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sldIdLst>
    <p:sldId id="291" r:id="rId2"/>
    <p:sldId id="316" r:id="rId3"/>
    <p:sldId id="320" r:id="rId4"/>
    <p:sldId id="280" r:id="rId5"/>
    <p:sldId id="287" r:id="rId6"/>
    <p:sldId id="317" r:id="rId7"/>
    <p:sldId id="266" r:id="rId8"/>
    <p:sldId id="264" r:id="rId9"/>
    <p:sldId id="265" r:id="rId10"/>
    <p:sldId id="272" r:id="rId11"/>
    <p:sldId id="275" r:id="rId12"/>
    <p:sldId id="274" r:id="rId13"/>
    <p:sldId id="276" r:id="rId14"/>
    <p:sldId id="282" r:id="rId15"/>
    <p:sldId id="283" r:id="rId16"/>
    <p:sldId id="425" r:id="rId17"/>
    <p:sldId id="426" r:id="rId18"/>
    <p:sldId id="392" r:id="rId19"/>
    <p:sldId id="393" r:id="rId20"/>
    <p:sldId id="285" r:id="rId21"/>
    <p:sldId id="286" r:id="rId22"/>
    <p:sldId id="289" r:id="rId23"/>
    <p:sldId id="298" r:id="rId24"/>
    <p:sldId id="371" r:id="rId25"/>
    <p:sldId id="332" r:id="rId26"/>
    <p:sldId id="376" r:id="rId27"/>
    <p:sldId id="350" r:id="rId28"/>
    <p:sldId id="373" r:id="rId29"/>
    <p:sldId id="374" r:id="rId30"/>
    <p:sldId id="375" r:id="rId31"/>
    <p:sldId id="370" r:id="rId32"/>
    <p:sldId id="389" r:id="rId33"/>
    <p:sldId id="410" r:id="rId34"/>
    <p:sldId id="409" r:id="rId35"/>
    <p:sldId id="380" r:id="rId36"/>
    <p:sldId id="378" r:id="rId37"/>
    <p:sldId id="398" r:id="rId38"/>
    <p:sldId id="377" r:id="rId39"/>
    <p:sldId id="411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12" r:id="rId48"/>
    <p:sldId id="413" r:id="rId49"/>
    <p:sldId id="414" r:id="rId50"/>
    <p:sldId id="420" r:id="rId51"/>
    <p:sldId id="423" r:id="rId52"/>
    <p:sldId id="424" r:id="rId53"/>
    <p:sldId id="417" r:id="rId54"/>
    <p:sldId id="422" r:id="rId55"/>
    <p:sldId id="415" r:id="rId56"/>
    <p:sldId id="419" r:id="rId57"/>
    <p:sldId id="311" r:id="rId58"/>
    <p:sldId id="293" r:id="rId59"/>
    <p:sldId id="294" r:id="rId60"/>
    <p:sldId id="383" r:id="rId61"/>
    <p:sldId id="384" r:id="rId62"/>
    <p:sldId id="385" r:id="rId63"/>
    <p:sldId id="386" r:id="rId64"/>
    <p:sldId id="296" r:id="rId65"/>
    <p:sldId id="297" r:id="rId66"/>
    <p:sldId id="387" r:id="rId67"/>
    <p:sldId id="259" r:id="rId68"/>
    <p:sldId id="305" r:id="rId69"/>
    <p:sldId id="390" r:id="rId70"/>
    <p:sldId id="382" r:id="rId71"/>
    <p:sldId id="381" r:id="rId72"/>
    <p:sldId id="307" r:id="rId73"/>
    <p:sldId id="310" r:id="rId74"/>
    <p:sldId id="306" r:id="rId75"/>
    <p:sldId id="302" r:id="rId76"/>
    <p:sldId id="360" r:id="rId77"/>
    <p:sldId id="341" r:id="rId78"/>
    <p:sldId id="340" r:id="rId79"/>
    <p:sldId id="344" r:id="rId80"/>
    <p:sldId id="326" r:id="rId81"/>
    <p:sldId id="324" r:id="rId82"/>
    <p:sldId id="327" r:id="rId83"/>
    <p:sldId id="379" r:id="rId8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6"/>
    <a:srgbClr val="FFD966"/>
    <a:srgbClr val="C00000"/>
    <a:srgbClr val="F0EFEF"/>
    <a:srgbClr val="72B7B3"/>
    <a:srgbClr val="FF85FF"/>
    <a:srgbClr val="F64B5B"/>
    <a:srgbClr val="70AD47"/>
    <a:srgbClr val="AFABA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/>
    <p:restoredTop sz="96842"/>
  </p:normalViewPr>
  <p:slideViewPr>
    <p:cSldViewPr snapToGrid="0" snapToObjects="1">
      <p:cViewPr varScale="1">
        <p:scale>
          <a:sx n="127" d="100"/>
          <a:sy n="12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36334" y="11809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608994" y="37425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4104824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4202326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91560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91560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91560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4202326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812637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4096186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393090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592524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592524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505445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4274149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407808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407808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854956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602078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4102711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4200213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913491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913491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913491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4200213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810524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4094073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400901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590411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605993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503332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5155116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591698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5152873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5146126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5152873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599838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082068" y="3742068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522167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6075684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6077797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7150735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7150735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7164950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7164950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9B67BD5-11A5-D706-AE50-4262E8A6FCF6}"/>
              </a:ext>
            </a:extLst>
          </p:cNvPr>
          <p:cNvSpPr txBox="1"/>
          <p:nvPr/>
        </p:nvSpPr>
        <p:spPr>
          <a:xfrm>
            <a:off x="1450616" y="3787510"/>
            <a:ext cx="3031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Definition 1</a:t>
            </a:r>
            <a:r>
              <a:rPr lang="en-AU" sz="1600" dirty="0"/>
              <a:t>: Storage = production</a:t>
            </a:r>
            <a:endParaRPr lang="fr-FR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BC0A58-58D4-2338-5934-5696009AC00B}"/>
              </a:ext>
            </a:extLst>
          </p:cNvPr>
          <p:cNvSpPr txBox="1"/>
          <p:nvPr/>
        </p:nvSpPr>
        <p:spPr>
          <a:xfrm>
            <a:off x="6484742" y="3787510"/>
            <a:ext cx="3950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Definition 2</a:t>
            </a:r>
            <a:r>
              <a:rPr lang="en-AU" sz="1600" dirty="0"/>
              <a:t>: Storage = production &amp; demand</a:t>
            </a:r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507F-1825-806D-285A-4815D1A34137}"/>
              </a:ext>
            </a:extLst>
          </p:cNvPr>
          <p:cNvSpPr/>
          <p:nvPr/>
        </p:nvSpPr>
        <p:spPr>
          <a:xfrm>
            <a:off x="251203" y="-81833"/>
            <a:ext cx="10858604" cy="329067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01D07-AD04-D560-8347-0258BB3DAAF3}"/>
              </a:ext>
            </a:extLst>
          </p:cNvPr>
          <p:cNvCxnSpPr>
            <a:cxnSpLocks/>
          </p:cNvCxnSpPr>
          <p:nvPr/>
        </p:nvCxnSpPr>
        <p:spPr>
          <a:xfrm flipH="1">
            <a:off x="4600047" y="3208183"/>
            <a:ext cx="564515" cy="56451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0EBD2D-BFA7-579C-EFB0-5F731852A056}"/>
              </a:ext>
            </a:extLst>
          </p:cNvPr>
          <p:cNvCxnSpPr>
            <a:cxnSpLocks/>
          </p:cNvCxnSpPr>
          <p:nvPr/>
        </p:nvCxnSpPr>
        <p:spPr>
          <a:xfrm>
            <a:off x="6489142" y="3208469"/>
            <a:ext cx="565200" cy="56519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F09F8A-2A1E-953F-34E9-D7BAACD24BE3}"/>
              </a:ext>
            </a:extLst>
          </p:cNvPr>
          <p:cNvSpPr txBox="1"/>
          <p:nvPr/>
        </p:nvSpPr>
        <p:spPr>
          <a:xfrm>
            <a:off x="11796665" y="1502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3115084" cy="575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𝑝𝑟𝑜𝑑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FR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FR" sz="16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FR" sz="16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en-FR" sz="16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FR" sz="16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3115084" cy="575735"/>
              </a:xfrm>
              <a:prstGeom prst="rect">
                <a:avLst/>
              </a:prstGeom>
              <a:blipFill>
                <a:blip r:embed="rId3"/>
                <a:stretch>
                  <a:fillRect l="-10163" t="-71739" b="-1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845475" cy="694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FR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FR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p>
                                          </m:sSup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𝑝𝑟𝑜𝑑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sSup>
                                            <m:sSupPr>
                                              <m:ctrlPr>
                                                <a:rPr lang="en-AU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FR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FR" sz="16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p>
                                          </m:sSup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FR" sz="16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AU" sz="16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FR" sz="16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en-FR" sz="16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p>
                                  </m:sSup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845475" cy="694998"/>
              </a:xfrm>
              <a:prstGeom prst="rect">
                <a:avLst/>
              </a:prstGeom>
              <a:blipFill>
                <a:blip r:embed="rId4"/>
                <a:stretch>
                  <a:fillRect l="-8882" t="-50000" b="-91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2340128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FR" sz="1600" b="0" i="1" smtClean="0">
                                          <a:latin typeface="Cambria Math" panose="02040503050406030204" pitchFamily="18" charset="0"/>
                                        </a:rPr>
                                        <m:t>𝑝𝑟𝑜𝑑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FR" sz="16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2340128" cy="555665"/>
              </a:xfrm>
              <a:prstGeom prst="rect">
                <a:avLst/>
              </a:prstGeom>
              <a:blipFill>
                <a:blip r:embed="rId5"/>
                <a:stretch>
                  <a:fillRect l="-14595" t="-77273" b="-120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86227" y="36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riangle 93">
            <a:extLst>
              <a:ext uri="{FF2B5EF4-FFF2-40B4-BE49-F238E27FC236}">
                <a16:creationId xmlns:a16="http://schemas.microsoft.com/office/drawing/2014/main" id="{2C000E98-DB56-9ABD-CB14-5F8D3A2AA16E}"/>
              </a:ext>
            </a:extLst>
          </p:cNvPr>
          <p:cNvSpPr/>
          <p:nvPr/>
        </p:nvSpPr>
        <p:spPr>
          <a:xfrm>
            <a:off x="3217837" y="1464514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63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8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9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15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15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63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66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7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33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61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501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725148" y="363045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96727" y="12673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99146" y="2999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"/>
              </a:rPr>
              <a:t>1 year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30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accent1"/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279392" y="3852156"/>
            <a:ext cx="0" cy="487762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2987556" y="387137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168459" y="1744734"/>
            <a:ext cx="0" cy="487762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113E6ED-8BC5-BA1E-81CC-AAEEA03F8665}"/>
              </a:ext>
            </a:extLst>
          </p:cNvPr>
          <p:cNvCxnSpPr>
            <a:cxnSpLocks/>
          </p:cNvCxnSpPr>
          <p:nvPr/>
        </p:nvCxnSpPr>
        <p:spPr>
          <a:xfrm flipH="1">
            <a:off x="3492184" y="4065357"/>
            <a:ext cx="787208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569B52-E0FC-A782-3F05-374046CA4F08}"/>
              </a:ext>
            </a:extLst>
          </p:cNvPr>
          <p:cNvSpPr txBox="1"/>
          <p:nvPr/>
        </p:nvSpPr>
        <p:spPr>
          <a:xfrm>
            <a:off x="4897824" y="180079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10%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D8B2FF-44AF-B8B1-1DDC-317D51F57713}"/>
              </a:ext>
            </a:extLst>
          </p:cNvPr>
          <p:cNvCxnSpPr>
            <a:cxnSpLocks/>
          </p:cNvCxnSpPr>
          <p:nvPr/>
        </p:nvCxnSpPr>
        <p:spPr>
          <a:xfrm flipH="1">
            <a:off x="5456255" y="1989045"/>
            <a:ext cx="701223" cy="0"/>
          </a:xfrm>
          <a:prstGeom prst="line">
            <a:avLst/>
          </a:prstGeom>
          <a:ln w="31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88EB6E9-8DEA-167C-DE53-D22B45F4F5CC}"/>
              </a:ext>
            </a:extLst>
          </p:cNvPr>
          <p:cNvSpPr txBox="1"/>
          <p:nvPr/>
        </p:nvSpPr>
        <p:spPr>
          <a:xfrm>
            <a:off x="2371974" y="2180826"/>
            <a:ext cx="18956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A) No storage needed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CA7FD9-7D17-6AFB-288D-E3F8DA96DB05}"/>
              </a:ext>
            </a:extLst>
          </p:cNvPr>
          <p:cNvSpPr txBox="1"/>
          <p:nvPr/>
        </p:nvSpPr>
        <p:spPr>
          <a:xfrm>
            <a:off x="4267615" y="980148"/>
            <a:ext cx="2111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B) Daily storage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BF3B1-0805-FE60-5CDC-F8B045341447}"/>
              </a:ext>
            </a:extLst>
          </p:cNvPr>
          <p:cNvSpPr txBox="1"/>
          <p:nvPr/>
        </p:nvSpPr>
        <p:spPr>
          <a:xfrm>
            <a:off x="6211249" y="410242"/>
            <a:ext cx="2986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64B5B"/>
                </a:solidFill>
              </a:rPr>
              <a:t>C) Seasonal storage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5A4935-F956-D251-1B6E-E20F5D2A2DB9}"/>
              </a:ext>
            </a:extLst>
          </p:cNvPr>
          <p:cNvCxnSpPr>
            <a:cxnSpLocks/>
          </p:cNvCxnSpPr>
          <p:nvPr/>
        </p:nvCxnSpPr>
        <p:spPr>
          <a:xfrm>
            <a:off x="2420191" y="2840769"/>
            <a:ext cx="17939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6E2A4E-D0A1-E5D1-4BA1-195466A2A7EF}"/>
              </a:ext>
            </a:extLst>
          </p:cNvPr>
          <p:cNvCxnSpPr>
            <a:cxnSpLocks/>
          </p:cNvCxnSpPr>
          <p:nvPr/>
        </p:nvCxnSpPr>
        <p:spPr>
          <a:xfrm>
            <a:off x="4328421" y="1370530"/>
            <a:ext cx="179394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E4726-7402-5190-3571-9BF1A89F973C}"/>
              </a:ext>
            </a:extLst>
          </p:cNvPr>
          <p:cNvCxnSpPr>
            <a:cxnSpLocks/>
          </p:cNvCxnSpPr>
          <p:nvPr/>
        </p:nvCxnSpPr>
        <p:spPr>
          <a:xfrm>
            <a:off x="6186807" y="778490"/>
            <a:ext cx="2531744" cy="21364"/>
          </a:xfrm>
          <a:prstGeom prst="straightConnector1">
            <a:avLst/>
          </a:prstGeom>
          <a:ln w="28575">
            <a:solidFill>
              <a:srgbClr val="F64B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42"/>
            <a:ext cx="0" cy="5668471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40"/>
            <a:ext cx="0" cy="5696046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9472781-FDAA-89C4-4D95-AE196CC2B526}"/>
              </a:ext>
            </a:extLst>
          </p:cNvPr>
          <p:cNvSpPr/>
          <p:nvPr/>
        </p:nvSpPr>
        <p:spPr>
          <a:xfrm>
            <a:off x="6196855" y="912894"/>
            <a:ext cx="198513" cy="502225"/>
          </a:xfrm>
          <a:prstGeom prst="rect">
            <a:avLst/>
          </a:prstGeom>
          <a:solidFill>
            <a:srgbClr val="F0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6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bg2">
                <a:lumMod val="5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728906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728906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728906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734169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731415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96275" y="36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85ADAC6-EF60-AB68-14F4-5310A8FCA42D}"/>
              </a:ext>
            </a:extLst>
          </p:cNvPr>
          <p:cNvCxnSpPr>
            <a:cxnSpLocks/>
          </p:cNvCxnSpPr>
          <p:nvPr/>
        </p:nvCxnSpPr>
        <p:spPr>
          <a:xfrm>
            <a:off x="8696275" y="3283522"/>
            <a:ext cx="0" cy="48776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2EBE80-AC23-254E-21B2-1CBEE1B0BE2D}"/>
              </a:ext>
            </a:extLst>
          </p:cNvPr>
          <p:cNvSpPr txBox="1"/>
          <p:nvPr/>
        </p:nvSpPr>
        <p:spPr>
          <a:xfrm>
            <a:off x="8151147" y="334093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11%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E7D6E4-9DB1-E288-288C-F322DEEAA85B}"/>
              </a:ext>
            </a:extLst>
          </p:cNvPr>
          <p:cNvCxnSpPr>
            <a:cxnSpLocks/>
          </p:cNvCxnSpPr>
          <p:nvPr/>
        </p:nvCxnSpPr>
        <p:spPr>
          <a:xfrm>
            <a:off x="8712702" y="1820943"/>
            <a:ext cx="0" cy="292482"/>
          </a:xfrm>
          <a:prstGeom prst="straightConnector1">
            <a:avLst/>
          </a:prstGeom>
          <a:ln w="28575">
            <a:solidFill>
              <a:srgbClr val="72B7B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FFF5C7-E818-28A0-58F2-E8FF9E64ED84}"/>
              </a:ext>
            </a:extLst>
          </p:cNvPr>
          <p:cNvSpPr txBox="1"/>
          <p:nvPr/>
        </p:nvSpPr>
        <p:spPr>
          <a:xfrm>
            <a:off x="8201218" y="183309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72B7B3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295961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2">
            <a:extLst>
              <a:ext uri="{FF2B5EF4-FFF2-40B4-BE49-F238E27FC236}">
                <a16:creationId xmlns:a16="http://schemas.microsoft.com/office/drawing/2014/main" id="{62BFF81A-F12A-618A-A096-147238C07798}"/>
              </a:ext>
            </a:extLst>
          </p:cNvPr>
          <p:cNvGrpSpPr/>
          <p:nvPr/>
        </p:nvGrpSpPr>
        <p:grpSpPr>
          <a:xfrm>
            <a:off x="2704147" y="5173113"/>
            <a:ext cx="6922444" cy="338554"/>
            <a:chOff x="2704147" y="5145405"/>
            <a:chExt cx="6922444" cy="33855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38EE8D-9BA6-9B86-3C7A-A0405B2F7D4D}"/>
                </a:ext>
              </a:extLst>
            </p:cNvPr>
            <p:cNvSpPr txBox="1"/>
            <p:nvPr/>
          </p:nvSpPr>
          <p:spPr>
            <a:xfrm>
              <a:off x="270414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5C3F28-7A0A-C92A-16C9-2E99A8358301}"/>
                </a:ext>
              </a:extLst>
            </p:cNvPr>
            <p:cNvSpPr txBox="1"/>
            <p:nvPr/>
          </p:nvSpPr>
          <p:spPr>
            <a:xfrm>
              <a:off x="296741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A36D3B-30B8-29ED-436D-5436209BA45A}"/>
                </a:ext>
              </a:extLst>
            </p:cNvPr>
            <p:cNvSpPr txBox="1"/>
            <p:nvPr/>
          </p:nvSpPr>
          <p:spPr>
            <a:xfrm>
              <a:off x="323068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B29A8-84FB-BE75-A634-5F6521256B42}"/>
                </a:ext>
              </a:extLst>
            </p:cNvPr>
            <p:cNvSpPr txBox="1"/>
            <p:nvPr/>
          </p:nvSpPr>
          <p:spPr>
            <a:xfrm>
              <a:off x="3493960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F0785E-A91B-4296-A47C-2A7810D65200}"/>
                </a:ext>
              </a:extLst>
            </p:cNvPr>
            <p:cNvSpPr txBox="1"/>
            <p:nvPr/>
          </p:nvSpPr>
          <p:spPr>
            <a:xfrm>
              <a:off x="370484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C304FE-E12A-0DC1-BAFD-A6ADFA24CDFB}"/>
                </a:ext>
              </a:extLst>
            </p:cNvPr>
            <p:cNvSpPr txBox="1"/>
            <p:nvPr/>
          </p:nvSpPr>
          <p:spPr>
            <a:xfrm>
              <a:off x="396811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5769CA-8D1D-D05A-A1EE-FDFED9FB0827}"/>
                </a:ext>
              </a:extLst>
            </p:cNvPr>
            <p:cNvSpPr txBox="1"/>
            <p:nvPr/>
          </p:nvSpPr>
          <p:spPr>
            <a:xfrm>
              <a:off x="423138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2B461-7BD3-507B-EA24-C6F9B832DBF6}"/>
                </a:ext>
              </a:extLst>
            </p:cNvPr>
            <p:cNvSpPr txBox="1"/>
            <p:nvPr/>
          </p:nvSpPr>
          <p:spPr>
            <a:xfrm>
              <a:off x="44946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99EC31-2FDA-FD5E-22C2-E4E7CC8B0D46}"/>
                </a:ext>
              </a:extLst>
            </p:cNvPr>
            <p:cNvSpPr txBox="1"/>
            <p:nvPr/>
          </p:nvSpPr>
          <p:spPr>
            <a:xfrm>
              <a:off x="475792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A2076D-C40F-DD85-2AA6-D2B3FB55A111}"/>
                </a:ext>
              </a:extLst>
            </p:cNvPr>
            <p:cNvSpPr txBox="1"/>
            <p:nvPr/>
          </p:nvSpPr>
          <p:spPr>
            <a:xfrm>
              <a:off x="502119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3D6AEB-D042-53B8-7301-F5AE028A6759}"/>
                </a:ext>
              </a:extLst>
            </p:cNvPr>
            <p:cNvSpPr txBox="1"/>
            <p:nvPr/>
          </p:nvSpPr>
          <p:spPr>
            <a:xfrm>
              <a:off x="5284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7C1BEF-E202-2A3E-018F-1D16D5A4B458}"/>
                </a:ext>
              </a:extLst>
            </p:cNvPr>
            <p:cNvSpPr txBox="1"/>
            <p:nvPr/>
          </p:nvSpPr>
          <p:spPr>
            <a:xfrm>
              <a:off x="554774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9B72B-1C95-E124-2892-0D56D529E5F5}"/>
                </a:ext>
              </a:extLst>
            </p:cNvPr>
            <p:cNvSpPr txBox="1"/>
            <p:nvPr/>
          </p:nvSpPr>
          <p:spPr>
            <a:xfrm>
              <a:off x="581101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8CC722-25E8-B645-443F-D1943353BFD1}"/>
                </a:ext>
              </a:extLst>
            </p:cNvPr>
            <p:cNvSpPr txBox="1"/>
            <p:nvPr/>
          </p:nvSpPr>
          <p:spPr>
            <a:xfrm>
              <a:off x="607428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0B5-8E19-A514-7496-EBF356F0C7FA}"/>
                </a:ext>
              </a:extLst>
            </p:cNvPr>
            <p:cNvSpPr txBox="1"/>
            <p:nvPr/>
          </p:nvSpPr>
          <p:spPr>
            <a:xfrm>
              <a:off x="633755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54DDEB-471F-448B-9648-4BBCCB6DF2A5}"/>
                </a:ext>
              </a:extLst>
            </p:cNvPr>
            <p:cNvSpPr txBox="1"/>
            <p:nvPr/>
          </p:nvSpPr>
          <p:spPr>
            <a:xfrm>
              <a:off x="660082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286AF-DA29-0D22-0385-E37535C33C61}"/>
                </a:ext>
              </a:extLst>
            </p:cNvPr>
            <p:cNvSpPr txBox="1"/>
            <p:nvPr/>
          </p:nvSpPr>
          <p:spPr>
            <a:xfrm>
              <a:off x="686409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EE357C-3E90-960D-4A05-93C883832DB2}"/>
                </a:ext>
              </a:extLst>
            </p:cNvPr>
            <p:cNvSpPr txBox="1"/>
            <p:nvPr/>
          </p:nvSpPr>
          <p:spPr>
            <a:xfrm>
              <a:off x="712736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73DCB-10B5-A535-695F-520D941C0606}"/>
                </a:ext>
              </a:extLst>
            </p:cNvPr>
            <p:cNvSpPr txBox="1"/>
            <p:nvPr/>
          </p:nvSpPr>
          <p:spPr>
            <a:xfrm>
              <a:off x="739063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3F1B2-8112-A5EA-6CD5-ACC8340B293B}"/>
                </a:ext>
              </a:extLst>
            </p:cNvPr>
            <p:cNvSpPr txBox="1"/>
            <p:nvPr/>
          </p:nvSpPr>
          <p:spPr>
            <a:xfrm>
              <a:off x="765390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321E3B-36EF-6F8E-1219-067FEC732237}"/>
                </a:ext>
              </a:extLst>
            </p:cNvPr>
            <p:cNvSpPr txBox="1"/>
            <p:nvPr/>
          </p:nvSpPr>
          <p:spPr>
            <a:xfrm>
              <a:off x="791718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AC5E22-DE7C-059C-9D1D-2AA2618F8331}"/>
                </a:ext>
              </a:extLst>
            </p:cNvPr>
            <p:cNvSpPr txBox="1"/>
            <p:nvPr/>
          </p:nvSpPr>
          <p:spPr>
            <a:xfrm>
              <a:off x="818045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AFCC1-A3EF-D227-7EBF-ECE394C56339}"/>
                </a:ext>
              </a:extLst>
            </p:cNvPr>
            <p:cNvSpPr txBox="1"/>
            <p:nvPr/>
          </p:nvSpPr>
          <p:spPr>
            <a:xfrm>
              <a:off x="844372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8E195-233B-BEF2-09A0-CD4F6CFB77FA}"/>
                </a:ext>
              </a:extLst>
            </p:cNvPr>
            <p:cNvSpPr txBox="1"/>
            <p:nvPr/>
          </p:nvSpPr>
          <p:spPr>
            <a:xfrm>
              <a:off x="870699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69E6E6-5DAF-8898-E3C6-95F0260761AD}"/>
                </a:ext>
              </a:extLst>
            </p:cNvPr>
            <p:cNvSpPr txBox="1"/>
            <p:nvPr/>
          </p:nvSpPr>
          <p:spPr>
            <a:xfrm>
              <a:off x="89702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DFE7AB-8E48-011B-FF74-3A379A5BB692}"/>
                </a:ext>
              </a:extLst>
            </p:cNvPr>
            <p:cNvSpPr txBox="1"/>
            <p:nvPr/>
          </p:nvSpPr>
          <p:spPr>
            <a:xfrm>
              <a:off x="923353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52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90B0475-E6FE-2F28-0CC5-6D80508AF754}"/>
              </a:ext>
            </a:extLst>
          </p:cNvPr>
          <p:cNvGrpSpPr/>
          <p:nvPr/>
        </p:nvGrpSpPr>
        <p:grpSpPr>
          <a:xfrm>
            <a:off x="2847975" y="1524000"/>
            <a:ext cx="6581775" cy="3667125"/>
            <a:chOff x="2847975" y="1524000"/>
            <a:chExt cx="65817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499730F-8BBB-AE36-5FBD-6EE2689E15BF}"/>
                </a:ext>
              </a:extLst>
            </p:cNvPr>
            <p:cNvGrpSpPr/>
            <p:nvPr/>
          </p:nvGrpSpPr>
          <p:grpSpPr>
            <a:xfrm>
              <a:off x="3111246" y="1524000"/>
              <a:ext cx="6055233" cy="3667125"/>
              <a:chOff x="3111246" y="1524000"/>
              <a:chExt cx="6055233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A610AD8-70B8-6689-27E5-1CF48C234259}"/>
                  </a:ext>
                </a:extLst>
              </p:cNvPr>
              <p:cNvSpPr/>
              <p:nvPr/>
            </p:nvSpPr>
            <p:spPr>
              <a:xfrm>
                <a:off x="3111246" y="1524000"/>
                <a:ext cx="9525" cy="3667125"/>
              </a:xfrm>
              <a:custGeom>
                <a:avLst/>
                <a:gdLst>
                  <a:gd name="connsiteX0" fmla="*/ 87 w 9525"/>
                  <a:gd name="connsiteY0" fmla="*/ 0 h 3667125"/>
                  <a:gd name="connsiteX1" fmla="*/ 8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7" y="0"/>
                    </a:moveTo>
                    <a:lnTo>
                      <a:pt x="8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76C2866-BCC9-BD5B-A23A-2F0E020E0298}"/>
                  </a:ext>
                </a:extLst>
              </p:cNvPr>
              <p:cNvSpPr/>
              <p:nvPr/>
            </p:nvSpPr>
            <p:spPr>
              <a:xfrm>
                <a:off x="3374517" y="1524000"/>
                <a:ext cx="9525" cy="3667125"/>
              </a:xfrm>
              <a:custGeom>
                <a:avLst/>
                <a:gdLst>
                  <a:gd name="connsiteX0" fmla="*/ 114 w 9525"/>
                  <a:gd name="connsiteY0" fmla="*/ 0 h 3667125"/>
                  <a:gd name="connsiteX1" fmla="*/ 1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4" y="0"/>
                    </a:moveTo>
                    <a:lnTo>
                      <a:pt x="1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216D07-732F-CBA4-2125-E4CBA6EF209C}"/>
                  </a:ext>
                </a:extLst>
              </p:cNvPr>
              <p:cNvSpPr/>
              <p:nvPr/>
            </p:nvSpPr>
            <p:spPr>
              <a:xfrm>
                <a:off x="3637788" y="1524000"/>
                <a:ext cx="9525" cy="3667125"/>
              </a:xfrm>
              <a:custGeom>
                <a:avLst/>
                <a:gdLst>
                  <a:gd name="connsiteX0" fmla="*/ 142 w 9525"/>
                  <a:gd name="connsiteY0" fmla="*/ 0 h 3667125"/>
                  <a:gd name="connsiteX1" fmla="*/ 14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2" y="0"/>
                    </a:moveTo>
                    <a:lnTo>
                      <a:pt x="14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9F83840-858B-E5B9-F189-BAA78F5ACB3B}"/>
                  </a:ext>
                </a:extLst>
              </p:cNvPr>
              <p:cNvSpPr/>
              <p:nvPr/>
            </p:nvSpPr>
            <p:spPr>
              <a:xfrm>
                <a:off x="3901059" y="1524000"/>
                <a:ext cx="9525" cy="3667125"/>
              </a:xfrm>
              <a:custGeom>
                <a:avLst/>
                <a:gdLst>
                  <a:gd name="connsiteX0" fmla="*/ 170 w 9525"/>
                  <a:gd name="connsiteY0" fmla="*/ 0 h 3667125"/>
                  <a:gd name="connsiteX1" fmla="*/ 17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0" y="0"/>
                    </a:moveTo>
                    <a:lnTo>
                      <a:pt x="17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0144DBD-80B4-02F6-8689-EF0B125FC6AE}"/>
                  </a:ext>
                </a:extLst>
              </p:cNvPr>
              <p:cNvSpPr/>
              <p:nvPr/>
            </p:nvSpPr>
            <p:spPr>
              <a:xfrm>
                <a:off x="4164330" y="1524000"/>
                <a:ext cx="9525" cy="3667125"/>
              </a:xfrm>
              <a:custGeom>
                <a:avLst/>
                <a:gdLst>
                  <a:gd name="connsiteX0" fmla="*/ 197 w 9525"/>
                  <a:gd name="connsiteY0" fmla="*/ 0 h 3667125"/>
                  <a:gd name="connsiteX1" fmla="*/ 19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97" y="0"/>
                    </a:moveTo>
                    <a:lnTo>
                      <a:pt x="19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7E7F97-652B-B122-F13C-0E3D922E7FAA}"/>
                  </a:ext>
                </a:extLst>
              </p:cNvPr>
              <p:cNvSpPr/>
              <p:nvPr/>
            </p:nvSpPr>
            <p:spPr>
              <a:xfrm>
                <a:off x="4427601" y="1524000"/>
                <a:ext cx="9525" cy="3667125"/>
              </a:xfrm>
              <a:custGeom>
                <a:avLst/>
                <a:gdLst>
                  <a:gd name="connsiteX0" fmla="*/ 225 w 9525"/>
                  <a:gd name="connsiteY0" fmla="*/ 0 h 3667125"/>
                  <a:gd name="connsiteX1" fmla="*/ 22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25" y="0"/>
                    </a:moveTo>
                    <a:lnTo>
                      <a:pt x="22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363474D-8F05-A608-BB3F-61D0C98A3FCC}"/>
                  </a:ext>
                </a:extLst>
              </p:cNvPr>
              <p:cNvSpPr/>
              <p:nvPr/>
            </p:nvSpPr>
            <p:spPr>
              <a:xfrm>
                <a:off x="4690872" y="1524000"/>
                <a:ext cx="9525" cy="3667125"/>
              </a:xfrm>
              <a:custGeom>
                <a:avLst/>
                <a:gdLst>
                  <a:gd name="connsiteX0" fmla="*/ 252 w 9525"/>
                  <a:gd name="connsiteY0" fmla="*/ 0 h 3667125"/>
                  <a:gd name="connsiteX1" fmla="*/ 25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2" y="0"/>
                    </a:moveTo>
                    <a:lnTo>
                      <a:pt x="25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CF080C5-BC2B-CF6C-1449-B19BB09D5C43}"/>
                  </a:ext>
                </a:extLst>
              </p:cNvPr>
              <p:cNvSpPr/>
              <p:nvPr/>
            </p:nvSpPr>
            <p:spPr>
              <a:xfrm>
                <a:off x="4954143" y="1524000"/>
                <a:ext cx="9525" cy="3667125"/>
              </a:xfrm>
              <a:custGeom>
                <a:avLst/>
                <a:gdLst>
                  <a:gd name="connsiteX0" fmla="*/ 280 w 9525"/>
                  <a:gd name="connsiteY0" fmla="*/ 0 h 3667125"/>
                  <a:gd name="connsiteX1" fmla="*/ 2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0" y="0"/>
                    </a:moveTo>
                    <a:lnTo>
                      <a:pt x="2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6588CEB-12CB-60C8-7D44-BCF0EDC16C7D}"/>
                  </a:ext>
                </a:extLst>
              </p:cNvPr>
              <p:cNvSpPr/>
              <p:nvPr/>
            </p:nvSpPr>
            <p:spPr>
              <a:xfrm>
                <a:off x="5217414" y="1524000"/>
                <a:ext cx="9525" cy="3667125"/>
              </a:xfrm>
              <a:custGeom>
                <a:avLst/>
                <a:gdLst>
                  <a:gd name="connsiteX0" fmla="*/ 308 w 9525"/>
                  <a:gd name="connsiteY0" fmla="*/ 0 h 3667125"/>
                  <a:gd name="connsiteX1" fmla="*/ 3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08" y="0"/>
                    </a:moveTo>
                    <a:lnTo>
                      <a:pt x="3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8BC3988-F937-33D9-B69E-D69F24A1FC01}"/>
                  </a:ext>
                </a:extLst>
              </p:cNvPr>
              <p:cNvSpPr/>
              <p:nvPr/>
            </p:nvSpPr>
            <p:spPr>
              <a:xfrm>
                <a:off x="5480685" y="1524000"/>
                <a:ext cx="9525" cy="3667125"/>
              </a:xfrm>
              <a:custGeom>
                <a:avLst/>
                <a:gdLst>
                  <a:gd name="connsiteX0" fmla="*/ 335 w 9525"/>
                  <a:gd name="connsiteY0" fmla="*/ 0 h 3667125"/>
                  <a:gd name="connsiteX1" fmla="*/ 33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35" y="0"/>
                    </a:moveTo>
                    <a:lnTo>
                      <a:pt x="33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A90E045-D67F-4A79-146D-7ABBFD217310}"/>
                  </a:ext>
                </a:extLst>
              </p:cNvPr>
              <p:cNvSpPr/>
              <p:nvPr/>
            </p:nvSpPr>
            <p:spPr>
              <a:xfrm>
                <a:off x="5743956" y="1524000"/>
                <a:ext cx="9525" cy="3667125"/>
              </a:xfrm>
              <a:custGeom>
                <a:avLst/>
                <a:gdLst>
                  <a:gd name="connsiteX0" fmla="*/ 363 w 9525"/>
                  <a:gd name="connsiteY0" fmla="*/ 0 h 3667125"/>
                  <a:gd name="connsiteX1" fmla="*/ 36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63" y="0"/>
                    </a:moveTo>
                    <a:lnTo>
                      <a:pt x="36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A909AC-EBD4-CAEC-497F-18F819FB65DE}"/>
                  </a:ext>
                </a:extLst>
              </p:cNvPr>
              <p:cNvSpPr/>
              <p:nvPr/>
            </p:nvSpPr>
            <p:spPr>
              <a:xfrm>
                <a:off x="6007227" y="1524000"/>
                <a:ext cx="9525" cy="3667125"/>
              </a:xfrm>
              <a:custGeom>
                <a:avLst/>
                <a:gdLst>
                  <a:gd name="connsiteX0" fmla="*/ 391 w 9525"/>
                  <a:gd name="connsiteY0" fmla="*/ 0 h 3667125"/>
                  <a:gd name="connsiteX1" fmla="*/ 39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91" y="0"/>
                    </a:moveTo>
                    <a:lnTo>
                      <a:pt x="39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E006091-8F95-04A5-3113-40F91D1FE6E6}"/>
                  </a:ext>
                </a:extLst>
              </p:cNvPr>
              <p:cNvSpPr/>
              <p:nvPr/>
            </p:nvSpPr>
            <p:spPr>
              <a:xfrm>
                <a:off x="6270498" y="1524000"/>
                <a:ext cx="9525" cy="3667125"/>
              </a:xfrm>
              <a:custGeom>
                <a:avLst/>
                <a:gdLst>
                  <a:gd name="connsiteX0" fmla="*/ 418 w 9525"/>
                  <a:gd name="connsiteY0" fmla="*/ 0 h 3667125"/>
                  <a:gd name="connsiteX1" fmla="*/ 41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8" y="0"/>
                    </a:moveTo>
                    <a:lnTo>
                      <a:pt x="41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81A056D-4558-84DE-554F-5BA2C120036B}"/>
                  </a:ext>
                </a:extLst>
              </p:cNvPr>
              <p:cNvSpPr/>
              <p:nvPr/>
            </p:nvSpPr>
            <p:spPr>
              <a:xfrm>
                <a:off x="6533769" y="1524000"/>
                <a:ext cx="9525" cy="3667125"/>
              </a:xfrm>
              <a:custGeom>
                <a:avLst/>
                <a:gdLst>
                  <a:gd name="connsiteX0" fmla="*/ 446 w 9525"/>
                  <a:gd name="connsiteY0" fmla="*/ 0 h 3667125"/>
                  <a:gd name="connsiteX1" fmla="*/ 44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6" y="0"/>
                    </a:moveTo>
                    <a:lnTo>
                      <a:pt x="44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658F1F-9BA8-7920-F8DA-9EAD1624BC3E}"/>
                  </a:ext>
                </a:extLst>
              </p:cNvPr>
              <p:cNvSpPr/>
              <p:nvPr/>
            </p:nvSpPr>
            <p:spPr>
              <a:xfrm>
                <a:off x="6797040" y="1524000"/>
                <a:ext cx="9525" cy="3667125"/>
              </a:xfrm>
              <a:custGeom>
                <a:avLst/>
                <a:gdLst>
                  <a:gd name="connsiteX0" fmla="*/ 474 w 9525"/>
                  <a:gd name="connsiteY0" fmla="*/ 0 h 3667125"/>
                  <a:gd name="connsiteX1" fmla="*/ 4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4" y="0"/>
                    </a:moveTo>
                    <a:lnTo>
                      <a:pt x="4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7E84CE8-98A0-5D8F-A953-57A0D6108EC6}"/>
                  </a:ext>
                </a:extLst>
              </p:cNvPr>
              <p:cNvSpPr/>
              <p:nvPr/>
            </p:nvSpPr>
            <p:spPr>
              <a:xfrm>
                <a:off x="7060311" y="1524000"/>
                <a:ext cx="9525" cy="3667125"/>
              </a:xfrm>
              <a:custGeom>
                <a:avLst/>
                <a:gdLst>
                  <a:gd name="connsiteX0" fmla="*/ 501 w 9525"/>
                  <a:gd name="connsiteY0" fmla="*/ 0 h 3667125"/>
                  <a:gd name="connsiteX1" fmla="*/ 50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01" y="0"/>
                    </a:moveTo>
                    <a:lnTo>
                      <a:pt x="50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3B403C6-465E-A7C0-83A0-765677A010C7}"/>
                  </a:ext>
                </a:extLst>
              </p:cNvPr>
              <p:cNvSpPr/>
              <p:nvPr/>
            </p:nvSpPr>
            <p:spPr>
              <a:xfrm>
                <a:off x="7323582" y="1524000"/>
                <a:ext cx="9525" cy="3667125"/>
              </a:xfrm>
              <a:custGeom>
                <a:avLst/>
                <a:gdLst>
                  <a:gd name="connsiteX0" fmla="*/ 529 w 9525"/>
                  <a:gd name="connsiteY0" fmla="*/ 0 h 3667125"/>
                  <a:gd name="connsiteX1" fmla="*/ 52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9" y="0"/>
                    </a:moveTo>
                    <a:lnTo>
                      <a:pt x="52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861F3B-92EE-FCAE-6487-AF250DF415DB}"/>
                  </a:ext>
                </a:extLst>
              </p:cNvPr>
              <p:cNvSpPr/>
              <p:nvPr/>
            </p:nvSpPr>
            <p:spPr>
              <a:xfrm>
                <a:off x="7586853" y="1524000"/>
                <a:ext cx="9525" cy="3667125"/>
              </a:xfrm>
              <a:custGeom>
                <a:avLst/>
                <a:gdLst>
                  <a:gd name="connsiteX0" fmla="*/ 557 w 9525"/>
                  <a:gd name="connsiteY0" fmla="*/ 0 h 3667125"/>
                  <a:gd name="connsiteX1" fmla="*/ 55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57" y="0"/>
                    </a:moveTo>
                    <a:lnTo>
                      <a:pt x="55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860F0A6-1566-B9A1-8539-BF8BE82349EC}"/>
                  </a:ext>
                </a:extLst>
              </p:cNvPr>
              <p:cNvSpPr/>
              <p:nvPr/>
            </p:nvSpPr>
            <p:spPr>
              <a:xfrm>
                <a:off x="7850124" y="1524000"/>
                <a:ext cx="9525" cy="3667125"/>
              </a:xfrm>
              <a:custGeom>
                <a:avLst/>
                <a:gdLst>
                  <a:gd name="connsiteX0" fmla="*/ 584 w 9525"/>
                  <a:gd name="connsiteY0" fmla="*/ 0 h 3667125"/>
                  <a:gd name="connsiteX1" fmla="*/ 58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4" y="0"/>
                    </a:moveTo>
                    <a:lnTo>
                      <a:pt x="58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482F8FB-CF18-12DA-8C99-7FD745C0541E}"/>
                  </a:ext>
                </a:extLst>
              </p:cNvPr>
              <p:cNvSpPr/>
              <p:nvPr/>
            </p:nvSpPr>
            <p:spPr>
              <a:xfrm>
                <a:off x="8113395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B9A911F-B452-77A0-195D-88934B7815B8}"/>
                  </a:ext>
                </a:extLst>
              </p:cNvPr>
              <p:cNvSpPr/>
              <p:nvPr/>
            </p:nvSpPr>
            <p:spPr>
              <a:xfrm>
                <a:off x="8376666" y="1524000"/>
                <a:ext cx="9525" cy="3667125"/>
              </a:xfrm>
              <a:custGeom>
                <a:avLst/>
                <a:gdLst>
                  <a:gd name="connsiteX0" fmla="*/ 639 w 9525"/>
                  <a:gd name="connsiteY0" fmla="*/ 0 h 3667125"/>
                  <a:gd name="connsiteX1" fmla="*/ 63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9" y="0"/>
                    </a:moveTo>
                    <a:lnTo>
                      <a:pt x="63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CD17EB-1925-0608-A1E6-DC470171B9C3}"/>
                  </a:ext>
                </a:extLst>
              </p:cNvPr>
              <p:cNvSpPr/>
              <p:nvPr/>
            </p:nvSpPr>
            <p:spPr>
              <a:xfrm>
                <a:off x="8639937" y="1524000"/>
                <a:ext cx="9525" cy="3667125"/>
              </a:xfrm>
              <a:custGeom>
                <a:avLst/>
                <a:gdLst>
                  <a:gd name="connsiteX0" fmla="*/ 667 w 9525"/>
                  <a:gd name="connsiteY0" fmla="*/ 0 h 3667125"/>
                  <a:gd name="connsiteX1" fmla="*/ 66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7" y="0"/>
                    </a:moveTo>
                    <a:lnTo>
                      <a:pt x="66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1C54FEC-36C9-2EF7-3CB7-DE3FA6607921}"/>
                  </a:ext>
                </a:extLst>
              </p:cNvPr>
              <p:cNvSpPr/>
              <p:nvPr/>
            </p:nvSpPr>
            <p:spPr>
              <a:xfrm>
                <a:off x="8903208" y="1524000"/>
                <a:ext cx="9525" cy="3667125"/>
              </a:xfrm>
              <a:custGeom>
                <a:avLst/>
                <a:gdLst>
                  <a:gd name="connsiteX0" fmla="*/ 695 w 9525"/>
                  <a:gd name="connsiteY0" fmla="*/ 0 h 3667125"/>
                  <a:gd name="connsiteX1" fmla="*/ 6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95" y="0"/>
                    </a:moveTo>
                    <a:lnTo>
                      <a:pt x="6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FFE66CD-4C9F-4165-569D-CEE51B68AA54}"/>
                  </a:ext>
                </a:extLst>
              </p:cNvPr>
              <p:cNvSpPr/>
              <p:nvPr/>
            </p:nvSpPr>
            <p:spPr>
              <a:xfrm>
                <a:off x="9166479" y="1524000"/>
                <a:ext cx="9525" cy="3667125"/>
              </a:xfrm>
              <a:custGeom>
                <a:avLst/>
                <a:gdLst>
                  <a:gd name="connsiteX0" fmla="*/ 722 w 9525"/>
                  <a:gd name="connsiteY0" fmla="*/ 0 h 3667125"/>
                  <a:gd name="connsiteX1" fmla="*/ 7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22" y="0"/>
                    </a:moveTo>
                    <a:lnTo>
                      <a:pt x="7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62FA325B-1037-CBC8-6918-D2B35BC5AA4E}"/>
                </a:ext>
              </a:extLst>
            </p:cNvPr>
            <p:cNvGrpSpPr/>
            <p:nvPr/>
          </p:nvGrpSpPr>
          <p:grpSpPr>
            <a:xfrm>
              <a:off x="2847975" y="1584102"/>
              <a:ext cx="6581775" cy="3005899"/>
              <a:chOff x="2847975" y="1584102"/>
              <a:chExt cx="6581775" cy="3005899"/>
            </a:xfrm>
            <a:solidFill>
              <a:srgbClr val="000000"/>
            </a:solidFill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DDA63A8-84BA-8A3D-37EC-75FC1A0D58FB}"/>
                  </a:ext>
                </a:extLst>
              </p:cNvPr>
              <p:cNvSpPr/>
              <p:nvPr/>
            </p:nvSpPr>
            <p:spPr>
              <a:xfrm>
                <a:off x="2847975" y="1584102"/>
                <a:ext cx="6581775" cy="9525"/>
              </a:xfrm>
              <a:custGeom>
                <a:avLst/>
                <a:gdLst>
                  <a:gd name="connsiteX0" fmla="*/ 0 w 6581775"/>
                  <a:gd name="connsiteY0" fmla="*/ 56 h 9525"/>
                  <a:gd name="connsiteX1" fmla="*/ 6581775 w 65817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56"/>
                    </a:moveTo>
                    <a:lnTo>
                      <a:pt x="65817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10538D9-C128-AB78-1451-E575B42E2A96}"/>
                  </a:ext>
                </a:extLst>
              </p:cNvPr>
              <p:cNvSpPr/>
              <p:nvPr/>
            </p:nvSpPr>
            <p:spPr>
              <a:xfrm>
                <a:off x="2847975" y="4590002"/>
                <a:ext cx="6581775" cy="9525"/>
              </a:xfrm>
              <a:custGeom>
                <a:avLst/>
                <a:gdLst>
                  <a:gd name="connsiteX0" fmla="*/ 0 w 6581775"/>
                  <a:gd name="connsiteY0" fmla="*/ 372 h 9525"/>
                  <a:gd name="connsiteX1" fmla="*/ 6581775 w 65817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72"/>
                    </a:moveTo>
                    <a:lnTo>
                      <a:pt x="65817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F0BA1B-2A51-DBBC-BC40-346E8B612DFD}"/>
                  </a:ext>
                </a:extLst>
              </p:cNvPr>
              <p:cNvSpPr/>
              <p:nvPr/>
            </p:nvSpPr>
            <p:spPr>
              <a:xfrm>
                <a:off x="2847975" y="3988784"/>
                <a:ext cx="6581775" cy="9525"/>
              </a:xfrm>
              <a:custGeom>
                <a:avLst/>
                <a:gdLst>
                  <a:gd name="connsiteX0" fmla="*/ 0 w 6581775"/>
                  <a:gd name="connsiteY0" fmla="*/ 309 h 9525"/>
                  <a:gd name="connsiteX1" fmla="*/ 6581775 w 658177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09"/>
                    </a:moveTo>
                    <a:lnTo>
                      <a:pt x="658177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A4E1FEB-1C8C-8489-840E-6CDFEB46D770}"/>
                  </a:ext>
                </a:extLst>
              </p:cNvPr>
              <p:cNvSpPr/>
              <p:nvPr/>
            </p:nvSpPr>
            <p:spPr>
              <a:xfrm>
                <a:off x="2847975" y="3387661"/>
                <a:ext cx="6581775" cy="9525"/>
              </a:xfrm>
              <a:custGeom>
                <a:avLst/>
                <a:gdLst>
                  <a:gd name="connsiteX0" fmla="*/ 0 w 6581775"/>
                  <a:gd name="connsiteY0" fmla="*/ 246 h 9525"/>
                  <a:gd name="connsiteX1" fmla="*/ 6581775 w 65817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246"/>
                    </a:moveTo>
                    <a:lnTo>
                      <a:pt x="65817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65F38E3-B46B-3B7B-DCB2-9DE9D41901EE}"/>
                  </a:ext>
                </a:extLst>
              </p:cNvPr>
              <p:cNvSpPr/>
              <p:nvPr/>
            </p:nvSpPr>
            <p:spPr>
              <a:xfrm>
                <a:off x="2847975" y="2786443"/>
                <a:ext cx="6581775" cy="9525"/>
              </a:xfrm>
              <a:custGeom>
                <a:avLst/>
                <a:gdLst>
                  <a:gd name="connsiteX0" fmla="*/ 0 w 6581775"/>
                  <a:gd name="connsiteY0" fmla="*/ 183 h 9525"/>
                  <a:gd name="connsiteX1" fmla="*/ 6581775 w 6581775"/>
                  <a:gd name="connsiteY1" fmla="*/ 1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83"/>
                    </a:moveTo>
                    <a:lnTo>
                      <a:pt x="6581775" y="1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2A4A9E3-B952-2787-C91B-060664DD4ACD}"/>
                  </a:ext>
                </a:extLst>
              </p:cNvPr>
              <p:cNvSpPr/>
              <p:nvPr/>
            </p:nvSpPr>
            <p:spPr>
              <a:xfrm>
                <a:off x="2847975" y="2185320"/>
                <a:ext cx="6581775" cy="9525"/>
              </a:xfrm>
              <a:custGeom>
                <a:avLst/>
                <a:gdLst>
                  <a:gd name="connsiteX0" fmla="*/ 0 w 6581775"/>
                  <a:gd name="connsiteY0" fmla="*/ 119 h 9525"/>
                  <a:gd name="connsiteX1" fmla="*/ 6581775 w 6581775"/>
                  <a:gd name="connsiteY1" fmla="*/ 11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19"/>
                    </a:moveTo>
                    <a:lnTo>
                      <a:pt x="6581775" y="11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C2C87246-B676-0931-52DC-A499A4E75249}"/>
              </a:ext>
            </a:extLst>
          </p:cNvPr>
          <p:cNvSpPr/>
          <p:nvPr/>
        </p:nvSpPr>
        <p:spPr>
          <a:xfrm>
            <a:off x="2847975" y="5191125"/>
            <a:ext cx="6581775" cy="9525"/>
          </a:xfrm>
          <a:custGeom>
            <a:avLst/>
            <a:gdLst>
              <a:gd name="connsiteX0" fmla="*/ 0 w 6581775"/>
              <a:gd name="connsiteY0" fmla="*/ 435 h 9525"/>
              <a:gd name="connsiteX1" fmla="*/ 6581775 w 65817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775" h="9525">
                <a:moveTo>
                  <a:pt x="0" y="435"/>
                </a:moveTo>
                <a:lnTo>
                  <a:pt x="6581775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6C41E09-5071-6A75-8325-95A42BECE2C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CABD5A-1B86-925D-A40F-C454998B8EAC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C468A000-A9DA-8368-2E13-C3CE0AD7FA61}"/>
              </a:ext>
            </a:extLst>
          </p:cNvPr>
          <p:cNvGrpSpPr/>
          <p:nvPr/>
        </p:nvGrpSpPr>
        <p:grpSpPr>
          <a:xfrm>
            <a:off x="2847975" y="2306574"/>
            <a:ext cx="6581775" cy="2884550"/>
            <a:chOff x="2847975" y="2306574"/>
            <a:chExt cx="6581775" cy="2884550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FD4972-44AF-54EF-0BBF-FFCFB9F86797}"/>
                </a:ext>
              </a:extLst>
            </p:cNvPr>
            <p:cNvSpPr/>
            <p:nvPr/>
          </p:nvSpPr>
          <p:spPr>
            <a:xfrm>
              <a:off x="2847975" y="3922490"/>
              <a:ext cx="6581775" cy="1268634"/>
            </a:xfrm>
            <a:custGeom>
              <a:avLst/>
              <a:gdLst>
                <a:gd name="connsiteX0" fmla="*/ 59 w 6581775"/>
                <a:gd name="connsiteY0" fmla="*/ 47104 h 1268634"/>
                <a:gd name="connsiteX1" fmla="*/ 131695 w 6581775"/>
                <a:gd name="connsiteY1" fmla="*/ 241128 h 1268634"/>
                <a:gd name="connsiteX2" fmla="*/ 263330 w 6581775"/>
                <a:gd name="connsiteY2" fmla="*/ 50 h 1268634"/>
                <a:gd name="connsiteX3" fmla="*/ 394966 w 6581775"/>
                <a:gd name="connsiteY3" fmla="*/ 499636 h 1268634"/>
                <a:gd name="connsiteX4" fmla="*/ 526601 w 6581775"/>
                <a:gd name="connsiteY4" fmla="*/ 741762 h 1268634"/>
                <a:gd name="connsiteX5" fmla="*/ 658237 w 6581775"/>
                <a:gd name="connsiteY5" fmla="*/ 451726 h 1268634"/>
                <a:gd name="connsiteX6" fmla="*/ 789872 w 6581775"/>
                <a:gd name="connsiteY6" fmla="*/ 768622 h 1268634"/>
                <a:gd name="connsiteX7" fmla="*/ 921508 w 6581775"/>
                <a:gd name="connsiteY7" fmla="*/ 509256 h 1268634"/>
                <a:gd name="connsiteX8" fmla="*/ 1053143 w 6581775"/>
                <a:gd name="connsiteY8" fmla="*/ 768432 h 1268634"/>
                <a:gd name="connsiteX9" fmla="*/ 1184779 w 6581775"/>
                <a:gd name="connsiteY9" fmla="*/ 894638 h 1268634"/>
                <a:gd name="connsiteX10" fmla="*/ 1316414 w 6581775"/>
                <a:gd name="connsiteY10" fmla="*/ 973981 h 1268634"/>
                <a:gd name="connsiteX11" fmla="*/ 1448050 w 6581775"/>
                <a:gd name="connsiteY11" fmla="*/ 885304 h 1268634"/>
                <a:gd name="connsiteX12" fmla="*/ 1579685 w 6581775"/>
                <a:gd name="connsiteY12" fmla="*/ 555834 h 1268634"/>
                <a:gd name="connsiteX13" fmla="*/ 1711321 w 6581775"/>
                <a:gd name="connsiteY13" fmla="*/ 1022559 h 1268634"/>
                <a:gd name="connsiteX14" fmla="*/ 1842956 w 6581775"/>
                <a:gd name="connsiteY14" fmla="*/ 743857 h 1268634"/>
                <a:gd name="connsiteX15" fmla="*/ 1974592 w 6581775"/>
                <a:gd name="connsiteY15" fmla="*/ 735761 h 1268634"/>
                <a:gd name="connsiteX16" fmla="*/ 2106227 w 6581775"/>
                <a:gd name="connsiteY16" fmla="*/ 846918 h 1268634"/>
                <a:gd name="connsiteX17" fmla="*/ 2237863 w 6581775"/>
                <a:gd name="connsiteY17" fmla="*/ 851966 h 1268634"/>
                <a:gd name="connsiteX18" fmla="*/ 2369498 w 6581775"/>
                <a:gd name="connsiteY18" fmla="*/ 976744 h 1268634"/>
                <a:gd name="connsiteX19" fmla="*/ 2501133 w 6581775"/>
                <a:gd name="connsiteY19" fmla="*/ 649084 h 1268634"/>
                <a:gd name="connsiteX20" fmla="*/ 2632769 w 6581775"/>
                <a:gd name="connsiteY20" fmla="*/ 952360 h 1268634"/>
                <a:gd name="connsiteX21" fmla="*/ 2764405 w 6581775"/>
                <a:gd name="connsiteY21" fmla="*/ 854252 h 1268634"/>
                <a:gd name="connsiteX22" fmla="*/ 2896040 w 6581775"/>
                <a:gd name="connsiteY22" fmla="*/ 926737 h 1268634"/>
                <a:gd name="connsiteX23" fmla="*/ 3027675 w 6581775"/>
                <a:gd name="connsiteY23" fmla="*/ 925785 h 1268634"/>
                <a:gd name="connsiteX24" fmla="*/ 3159311 w 6581775"/>
                <a:gd name="connsiteY24" fmla="*/ 949312 h 1268634"/>
                <a:gd name="connsiteX25" fmla="*/ 3290947 w 6581775"/>
                <a:gd name="connsiteY25" fmla="*/ 833392 h 1268634"/>
                <a:gd name="connsiteX26" fmla="*/ 3422582 w 6581775"/>
                <a:gd name="connsiteY26" fmla="*/ 850823 h 1268634"/>
                <a:gd name="connsiteX27" fmla="*/ 3554218 w 6581775"/>
                <a:gd name="connsiteY27" fmla="*/ 739095 h 1268634"/>
                <a:gd name="connsiteX28" fmla="*/ 3685853 w 6581775"/>
                <a:gd name="connsiteY28" fmla="*/ 807294 h 1268634"/>
                <a:gd name="connsiteX29" fmla="*/ 3817489 w 6581775"/>
                <a:gd name="connsiteY29" fmla="*/ 1017987 h 1268634"/>
                <a:gd name="connsiteX30" fmla="*/ 3949124 w 6581775"/>
                <a:gd name="connsiteY30" fmla="*/ 946359 h 1268634"/>
                <a:gd name="connsiteX31" fmla="*/ 4080760 w 6581775"/>
                <a:gd name="connsiteY31" fmla="*/ 1064945 h 1268634"/>
                <a:gd name="connsiteX32" fmla="*/ 4212395 w 6581775"/>
                <a:gd name="connsiteY32" fmla="*/ 1080471 h 1268634"/>
                <a:gd name="connsiteX33" fmla="*/ 4344031 w 6581775"/>
                <a:gd name="connsiteY33" fmla="*/ 1118380 h 1268634"/>
                <a:gd name="connsiteX34" fmla="*/ 4475666 w 6581775"/>
                <a:gd name="connsiteY34" fmla="*/ 1023321 h 1268634"/>
                <a:gd name="connsiteX35" fmla="*/ 4607302 w 6581775"/>
                <a:gd name="connsiteY35" fmla="*/ 1041704 h 1268634"/>
                <a:gd name="connsiteX36" fmla="*/ 4738937 w 6581775"/>
                <a:gd name="connsiteY36" fmla="*/ 1045990 h 1268634"/>
                <a:gd name="connsiteX37" fmla="*/ 4870573 w 6581775"/>
                <a:gd name="connsiteY37" fmla="*/ 1138478 h 1268634"/>
                <a:gd name="connsiteX38" fmla="*/ 5002208 w 6581775"/>
                <a:gd name="connsiteY38" fmla="*/ 1122476 h 1268634"/>
                <a:gd name="connsiteX39" fmla="*/ 5133844 w 6581775"/>
                <a:gd name="connsiteY39" fmla="*/ 1115904 h 1268634"/>
                <a:gd name="connsiteX40" fmla="*/ 5265479 w 6581775"/>
                <a:gd name="connsiteY40" fmla="*/ 1130001 h 1268634"/>
                <a:gd name="connsiteX41" fmla="*/ 5397115 w 6581775"/>
                <a:gd name="connsiteY41" fmla="*/ 1126572 h 1268634"/>
                <a:gd name="connsiteX42" fmla="*/ 5528750 w 6581775"/>
                <a:gd name="connsiteY42" fmla="*/ 1169625 h 1268634"/>
                <a:gd name="connsiteX43" fmla="*/ 5792021 w 6581775"/>
                <a:gd name="connsiteY43" fmla="*/ 1110665 h 1268634"/>
                <a:gd name="connsiteX44" fmla="*/ 5923657 w 6581775"/>
                <a:gd name="connsiteY44" fmla="*/ 1131048 h 1268634"/>
                <a:gd name="connsiteX45" fmla="*/ 6055292 w 6581775"/>
                <a:gd name="connsiteY45" fmla="*/ 1226013 h 1268634"/>
                <a:gd name="connsiteX46" fmla="*/ 6186928 w 6581775"/>
                <a:gd name="connsiteY46" fmla="*/ 1236586 h 1268634"/>
                <a:gd name="connsiteX47" fmla="*/ 6318563 w 6581775"/>
                <a:gd name="connsiteY47" fmla="*/ 1235633 h 1268634"/>
                <a:gd name="connsiteX48" fmla="*/ 6450199 w 6581775"/>
                <a:gd name="connsiteY48" fmla="*/ 1253540 h 1268634"/>
                <a:gd name="connsiteX49" fmla="*/ 6581834 w 6581775"/>
                <a:gd name="connsiteY49" fmla="*/ 1268685 h 12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1268634">
                  <a:moveTo>
                    <a:pt x="59" y="47104"/>
                  </a:moveTo>
                  <a:lnTo>
                    <a:pt x="131695" y="241128"/>
                  </a:lnTo>
                  <a:lnTo>
                    <a:pt x="263330" y="50"/>
                  </a:lnTo>
                  <a:lnTo>
                    <a:pt x="394966" y="499636"/>
                  </a:lnTo>
                  <a:lnTo>
                    <a:pt x="526601" y="741762"/>
                  </a:lnTo>
                  <a:lnTo>
                    <a:pt x="658237" y="451726"/>
                  </a:lnTo>
                  <a:lnTo>
                    <a:pt x="789872" y="768622"/>
                  </a:lnTo>
                  <a:lnTo>
                    <a:pt x="921508" y="509256"/>
                  </a:lnTo>
                  <a:lnTo>
                    <a:pt x="1053143" y="768432"/>
                  </a:lnTo>
                  <a:lnTo>
                    <a:pt x="1184779" y="894638"/>
                  </a:lnTo>
                  <a:lnTo>
                    <a:pt x="1316414" y="973981"/>
                  </a:lnTo>
                  <a:lnTo>
                    <a:pt x="1448050" y="885304"/>
                  </a:lnTo>
                  <a:lnTo>
                    <a:pt x="1579685" y="555834"/>
                  </a:lnTo>
                  <a:lnTo>
                    <a:pt x="1711321" y="1022559"/>
                  </a:lnTo>
                  <a:lnTo>
                    <a:pt x="1842956" y="743857"/>
                  </a:lnTo>
                  <a:lnTo>
                    <a:pt x="1974592" y="735761"/>
                  </a:lnTo>
                  <a:lnTo>
                    <a:pt x="2106227" y="846918"/>
                  </a:lnTo>
                  <a:lnTo>
                    <a:pt x="2237863" y="851966"/>
                  </a:lnTo>
                  <a:lnTo>
                    <a:pt x="2369498" y="976744"/>
                  </a:lnTo>
                  <a:lnTo>
                    <a:pt x="2501133" y="649084"/>
                  </a:lnTo>
                  <a:lnTo>
                    <a:pt x="2632769" y="952360"/>
                  </a:lnTo>
                  <a:lnTo>
                    <a:pt x="2764405" y="854252"/>
                  </a:lnTo>
                  <a:lnTo>
                    <a:pt x="2896040" y="926737"/>
                  </a:lnTo>
                  <a:lnTo>
                    <a:pt x="3027675" y="925785"/>
                  </a:lnTo>
                  <a:lnTo>
                    <a:pt x="3159311" y="949312"/>
                  </a:lnTo>
                  <a:lnTo>
                    <a:pt x="3290947" y="833392"/>
                  </a:lnTo>
                  <a:lnTo>
                    <a:pt x="3422582" y="850823"/>
                  </a:lnTo>
                  <a:lnTo>
                    <a:pt x="3554218" y="739095"/>
                  </a:lnTo>
                  <a:lnTo>
                    <a:pt x="3685853" y="807294"/>
                  </a:lnTo>
                  <a:lnTo>
                    <a:pt x="3817489" y="1017987"/>
                  </a:lnTo>
                  <a:lnTo>
                    <a:pt x="3949124" y="946359"/>
                  </a:lnTo>
                  <a:lnTo>
                    <a:pt x="4080760" y="1064945"/>
                  </a:lnTo>
                  <a:lnTo>
                    <a:pt x="4212395" y="1080471"/>
                  </a:lnTo>
                  <a:lnTo>
                    <a:pt x="4344031" y="1118380"/>
                  </a:lnTo>
                  <a:lnTo>
                    <a:pt x="4475666" y="1023321"/>
                  </a:lnTo>
                  <a:lnTo>
                    <a:pt x="4607302" y="1041704"/>
                  </a:lnTo>
                  <a:lnTo>
                    <a:pt x="4738937" y="1045990"/>
                  </a:lnTo>
                  <a:lnTo>
                    <a:pt x="4870573" y="1138478"/>
                  </a:lnTo>
                  <a:lnTo>
                    <a:pt x="5002208" y="1122476"/>
                  </a:lnTo>
                  <a:lnTo>
                    <a:pt x="5133844" y="1115904"/>
                  </a:lnTo>
                  <a:lnTo>
                    <a:pt x="5265479" y="1130001"/>
                  </a:lnTo>
                  <a:lnTo>
                    <a:pt x="5397115" y="1126572"/>
                  </a:lnTo>
                  <a:lnTo>
                    <a:pt x="5528750" y="1169625"/>
                  </a:lnTo>
                  <a:lnTo>
                    <a:pt x="5792021" y="1110665"/>
                  </a:lnTo>
                  <a:lnTo>
                    <a:pt x="5923657" y="1131048"/>
                  </a:lnTo>
                  <a:lnTo>
                    <a:pt x="6055292" y="1226013"/>
                  </a:lnTo>
                  <a:lnTo>
                    <a:pt x="6186928" y="1236586"/>
                  </a:lnTo>
                  <a:lnTo>
                    <a:pt x="6318563" y="1235633"/>
                  </a:lnTo>
                  <a:lnTo>
                    <a:pt x="6450199" y="1253540"/>
                  </a:lnTo>
                  <a:lnTo>
                    <a:pt x="6581834" y="126868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2586A3D-4F60-D5A6-7527-77D672199692}"/>
                </a:ext>
              </a:extLst>
            </p:cNvPr>
            <p:cNvSpPr/>
            <p:nvPr/>
          </p:nvSpPr>
          <p:spPr>
            <a:xfrm>
              <a:off x="2847975" y="2306574"/>
              <a:ext cx="6581775" cy="2884550"/>
            </a:xfrm>
            <a:custGeom>
              <a:avLst/>
              <a:gdLst>
                <a:gd name="connsiteX0" fmla="*/ 59 w 6581775"/>
                <a:gd name="connsiteY0" fmla="*/ 2321388 h 2884550"/>
                <a:gd name="connsiteX1" fmla="*/ 131695 w 6581775"/>
                <a:gd name="connsiteY1" fmla="*/ 1533575 h 2884550"/>
                <a:gd name="connsiteX2" fmla="*/ 263330 w 6581775"/>
                <a:gd name="connsiteY2" fmla="*/ 50 h 2884550"/>
                <a:gd name="connsiteX3" fmla="*/ 394966 w 6581775"/>
                <a:gd name="connsiteY3" fmla="*/ 2533700 h 2884550"/>
                <a:gd name="connsiteX4" fmla="*/ 526601 w 6581775"/>
                <a:gd name="connsiteY4" fmla="*/ 2098408 h 2884550"/>
                <a:gd name="connsiteX5" fmla="*/ 658237 w 6581775"/>
                <a:gd name="connsiteY5" fmla="*/ 1742077 h 2884550"/>
                <a:gd name="connsiteX6" fmla="*/ 789872 w 6581775"/>
                <a:gd name="connsiteY6" fmla="*/ 2228614 h 2884550"/>
                <a:gd name="connsiteX7" fmla="*/ 921508 w 6581775"/>
                <a:gd name="connsiteY7" fmla="*/ 1851139 h 2884550"/>
                <a:gd name="connsiteX8" fmla="*/ 1053143 w 6581775"/>
                <a:gd name="connsiteY8" fmla="*/ 2315958 h 2884550"/>
                <a:gd name="connsiteX9" fmla="*/ 1184779 w 6581775"/>
                <a:gd name="connsiteY9" fmla="*/ 2210326 h 2884550"/>
                <a:gd name="connsiteX10" fmla="*/ 1316414 w 6581775"/>
                <a:gd name="connsiteY10" fmla="*/ 2285383 h 2884550"/>
                <a:gd name="connsiteX11" fmla="*/ 1448050 w 6581775"/>
                <a:gd name="connsiteY11" fmla="*/ 2517412 h 2884550"/>
                <a:gd name="connsiteX12" fmla="*/ 1579685 w 6581775"/>
                <a:gd name="connsiteY12" fmla="*/ 1365268 h 2884550"/>
                <a:gd name="connsiteX13" fmla="*/ 1711321 w 6581775"/>
                <a:gd name="connsiteY13" fmla="*/ 2552464 h 2884550"/>
                <a:gd name="connsiteX14" fmla="*/ 1842956 w 6581775"/>
                <a:gd name="connsiteY14" fmla="*/ 1880285 h 2884550"/>
                <a:gd name="connsiteX15" fmla="*/ 1974592 w 6581775"/>
                <a:gd name="connsiteY15" fmla="*/ 2294908 h 2884550"/>
                <a:gd name="connsiteX16" fmla="*/ 2106227 w 6581775"/>
                <a:gd name="connsiteY16" fmla="*/ 1861711 h 2884550"/>
                <a:gd name="connsiteX17" fmla="*/ 2237863 w 6581775"/>
                <a:gd name="connsiteY17" fmla="*/ 2073547 h 2884550"/>
                <a:gd name="connsiteX18" fmla="*/ 2369498 w 6581775"/>
                <a:gd name="connsiteY18" fmla="*/ 2461977 h 2884550"/>
                <a:gd name="connsiteX19" fmla="*/ 2501133 w 6581775"/>
                <a:gd name="connsiteY19" fmla="*/ 2535891 h 2884550"/>
                <a:gd name="connsiteX20" fmla="*/ 2632769 w 6581775"/>
                <a:gd name="connsiteY20" fmla="*/ 2692101 h 2884550"/>
                <a:gd name="connsiteX21" fmla="*/ 2764405 w 6581775"/>
                <a:gd name="connsiteY21" fmla="*/ 2576563 h 2884550"/>
                <a:gd name="connsiteX22" fmla="*/ 2896040 w 6581775"/>
                <a:gd name="connsiteY22" fmla="*/ 1973344 h 2884550"/>
                <a:gd name="connsiteX23" fmla="*/ 3027675 w 6581775"/>
                <a:gd name="connsiteY23" fmla="*/ 2751251 h 2884550"/>
                <a:gd name="connsiteX24" fmla="*/ 3159311 w 6581775"/>
                <a:gd name="connsiteY24" fmla="*/ 2689243 h 2884550"/>
                <a:gd name="connsiteX25" fmla="*/ 3290947 w 6581775"/>
                <a:gd name="connsiteY25" fmla="*/ 2567990 h 2884550"/>
                <a:gd name="connsiteX26" fmla="*/ 3422582 w 6581775"/>
                <a:gd name="connsiteY26" fmla="*/ 2596660 h 2884550"/>
                <a:gd name="connsiteX27" fmla="*/ 3554218 w 6581775"/>
                <a:gd name="connsiteY27" fmla="*/ 2415209 h 2884550"/>
                <a:gd name="connsiteX28" fmla="*/ 3685853 w 6581775"/>
                <a:gd name="connsiteY28" fmla="*/ 2397397 h 2884550"/>
                <a:gd name="connsiteX29" fmla="*/ 3817489 w 6581775"/>
                <a:gd name="connsiteY29" fmla="*/ 2574277 h 2884550"/>
                <a:gd name="connsiteX30" fmla="*/ 3949124 w 6581775"/>
                <a:gd name="connsiteY30" fmla="*/ 2651810 h 2884550"/>
                <a:gd name="connsiteX31" fmla="*/ 4080760 w 6581775"/>
                <a:gd name="connsiteY31" fmla="*/ 2748394 h 2884550"/>
                <a:gd name="connsiteX32" fmla="*/ 4212395 w 6581775"/>
                <a:gd name="connsiteY32" fmla="*/ 2729439 h 2884550"/>
                <a:gd name="connsiteX33" fmla="*/ 4344031 w 6581775"/>
                <a:gd name="connsiteY33" fmla="*/ 2615996 h 2884550"/>
                <a:gd name="connsiteX34" fmla="*/ 4475666 w 6581775"/>
                <a:gd name="connsiteY34" fmla="*/ 2714389 h 2884550"/>
                <a:gd name="connsiteX35" fmla="*/ 4607302 w 6581775"/>
                <a:gd name="connsiteY35" fmla="*/ 2735535 h 2884550"/>
                <a:gd name="connsiteX36" fmla="*/ 4738937 w 6581775"/>
                <a:gd name="connsiteY36" fmla="*/ 2708484 h 2884550"/>
                <a:gd name="connsiteX37" fmla="*/ 4870573 w 6581775"/>
                <a:gd name="connsiteY37" fmla="*/ 2722486 h 2884550"/>
                <a:gd name="connsiteX38" fmla="*/ 5002208 w 6581775"/>
                <a:gd name="connsiteY38" fmla="*/ 2760395 h 2884550"/>
                <a:gd name="connsiteX39" fmla="*/ 5133844 w 6581775"/>
                <a:gd name="connsiteY39" fmla="*/ 2742583 h 2884550"/>
                <a:gd name="connsiteX40" fmla="*/ 5265479 w 6581775"/>
                <a:gd name="connsiteY40" fmla="*/ 2749060 h 2884550"/>
                <a:gd name="connsiteX41" fmla="*/ 5397115 w 6581775"/>
                <a:gd name="connsiteY41" fmla="*/ 2676956 h 2884550"/>
                <a:gd name="connsiteX42" fmla="*/ 5528750 w 6581775"/>
                <a:gd name="connsiteY42" fmla="*/ 2780874 h 2884550"/>
                <a:gd name="connsiteX43" fmla="*/ 5660386 w 6581775"/>
                <a:gd name="connsiteY43" fmla="*/ 2703245 h 2884550"/>
                <a:gd name="connsiteX44" fmla="*/ 5792021 w 6581775"/>
                <a:gd name="connsiteY44" fmla="*/ 2665621 h 2884550"/>
                <a:gd name="connsiteX45" fmla="*/ 5923657 w 6581775"/>
                <a:gd name="connsiteY45" fmla="*/ 2648857 h 2884550"/>
                <a:gd name="connsiteX46" fmla="*/ 6055292 w 6581775"/>
                <a:gd name="connsiteY46" fmla="*/ 2841358 h 2884550"/>
                <a:gd name="connsiteX47" fmla="*/ 6318563 w 6581775"/>
                <a:gd name="connsiteY47" fmla="*/ 2844882 h 2884550"/>
                <a:gd name="connsiteX48" fmla="*/ 6450199 w 6581775"/>
                <a:gd name="connsiteY48" fmla="*/ 2865265 h 2884550"/>
                <a:gd name="connsiteX49" fmla="*/ 6581834 w 6581775"/>
                <a:gd name="connsiteY49" fmla="*/ 2884601 h 288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2884550">
                  <a:moveTo>
                    <a:pt x="59" y="2321388"/>
                  </a:moveTo>
                  <a:lnTo>
                    <a:pt x="131695" y="1533575"/>
                  </a:lnTo>
                  <a:lnTo>
                    <a:pt x="263330" y="50"/>
                  </a:lnTo>
                  <a:lnTo>
                    <a:pt x="394966" y="2533700"/>
                  </a:lnTo>
                  <a:lnTo>
                    <a:pt x="526601" y="2098408"/>
                  </a:lnTo>
                  <a:lnTo>
                    <a:pt x="658237" y="1742077"/>
                  </a:lnTo>
                  <a:lnTo>
                    <a:pt x="789872" y="2228614"/>
                  </a:lnTo>
                  <a:lnTo>
                    <a:pt x="921508" y="1851139"/>
                  </a:lnTo>
                  <a:lnTo>
                    <a:pt x="1053143" y="2315958"/>
                  </a:lnTo>
                  <a:lnTo>
                    <a:pt x="1184779" y="2210326"/>
                  </a:lnTo>
                  <a:lnTo>
                    <a:pt x="1316414" y="2285383"/>
                  </a:lnTo>
                  <a:lnTo>
                    <a:pt x="1448050" y="2517412"/>
                  </a:lnTo>
                  <a:lnTo>
                    <a:pt x="1579685" y="1365268"/>
                  </a:lnTo>
                  <a:lnTo>
                    <a:pt x="1711321" y="2552464"/>
                  </a:lnTo>
                  <a:lnTo>
                    <a:pt x="1842956" y="1880285"/>
                  </a:lnTo>
                  <a:lnTo>
                    <a:pt x="1974592" y="2294908"/>
                  </a:lnTo>
                  <a:lnTo>
                    <a:pt x="2106227" y="1861711"/>
                  </a:lnTo>
                  <a:lnTo>
                    <a:pt x="2237863" y="2073547"/>
                  </a:lnTo>
                  <a:lnTo>
                    <a:pt x="2369498" y="2461977"/>
                  </a:lnTo>
                  <a:lnTo>
                    <a:pt x="2501133" y="2535891"/>
                  </a:lnTo>
                  <a:lnTo>
                    <a:pt x="2632769" y="2692101"/>
                  </a:lnTo>
                  <a:lnTo>
                    <a:pt x="2764405" y="2576563"/>
                  </a:lnTo>
                  <a:lnTo>
                    <a:pt x="2896040" y="1973344"/>
                  </a:lnTo>
                  <a:lnTo>
                    <a:pt x="3027675" y="2751251"/>
                  </a:lnTo>
                  <a:lnTo>
                    <a:pt x="3159311" y="2689243"/>
                  </a:lnTo>
                  <a:lnTo>
                    <a:pt x="3290947" y="2567990"/>
                  </a:lnTo>
                  <a:lnTo>
                    <a:pt x="3422582" y="2596660"/>
                  </a:lnTo>
                  <a:lnTo>
                    <a:pt x="3554218" y="2415209"/>
                  </a:lnTo>
                  <a:lnTo>
                    <a:pt x="3685853" y="2397397"/>
                  </a:lnTo>
                  <a:lnTo>
                    <a:pt x="3817489" y="2574277"/>
                  </a:lnTo>
                  <a:lnTo>
                    <a:pt x="3949124" y="2651810"/>
                  </a:lnTo>
                  <a:lnTo>
                    <a:pt x="4080760" y="2748394"/>
                  </a:lnTo>
                  <a:lnTo>
                    <a:pt x="4212395" y="2729439"/>
                  </a:lnTo>
                  <a:lnTo>
                    <a:pt x="4344031" y="2615996"/>
                  </a:lnTo>
                  <a:lnTo>
                    <a:pt x="4475666" y="2714389"/>
                  </a:lnTo>
                  <a:lnTo>
                    <a:pt x="4607302" y="2735535"/>
                  </a:lnTo>
                  <a:lnTo>
                    <a:pt x="4738937" y="2708484"/>
                  </a:lnTo>
                  <a:lnTo>
                    <a:pt x="4870573" y="2722486"/>
                  </a:lnTo>
                  <a:lnTo>
                    <a:pt x="5002208" y="2760395"/>
                  </a:lnTo>
                  <a:lnTo>
                    <a:pt x="5133844" y="2742583"/>
                  </a:lnTo>
                  <a:lnTo>
                    <a:pt x="5265479" y="2749060"/>
                  </a:lnTo>
                  <a:lnTo>
                    <a:pt x="5397115" y="2676956"/>
                  </a:lnTo>
                  <a:lnTo>
                    <a:pt x="5528750" y="2780874"/>
                  </a:lnTo>
                  <a:lnTo>
                    <a:pt x="5660386" y="2703245"/>
                  </a:lnTo>
                  <a:lnTo>
                    <a:pt x="5792021" y="2665621"/>
                  </a:lnTo>
                  <a:lnTo>
                    <a:pt x="5923657" y="2648857"/>
                  </a:lnTo>
                  <a:lnTo>
                    <a:pt x="6055292" y="2841358"/>
                  </a:lnTo>
                  <a:lnTo>
                    <a:pt x="6318563" y="2844882"/>
                  </a:lnTo>
                  <a:lnTo>
                    <a:pt x="6450199" y="2865265"/>
                  </a:lnTo>
                  <a:lnTo>
                    <a:pt x="6581834" y="2884601"/>
                  </a:lnTo>
                </a:path>
              </a:pathLst>
            </a:custGeom>
            <a:noFill/>
            <a:ln w="2857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46E08470-592E-493F-BEB7-1DEEB9A158A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FF3D5C2-C04E-B76C-18A1-E7C27FD35AD6}"/>
              </a:ext>
            </a:extLst>
          </p:cNvPr>
          <p:cNvSpPr/>
          <p:nvPr/>
        </p:nvSpPr>
        <p:spPr>
          <a:xfrm>
            <a:off x="2838450" y="1524000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AD69FBC2-711E-BDA5-55CC-70243EA22B0E}"/>
              </a:ext>
            </a:extLst>
          </p:cNvPr>
          <p:cNvGrpSpPr/>
          <p:nvPr/>
        </p:nvGrpSpPr>
        <p:grpSpPr>
          <a:xfrm>
            <a:off x="2568807" y="1411223"/>
            <a:ext cx="288862" cy="3945577"/>
            <a:chOff x="2596515" y="1411223"/>
            <a:chExt cx="288862" cy="3945577"/>
          </a:xfrm>
          <a:solidFill>
            <a:srgbClr val="2A3F5F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30986-8975-2A11-7BE3-1FB9D7E35A4E}"/>
                </a:ext>
              </a:extLst>
            </p:cNvPr>
            <p:cNvSpPr txBox="1"/>
            <p:nvPr/>
          </p:nvSpPr>
          <p:spPr>
            <a:xfrm>
              <a:off x="2596515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C368B-E62C-C651-5DDA-7E1BFB87B67A}"/>
                </a:ext>
              </a:extLst>
            </p:cNvPr>
            <p:cNvSpPr txBox="1"/>
            <p:nvPr/>
          </p:nvSpPr>
          <p:spPr>
            <a:xfrm>
              <a:off x="2596515" y="4417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F17F0-54A5-49C9-BF32-97AE5C58912E}"/>
                </a:ext>
              </a:extLst>
            </p:cNvPr>
            <p:cNvSpPr txBox="1"/>
            <p:nvPr/>
          </p:nvSpPr>
          <p:spPr>
            <a:xfrm>
              <a:off x="2596515" y="38159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88CB05-6761-6379-D1D2-ABF149422665}"/>
                </a:ext>
              </a:extLst>
            </p:cNvPr>
            <p:cNvSpPr txBox="1"/>
            <p:nvPr/>
          </p:nvSpPr>
          <p:spPr>
            <a:xfrm>
              <a:off x="2596515" y="32147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A08817-FAF8-FF48-52EA-40DB3BF7D8E1}"/>
                </a:ext>
              </a:extLst>
            </p:cNvPr>
            <p:cNvSpPr txBox="1"/>
            <p:nvPr/>
          </p:nvSpPr>
          <p:spPr>
            <a:xfrm>
              <a:off x="2596515" y="261356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D66A58-5FEE-5ED9-B952-D344D86C65B0}"/>
                </a:ext>
              </a:extLst>
            </p:cNvPr>
            <p:cNvSpPr txBox="1"/>
            <p:nvPr/>
          </p:nvSpPr>
          <p:spPr>
            <a:xfrm>
              <a:off x="2596515" y="20124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845E59-9FC9-9B29-A6B0-FFF1E581D91C}"/>
                </a:ext>
              </a:extLst>
            </p:cNvPr>
            <p:cNvSpPr txBox="1"/>
            <p:nvPr/>
          </p:nvSpPr>
          <p:spPr>
            <a:xfrm>
              <a:off x="2596515" y="14112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28837BA-734C-F136-1359-BDB9C458307C}"/>
              </a:ext>
            </a:extLst>
          </p:cNvPr>
          <p:cNvSpPr txBox="1"/>
          <p:nvPr/>
        </p:nvSpPr>
        <p:spPr>
          <a:xfrm>
            <a:off x="5066347" y="5432107"/>
            <a:ext cx="217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clusters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9970E6-8CF4-77FB-9341-7340960309A3}"/>
              </a:ext>
            </a:extLst>
          </p:cNvPr>
          <p:cNvSpPr txBox="1"/>
          <p:nvPr/>
        </p:nvSpPr>
        <p:spPr>
          <a:xfrm rot="16200000">
            <a:off x="431786" y="3157507"/>
            <a:ext cx="397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Mean Absolute Percentage Error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[%]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E39232-A5E5-1610-2EE6-EE8ED76D23C1}"/>
              </a:ext>
            </a:extLst>
          </p:cNvPr>
          <p:cNvSpPr txBox="1"/>
          <p:nvPr/>
        </p:nvSpPr>
        <p:spPr>
          <a:xfrm>
            <a:off x="3815335" y="1766506"/>
            <a:ext cx="174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Score for a limited scope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D88CA-5617-3687-63B3-29689A5840D7}"/>
              </a:ext>
            </a:extLst>
          </p:cNvPr>
          <p:cNvCxnSpPr>
            <a:cxnSpLocks/>
          </p:cNvCxnSpPr>
          <p:nvPr/>
        </p:nvCxnSpPr>
        <p:spPr>
          <a:xfrm>
            <a:off x="4435775" y="2391312"/>
            <a:ext cx="0" cy="1213621"/>
          </a:xfrm>
          <a:prstGeom prst="straightConnector1">
            <a:avLst/>
          </a:prstGeom>
          <a:ln w="1905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2BAA17-CD57-8B65-B8EF-06DADA16F62F}"/>
              </a:ext>
            </a:extLst>
          </p:cNvPr>
          <p:cNvSpPr txBox="1"/>
          <p:nvPr/>
        </p:nvSpPr>
        <p:spPr>
          <a:xfrm>
            <a:off x="6628846" y="3285908"/>
            <a:ext cx="17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Score for the full scope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19126D-4AB0-58B2-A88C-FC6834D8412B}"/>
              </a:ext>
            </a:extLst>
          </p:cNvPr>
          <p:cNvCxnSpPr>
            <a:cxnSpLocks/>
          </p:cNvCxnSpPr>
          <p:nvPr/>
        </p:nvCxnSpPr>
        <p:spPr>
          <a:xfrm>
            <a:off x="6993291" y="3950389"/>
            <a:ext cx="18311" cy="102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9D04E8-091D-EA8C-5535-79137F42E8B7}"/>
              </a:ext>
            </a:extLst>
          </p:cNvPr>
          <p:cNvCxnSpPr>
            <a:cxnSpLocks/>
          </p:cNvCxnSpPr>
          <p:nvPr/>
        </p:nvCxnSpPr>
        <p:spPr>
          <a:xfrm>
            <a:off x="2838450" y="4850412"/>
            <a:ext cx="392239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C61CF-5CD8-5185-B632-394D556656D1}"/>
              </a:ext>
            </a:extLst>
          </p:cNvPr>
          <p:cNvSpPr txBox="1"/>
          <p:nvPr/>
        </p:nvSpPr>
        <p:spPr>
          <a:xfrm>
            <a:off x="2786464" y="484329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 = 5 weeks</a:t>
            </a:r>
          </a:p>
        </p:txBody>
      </p:sp>
    </p:spTree>
    <p:extLst>
      <p:ext uri="{BB962C8B-B14F-4D97-AF65-F5344CB8AC3E}">
        <p14:creationId xmlns:p14="http://schemas.microsoft.com/office/powerpoint/2010/main" val="337314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2">
            <a:extLst>
              <a:ext uri="{FF2B5EF4-FFF2-40B4-BE49-F238E27FC236}">
                <a16:creationId xmlns:a16="http://schemas.microsoft.com/office/drawing/2014/main" id="{AFA67108-1B02-FFBE-1720-C499644314E2}"/>
              </a:ext>
            </a:extLst>
          </p:cNvPr>
          <p:cNvGrpSpPr/>
          <p:nvPr/>
        </p:nvGrpSpPr>
        <p:grpSpPr>
          <a:xfrm>
            <a:off x="2411991" y="1510569"/>
            <a:ext cx="498411" cy="3746790"/>
            <a:chOff x="2460117" y="1510569"/>
            <a:chExt cx="498411" cy="3746790"/>
          </a:xfrm>
          <a:solidFill>
            <a:srgbClr val="2A3F5F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68A9F5-047A-5B57-F9C6-FB9F4E36F6D4}"/>
                </a:ext>
              </a:extLst>
            </p:cNvPr>
            <p:cNvSpPr txBox="1"/>
            <p:nvPr/>
          </p:nvSpPr>
          <p:spPr>
            <a:xfrm>
              <a:off x="2669666" y="491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5F2B41-AB31-5D0A-C2BC-5D15F9C94340}"/>
                </a:ext>
              </a:extLst>
            </p:cNvPr>
            <p:cNvSpPr txBox="1"/>
            <p:nvPr/>
          </p:nvSpPr>
          <p:spPr>
            <a:xfrm>
              <a:off x="2564892" y="4578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3EF375-6C4D-63BD-ABC8-47463C6BE8FE}"/>
                </a:ext>
              </a:extLst>
            </p:cNvPr>
            <p:cNvSpPr txBox="1"/>
            <p:nvPr/>
          </p:nvSpPr>
          <p:spPr>
            <a:xfrm>
              <a:off x="2564892" y="4237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6C986-6309-E544-6607-77AE76CAE9F0}"/>
                </a:ext>
              </a:extLst>
            </p:cNvPr>
            <p:cNvSpPr txBox="1"/>
            <p:nvPr/>
          </p:nvSpPr>
          <p:spPr>
            <a:xfrm>
              <a:off x="2564892" y="38963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2C00C4-A13B-9D39-081A-C7E049A95755}"/>
                </a:ext>
              </a:extLst>
            </p:cNvPr>
            <p:cNvSpPr txBox="1"/>
            <p:nvPr/>
          </p:nvSpPr>
          <p:spPr>
            <a:xfrm>
              <a:off x="2564892" y="35555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C5A3E-19CB-5A1C-18D6-69601266AA4B}"/>
                </a:ext>
              </a:extLst>
            </p:cNvPr>
            <p:cNvSpPr txBox="1"/>
            <p:nvPr/>
          </p:nvSpPr>
          <p:spPr>
            <a:xfrm>
              <a:off x="2564892" y="32146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2AC18C-F31B-10AE-B3A0-36321457C1D8}"/>
                </a:ext>
              </a:extLst>
            </p:cNvPr>
            <p:cNvSpPr txBox="1"/>
            <p:nvPr/>
          </p:nvSpPr>
          <p:spPr>
            <a:xfrm>
              <a:off x="2564892" y="28738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5C1F0A-95BF-7014-A5CF-AB7FB65199D4}"/>
                </a:ext>
              </a:extLst>
            </p:cNvPr>
            <p:cNvSpPr txBox="1"/>
            <p:nvPr/>
          </p:nvSpPr>
          <p:spPr>
            <a:xfrm>
              <a:off x="2564892" y="2533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21597A-19E4-0123-1C48-CB50B03C09DA}"/>
                </a:ext>
              </a:extLst>
            </p:cNvPr>
            <p:cNvSpPr txBox="1"/>
            <p:nvPr/>
          </p:nvSpPr>
          <p:spPr>
            <a:xfrm>
              <a:off x="2564892" y="21922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175B5-B4F0-D85F-9AEA-AF705E257335}"/>
                </a:ext>
              </a:extLst>
            </p:cNvPr>
            <p:cNvSpPr txBox="1"/>
            <p:nvPr/>
          </p:nvSpPr>
          <p:spPr>
            <a:xfrm>
              <a:off x="2564892" y="18514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C336C-6666-112B-D75C-F55397529BA3}"/>
                </a:ext>
              </a:extLst>
            </p:cNvPr>
            <p:cNvSpPr txBox="1"/>
            <p:nvPr/>
          </p:nvSpPr>
          <p:spPr>
            <a:xfrm>
              <a:off x="2460117" y="151056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83C28132-6048-BBD0-DC83-7D16F6EA4D2F}"/>
              </a:ext>
            </a:extLst>
          </p:cNvPr>
          <p:cNvGrpSpPr/>
          <p:nvPr/>
        </p:nvGrpSpPr>
        <p:grpSpPr>
          <a:xfrm>
            <a:off x="2921127" y="1524000"/>
            <a:ext cx="6353175" cy="3667125"/>
            <a:chOff x="2921127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C4187A7-496B-18D7-D991-F12EA037C1DC}"/>
                </a:ext>
              </a:extLst>
            </p:cNvPr>
            <p:cNvGrpSpPr/>
            <p:nvPr/>
          </p:nvGrpSpPr>
          <p:grpSpPr>
            <a:xfrm>
              <a:off x="3237166" y="1524000"/>
              <a:ext cx="6005512" cy="3667125"/>
              <a:chOff x="3237166" y="1524000"/>
              <a:chExt cx="6005512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6AA93F4-B08A-1D29-3F3E-3CDE64DA77A0}"/>
                  </a:ext>
                </a:extLst>
              </p:cNvPr>
              <p:cNvSpPr/>
              <p:nvPr/>
            </p:nvSpPr>
            <p:spPr>
              <a:xfrm>
                <a:off x="3237166" y="1524000"/>
                <a:ext cx="9525" cy="3667125"/>
              </a:xfrm>
              <a:custGeom>
                <a:avLst/>
                <a:gdLst>
                  <a:gd name="connsiteX0" fmla="*/ 116 w 9525"/>
                  <a:gd name="connsiteY0" fmla="*/ 0 h 3667125"/>
                  <a:gd name="connsiteX1" fmla="*/ 1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6" y="0"/>
                    </a:moveTo>
                    <a:lnTo>
                      <a:pt x="1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CF9CBBC-A14F-E751-7954-B4FBFBF7D98B}"/>
                  </a:ext>
                </a:extLst>
              </p:cNvPr>
              <p:cNvSpPr/>
              <p:nvPr/>
            </p:nvSpPr>
            <p:spPr>
              <a:xfrm>
                <a:off x="3553301" y="1524000"/>
                <a:ext cx="9525" cy="3667125"/>
              </a:xfrm>
              <a:custGeom>
                <a:avLst/>
                <a:gdLst>
                  <a:gd name="connsiteX0" fmla="*/ 149 w 9525"/>
                  <a:gd name="connsiteY0" fmla="*/ 0 h 3667125"/>
                  <a:gd name="connsiteX1" fmla="*/ 1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9" y="0"/>
                    </a:moveTo>
                    <a:lnTo>
                      <a:pt x="1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9BCB04-71BB-8A03-D5E4-74A6D9FAEDD5}"/>
                  </a:ext>
                </a:extLst>
              </p:cNvPr>
              <p:cNvSpPr/>
              <p:nvPr/>
            </p:nvSpPr>
            <p:spPr>
              <a:xfrm>
                <a:off x="3869340" y="1524000"/>
                <a:ext cx="9525" cy="3667125"/>
              </a:xfrm>
              <a:custGeom>
                <a:avLst/>
                <a:gdLst>
                  <a:gd name="connsiteX0" fmla="*/ 183 w 9525"/>
                  <a:gd name="connsiteY0" fmla="*/ 0 h 3667125"/>
                  <a:gd name="connsiteX1" fmla="*/ 1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3" y="0"/>
                    </a:moveTo>
                    <a:lnTo>
                      <a:pt x="1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7371A30-6871-1604-9FCD-3E3E6A29D4F5}"/>
                  </a:ext>
                </a:extLst>
              </p:cNvPr>
              <p:cNvSpPr/>
              <p:nvPr/>
            </p:nvSpPr>
            <p:spPr>
              <a:xfrm>
                <a:off x="4185475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EF6B94-2312-C2BB-C883-CBA7EEABFE6F}"/>
                  </a:ext>
                </a:extLst>
              </p:cNvPr>
              <p:cNvSpPr/>
              <p:nvPr/>
            </p:nvSpPr>
            <p:spPr>
              <a:xfrm>
                <a:off x="4501515" y="1524000"/>
                <a:ext cx="9525" cy="3667125"/>
              </a:xfrm>
              <a:custGeom>
                <a:avLst/>
                <a:gdLst>
                  <a:gd name="connsiteX0" fmla="*/ 249 w 9525"/>
                  <a:gd name="connsiteY0" fmla="*/ 0 h 3667125"/>
                  <a:gd name="connsiteX1" fmla="*/ 2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49" y="0"/>
                    </a:moveTo>
                    <a:lnTo>
                      <a:pt x="2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18B1391-28C8-762A-1B50-7889225A423F}"/>
                  </a:ext>
                </a:extLst>
              </p:cNvPr>
              <p:cNvSpPr/>
              <p:nvPr/>
            </p:nvSpPr>
            <p:spPr>
              <a:xfrm>
                <a:off x="4817554" y="1524000"/>
                <a:ext cx="9525" cy="3667125"/>
              </a:xfrm>
              <a:custGeom>
                <a:avLst/>
                <a:gdLst>
                  <a:gd name="connsiteX0" fmla="*/ 282 w 9525"/>
                  <a:gd name="connsiteY0" fmla="*/ 0 h 3667125"/>
                  <a:gd name="connsiteX1" fmla="*/ 2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2" y="0"/>
                    </a:moveTo>
                    <a:lnTo>
                      <a:pt x="2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7D9EF03-F5ED-A8E3-4A2B-42446FC06A00}"/>
                  </a:ext>
                </a:extLst>
              </p:cNvPr>
              <p:cNvSpPr/>
              <p:nvPr/>
            </p:nvSpPr>
            <p:spPr>
              <a:xfrm>
                <a:off x="5133689" y="1524000"/>
                <a:ext cx="9525" cy="3667125"/>
              </a:xfrm>
              <a:custGeom>
                <a:avLst/>
                <a:gdLst>
                  <a:gd name="connsiteX0" fmla="*/ 315 w 9525"/>
                  <a:gd name="connsiteY0" fmla="*/ 0 h 3667125"/>
                  <a:gd name="connsiteX1" fmla="*/ 3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15" y="0"/>
                    </a:moveTo>
                    <a:lnTo>
                      <a:pt x="3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2818CE9-D2AE-AE4B-2718-B01B892E20A0}"/>
                  </a:ext>
                </a:extLst>
              </p:cNvPr>
              <p:cNvSpPr/>
              <p:nvPr/>
            </p:nvSpPr>
            <p:spPr>
              <a:xfrm>
                <a:off x="5449728" y="1524000"/>
                <a:ext cx="9525" cy="3667125"/>
              </a:xfrm>
              <a:custGeom>
                <a:avLst/>
                <a:gdLst>
                  <a:gd name="connsiteX0" fmla="*/ 348 w 9525"/>
                  <a:gd name="connsiteY0" fmla="*/ 0 h 3667125"/>
                  <a:gd name="connsiteX1" fmla="*/ 3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8" y="0"/>
                    </a:moveTo>
                    <a:lnTo>
                      <a:pt x="3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A351A73-2F9B-96FF-FF0A-EF6027694E68}"/>
                  </a:ext>
                </a:extLst>
              </p:cNvPr>
              <p:cNvSpPr/>
              <p:nvPr/>
            </p:nvSpPr>
            <p:spPr>
              <a:xfrm>
                <a:off x="5765863" y="1524000"/>
                <a:ext cx="9525" cy="3667125"/>
              </a:xfrm>
              <a:custGeom>
                <a:avLst/>
                <a:gdLst>
                  <a:gd name="connsiteX0" fmla="*/ 382 w 9525"/>
                  <a:gd name="connsiteY0" fmla="*/ 0 h 3667125"/>
                  <a:gd name="connsiteX1" fmla="*/ 3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82" y="0"/>
                    </a:moveTo>
                    <a:lnTo>
                      <a:pt x="3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BA99144-14EC-425D-75DA-408F17E609C2}"/>
                  </a:ext>
                </a:extLst>
              </p:cNvPr>
              <p:cNvSpPr/>
              <p:nvPr/>
            </p:nvSpPr>
            <p:spPr>
              <a:xfrm>
                <a:off x="6081903" y="1524000"/>
                <a:ext cx="9525" cy="3667125"/>
              </a:xfrm>
              <a:custGeom>
                <a:avLst/>
                <a:gdLst>
                  <a:gd name="connsiteX0" fmla="*/ 415 w 9525"/>
                  <a:gd name="connsiteY0" fmla="*/ 0 h 3667125"/>
                  <a:gd name="connsiteX1" fmla="*/ 4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5" y="0"/>
                    </a:moveTo>
                    <a:lnTo>
                      <a:pt x="4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154933-61CC-CF3D-34E3-3AD8AA5BF195}"/>
                  </a:ext>
                </a:extLst>
              </p:cNvPr>
              <p:cNvSpPr/>
              <p:nvPr/>
            </p:nvSpPr>
            <p:spPr>
              <a:xfrm>
                <a:off x="6397942" y="1524000"/>
                <a:ext cx="9525" cy="3667125"/>
              </a:xfrm>
              <a:custGeom>
                <a:avLst/>
                <a:gdLst>
                  <a:gd name="connsiteX0" fmla="*/ 448 w 9525"/>
                  <a:gd name="connsiteY0" fmla="*/ 0 h 3667125"/>
                  <a:gd name="connsiteX1" fmla="*/ 4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8" y="0"/>
                    </a:moveTo>
                    <a:lnTo>
                      <a:pt x="4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E7E06A-4F98-4501-B391-78C4902B322C}"/>
                  </a:ext>
                </a:extLst>
              </p:cNvPr>
              <p:cNvSpPr/>
              <p:nvPr/>
            </p:nvSpPr>
            <p:spPr>
              <a:xfrm>
                <a:off x="6714077" y="1524000"/>
                <a:ext cx="9525" cy="3667125"/>
              </a:xfrm>
              <a:custGeom>
                <a:avLst/>
                <a:gdLst>
                  <a:gd name="connsiteX0" fmla="*/ 481 w 9525"/>
                  <a:gd name="connsiteY0" fmla="*/ 0 h 3667125"/>
                  <a:gd name="connsiteX1" fmla="*/ 4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1" y="0"/>
                    </a:moveTo>
                    <a:lnTo>
                      <a:pt x="4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1754D9B-6B6B-52FA-1D30-EA169392F917}"/>
                  </a:ext>
                </a:extLst>
              </p:cNvPr>
              <p:cNvSpPr/>
              <p:nvPr/>
            </p:nvSpPr>
            <p:spPr>
              <a:xfrm>
                <a:off x="7030116" y="1524000"/>
                <a:ext cx="9525" cy="3667125"/>
              </a:xfrm>
              <a:custGeom>
                <a:avLst/>
                <a:gdLst>
                  <a:gd name="connsiteX0" fmla="*/ 514 w 9525"/>
                  <a:gd name="connsiteY0" fmla="*/ 0 h 3667125"/>
                  <a:gd name="connsiteX1" fmla="*/ 5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4" y="0"/>
                    </a:moveTo>
                    <a:lnTo>
                      <a:pt x="5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C767B79-545F-F00A-BE4F-C755FDC96262}"/>
                  </a:ext>
                </a:extLst>
              </p:cNvPr>
              <p:cNvSpPr/>
              <p:nvPr/>
            </p:nvSpPr>
            <p:spPr>
              <a:xfrm>
                <a:off x="7346251" y="1524000"/>
                <a:ext cx="9525" cy="3667125"/>
              </a:xfrm>
              <a:custGeom>
                <a:avLst/>
                <a:gdLst>
                  <a:gd name="connsiteX0" fmla="*/ 548 w 9525"/>
                  <a:gd name="connsiteY0" fmla="*/ 0 h 3667125"/>
                  <a:gd name="connsiteX1" fmla="*/ 5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8" y="0"/>
                    </a:moveTo>
                    <a:lnTo>
                      <a:pt x="5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EC7755-A715-3421-F191-907C97511893}"/>
                  </a:ext>
                </a:extLst>
              </p:cNvPr>
              <p:cNvSpPr/>
              <p:nvPr/>
            </p:nvSpPr>
            <p:spPr>
              <a:xfrm>
                <a:off x="7662291" y="1524000"/>
                <a:ext cx="9525" cy="3667125"/>
              </a:xfrm>
              <a:custGeom>
                <a:avLst/>
                <a:gdLst>
                  <a:gd name="connsiteX0" fmla="*/ 581 w 9525"/>
                  <a:gd name="connsiteY0" fmla="*/ 0 h 3667125"/>
                  <a:gd name="connsiteX1" fmla="*/ 5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1" y="0"/>
                    </a:moveTo>
                    <a:lnTo>
                      <a:pt x="5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531BC41-E548-3610-8459-2D76D10211C6}"/>
                  </a:ext>
                </a:extLst>
              </p:cNvPr>
              <p:cNvSpPr/>
              <p:nvPr/>
            </p:nvSpPr>
            <p:spPr>
              <a:xfrm>
                <a:off x="7978425" y="1524000"/>
                <a:ext cx="9525" cy="3667125"/>
              </a:xfrm>
              <a:custGeom>
                <a:avLst/>
                <a:gdLst>
                  <a:gd name="connsiteX0" fmla="*/ 614 w 9525"/>
                  <a:gd name="connsiteY0" fmla="*/ 0 h 3667125"/>
                  <a:gd name="connsiteX1" fmla="*/ 6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4" y="0"/>
                    </a:moveTo>
                    <a:lnTo>
                      <a:pt x="6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18B3971-9FB2-4A49-3B71-F2D3A11118D4}"/>
                  </a:ext>
                </a:extLst>
              </p:cNvPr>
              <p:cNvSpPr/>
              <p:nvPr/>
            </p:nvSpPr>
            <p:spPr>
              <a:xfrm>
                <a:off x="8294465" y="1524000"/>
                <a:ext cx="9525" cy="3667125"/>
              </a:xfrm>
              <a:custGeom>
                <a:avLst/>
                <a:gdLst>
                  <a:gd name="connsiteX0" fmla="*/ 647 w 9525"/>
                  <a:gd name="connsiteY0" fmla="*/ 0 h 3667125"/>
                  <a:gd name="connsiteX1" fmla="*/ 6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47" y="0"/>
                    </a:moveTo>
                    <a:lnTo>
                      <a:pt x="6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77AB297-F5EA-8D7F-0E5D-63C2FBD4359D}"/>
                  </a:ext>
                </a:extLst>
              </p:cNvPr>
              <p:cNvSpPr/>
              <p:nvPr/>
            </p:nvSpPr>
            <p:spPr>
              <a:xfrm>
                <a:off x="8610504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636645E-2159-AE97-3A65-8B5B108CD7B2}"/>
                  </a:ext>
                </a:extLst>
              </p:cNvPr>
              <p:cNvSpPr/>
              <p:nvPr/>
            </p:nvSpPr>
            <p:spPr>
              <a:xfrm>
                <a:off x="8926639" y="1524000"/>
                <a:ext cx="9525" cy="3667125"/>
              </a:xfrm>
              <a:custGeom>
                <a:avLst/>
                <a:gdLst>
                  <a:gd name="connsiteX0" fmla="*/ 714 w 9525"/>
                  <a:gd name="connsiteY0" fmla="*/ 0 h 3667125"/>
                  <a:gd name="connsiteX1" fmla="*/ 7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14" y="0"/>
                    </a:moveTo>
                    <a:lnTo>
                      <a:pt x="7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0EB9244-AEB9-B910-D7FA-DA0648EEB47D}"/>
                  </a:ext>
                </a:extLst>
              </p:cNvPr>
              <p:cNvSpPr/>
              <p:nvPr/>
            </p:nvSpPr>
            <p:spPr>
              <a:xfrm>
                <a:off x="9242679" y="1524000"/>
                <a:ext cx="9525" cy="3667125"/>
              </a:xfrm>
              <a:custGeom>
                <a:avLst/>
                <a:gdLst>
                  <a:gd name="connsiteX0" fmla="*/ 747 w 9525"/>
                  <a:gd name="connsiteY0" fmla="*/ 0 h 3667125"/>
                  <a:gd name="connsiteX1" fmla="*/ 7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7" y="0"/>
                    </a:moveTo>
                    <a:lnTo>
                      <a:pt x="7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659358A4-9110-A338-5663-DF41BF1D934A}"/>
                </a:ext>
              </a:extLst>
            </p:cNvPr>
            <p:cNvGrpSpPr/>
            <p:nvPr/>
          </p:nvGrpSpPr>
          <p:grpSpPr>
            <a:xfrm>
              <a:off x="2921127" y="1683448"/>
              <a:ext cx="6353175" cy="3067430"/>
              <a:chOff x="2921127" y="1683448"/>
              <a:chExt cx="6353175" cy="3067430"/>
            </a:xfrm>
            <a:solidFill>
              <a:srgbClr val="0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D490FA2-F879-43C4-B383-D954E4158784}"/>
                  </a:ext>
                </a:extLst>
              </p:cNvPr>
              <p:cNvSpPr/>
              <p:nvPr/>
            </p:nvSpPr>
            <p:spPr>
              <a:xfrm>
                <a:off x="2921127" y="4750879"/>
                <a:ext cx="6353175" cy="9525"/>
              </a:xfrm>
              <a:custGeom>
                <a:avLst/>
                <a:gdLst>
                  <a:gd name="connsiteX0" fmla="*/ 0 w 6353175"/>
                  <a:gd name="connsiteY0" fmla="*/ 389 h 9525"/>
                  <a:gd name="connsiteX1" fmla="*/ 6353175 w 6353175"/>
                  <a:gd name="connsiteY1" fmla="*/ 3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9"/>
                    </a:moveTo>
                    <a:lnTo>
                      <a:pt x="6353175" y="3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C9D0823-1DC2-0C0C-6064-83495D65074B}"/>
                  </a:ext>
                </a:extLst>
              </p:cNvPr>
              <p:cNvSpPr/>
              <p:nvPr/>
            </p:nvSpPr>
            <p:spPr>
              <a:xfrm>
                <a:off x="2921127" y="4410075"/>
                <a:ext cx="6353175" cy="9525"/>
              </a:xfrm>
              <a:custGeom>
                <a:avLst/>
                <a:gdLst>
                  <a:gd name="connsiteX0" fmla="*/ 0 w 6353175"/>
                  <a:gd name="connsiteY0" fmla="*/ 353 h 9525"/>
                  <a:gd name="connsiteX1" fmla="*/ 6353175 w 6353175"/>
                  <a:gd name="connsiteY1" fmla="*/ 3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3"/>
                    </a:moveTo>
                    <a:lnTo>
                      <a:pt x="6353175" y="3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93F47D6-916A-50DD-F7B5-D9349EA70F22}"/>
                  </a:ext>
                </a:extLst>
              </p:cNvPr>
              <p:cNvSpPr/>
              <p:nvPr/>
            </p:nvSpPr>
            <p:spPr>
              <a:xfrm>
                <a:off x="2921127" y="4069270"/>
                <a:ext cx="6353175" cy="9525"/>
              </a:xfrm>
              <a:custGeom>
                <a:avLst/>
                <a:gdLst>
                  <a:gd name="connsiteX0" fmla="*/ 0 w 6353175"/>
                  <a:gd name="connsiteY0" fmla="*/ 317 h 9525"/>
                  <a:gd name="connsiteX1" fmla="*/ 6353175 w 6353175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17"/>
                    </a:moveTo>
                    <a:lnTo>
                      <a:pt x="6353175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917B0D-2B11-75A5-2265-F6ABF2AFD57A}"/>
                  </a:ext>
                </a:extLst>
              </p:cNvPr>
              <p:cNvSpPr/>
              <p:nvPr/>
            </p:nvSpPr>
            <p:spPr>
              <a:xfrm>
                <a:off x="2921127" y="3728466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EBFA603-6980-31AA-7FC7-B6E407821403}"/>
                  </a:ext>
                </a:extLst>
              </p:cNvPr>
              <p:cNvSpPr/>
              <p:nvPr/>
            </p:nvSpPr>
            <p:spPr>
              <a:xfrm>
                <a:off x="2921127" y="3387566"/>
                <a:ext cx="6353175" cy="9525"/>
              </a:xfrm>
              <a:custGeom>
                <a:avLst/>
                <a:gdLst>
                  <a:gd name="connsiteX0" fmla="*/ 0 w 6353175"/>
                  <a:gd name="connsiteY0" fmla="*/ 246 h 9525"/>
                  <a:gd name="connsiteX1" fmla="*/ 6353175 w 63531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6"/>
                    </a:moveTo>
                    <a:lnTo>
                      <a:pt x="63531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59F51A0-7AA0-B3B2-E4B6-E5ABEEA7D844}"/>
                  </a:ext>
                </a:extLst>
              </p:cNvPr>
              <p:cNvSpPr/>
              <p:nvPr/>
            </p:nvSpPr>
            <p:spPr>
              <a:xfrm>
                <a:off x="2921127" y="3046761"/>
                <a:ext cx="6353175" cy="9525"/>
              </a:xfrm>
              <a:custGeom>
                <a:avLst/>
                <a:gdLst>
                  <a:gd name="connsiteX0" fmla="*/ 0 w 6353175"/>
                  <a:gd name="connsiteY0" fmla="*/ 210 h 9525"/>
                  <a:gd name="connsiteX1" fmla="*/ 6353175 w 6353175"/>
                  <a:gd name="connsiteY1" fmla="*/ 2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10"/>
                    </a:moveTo>
                    <a:lnTo>
                      <a:pt x="6353175" y="2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CB34C2-B459-F1F3-901B-EE25F39F70D3}"/>
                  </a:ext>
                </a:extLst>
              </p:cNvPr>
              <p:cNvSpPr/>
              <p:nvPr/>
            </p:nvSpPr>
            <p:spPr>
              <a:xfrm>
                <a:off x="2921127" y="2705957"/>
                <a:ext cx="6353175" cy="9525"/>
              </a:xfrm>
              <a:custGeom>
                <a:avLst/>
                <a:gdLst>
                  <a:gd name="connsiteX0" fmla="*/ 0 w 6353175"/>
                  <a:gd name="connsiteY0" fmla="*/ 174 h 9525"/>
                  <a:gd name="connsiteX1" fmla="*/ 6353175 w 6353175"/>
                  <a:gd name="connsiteY1" fmla="*/ 1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4"/>
                    </a:moveTo>
                    <a:lnTo>
                      <a:pt x="6353175" y="1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A397CC-8A7F-81EF-A6BB-3E897280F0F5}"/>
                  </a:ext>
                </a:extLst>
              </p:cNvPr>
              <p:cNvSpPr/>
              <p:nvPr/>
            </p:nvSpPr>
            <p:spPr>
              <a:xfrm>
                <a:off x="2921127" y="2365152"/>
                <a:ext cx="6353175" cy="9525"/>
              </a:xfrm>
              <a:custGeom>
                <a:avLst/>
                <a:gdLst>
                  <a:gd name="connsiteX0" fmla="*/ 0 w 6353175"/>
                  <a:gd name="connsiteY0" fmla="*/ 138 h 9525"/>
                  <a:gd name="connsiteX1" fmla="*/ 6353175 w 6353175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8"/>
                    </a:moveTo>
                    <a:lnTo>
                      <a:pt x="6353175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04E1421-FD58-AE79-8714-981FEE60797F}"/>
                  </a:ext>
                </a:extLst>
              </p:cNvPr>
              <p:cNvSpPr/>
              <p:nvPr/>
            </p:nvSpPr>
            <p:spPr>
              <a:xfrm>
                <a:off x="2921127" y="2024348"/>
                <a:ext cx="6353175" cy="9525"/>
              </a:xfrm>
              <a:custGeom>
                <a:avLst/>
                <a:gdLst>
                  <a:gd name="connsiteX0" fmla="*/ 0 w 6353175"/>
                  <a:gd name="connsiteY0" fmla="*/ 103 h 9525"/>
                  <a:gd name="connsiteX1" fmla="*/ 6353175 w 6353175"/>
                  <a:gd name="connsiteY1" fmla="*/ 1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03"/>
                    </a:moveTo>
                    <a:lnTo>
                      <a:pt x="6353175" y="10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E3DD1A-285A-E10E-5A68-F252E4CCFD29}"/>
                  </a:ext>
                </a:extLst>
              </p:cNvPr>
              <p:cNvSpPr/>
              <p:nvPr/>
            </p:nvSpPr>
            <p:spPr>
              <a:xfrm>
                <a:off x="2921127" y="1683448"/>
                <a:ext cx="6353175" cy="9525"/>
              </a:xfrm>
              <a:custGeom>
                <a:avLst/>
                <a:gdLst>
                  <a:gd name="connsiteX0" fmla="*/ 0 w 6353175"/>
                  <a:gd name="connsiteY0" fmla="*/ 67 h 9525"/>
                  <a:gd name="connsiteX1" fmla="*/ 6353175 w 6353175"/>
                  <a:gd name="connsiteY1" fmla="*/ 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67"/>
                    </a:moveTo>
                    <a:lnTo>
                      <a:pt x="6353175" y="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F665C36C-19C1-1A69-DD50-19796B38BB34}"/>
              </a:ext>
            </a:extLst>
          </p:cNvPr>
          <p:cNvSpPr/>
          <p:nvPr/>
        </p:nvSpPr>
        <p:spPr>
          <a:xfrm>
            <a:off x="2921127" y="5091684"/>
            <a:ext cx="6353175" cy="9525"/>
          </a:xfrm>
          <a:custGeom>
            <a:avLst/>
            <a:gdLst>
              <a:gd name="connsiteX0" fmla="*/ 0 w 6353175"/>
              <a:gd name="connsiteY0" fmla="*/ 425 h 9525"/>
              <a:gd name="connsiteX1" fmla="*/ 6353175 w 6353175"/>
              <a:gd name="connsiteY1" fmla="*/ 4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25"/>
                </a:moveTo>
                <a:lnTo>
                  <a:pt x="6353175" y="425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D6B4D8-B5D9-BC04-4684-87D1280EFB04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4F6A6-39AE-AD68-8575-3B9B474C1DB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2226BD24-FABA-E03B-747E-930EF1AF69B7}"/>
              </a:ext>
            </a:extLst>
          </p:cNvPr>
          <p:cNvGrpSpPr/>
          <p:nvPr/>
        </p:nvGrpSpPr>
        <p:grpSpPr>
          <a:xfrm>
            <a:off x="2952749" y="1707356"/>
            <a:ext cx="6289928" cy="3300412"/>
            <a:chOff x="2952749" y="1707356"/>
            <a:chExt cx="6289928" cy="3300412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6C8745B-0DC0-FC22-D1E3-7BC06C1DF08C}"/>
                </a:ext>
              </a:extLst>
            </p:cNvPr>
            <p:cNvSpPr/>
            <p:nvPr/>
          </p:nvSpPr>
          <p:spPr>
            <a:xfrm>
              <a:off x="2952749" y="3600830"/>
              <a:ext cx="6289928" cy="1406937"/>
            </a:xfrm>
            <a:custGeom>
              <a:avLst/>
              <a:gdLst>
                <a:gd name="connsiteX0" fmla="*/ 83 w 6289928"/>
                <a:gd name="connsiteY0" fmla="*/ 1406988 h 1406937"/>
                <a:gd name="connsiteX1" fmla="*/ 128480 w 6289928"/>
                <a:gd name="connsiteY1" fmla="*/ 1067041 h 1406937"/>
                <a:gd name="connsiteX2" fmla="*/ 256782 w 6289928"/>
                <a:gd name="connsiteY2" fmla="*/ 789482 h 1406937"/>
                <a:gd name="connsiteX3" fmla="*/ 385179 w 6289928"/>
                <a:gd name="connsiteY3" fmla="*/ 626509 h 1406937"/>
                <a:gd name="connsiteX4" fmla="*/ 513576 w 6289928"/>
                <a:gd name="connsiteY4" fmla="*/ 525735 h 1406937"/>
                <a:gd name="connsiteX5" fmla="*/ 641878 w 6289928"/>
                <a:gd name="connsiteY5" fmla="*/ 455821 h 1406937"/>
                <a:gd name="connsiteX6" fmla="*/ 770275 w 6289928"/>
                <a:gd name="connsiteY6" fmla="*/ 403624 h 1406937"/>
                <a:gd name="connsiteX7" fmla="*/ 1026973 w 6289928"/>
                <a:gd name="connsiteY7" fmla="*/ 328186 h 1406937"/>
                <a:gd name="connsiteX8" fmla="*/ 1155370 w 6289928"/>
                <a:gd name="connsiteY8" fmla="*/ 299707 h 1406937"/>
                <a:gd name="connsiteX9" fmla="*/ 1540466 w 6289928"/>
                <a:gd name="connsiteY9" fmla="*/ 234556 h 1406937"/>
                <a:gd name="connsiteX10" fmla="*/ 1668863 w 6289928"/>
                <a:gd name="connsiteY10" fmla="*/ 217315 h 1406937"/>
                <a:gd name="connsiteX11" fmla="*/ 2182261 w 6289928"/>
                <a:gd name="connsiteY11" fmla="*/ 162070 h 1406937"/>
                <a:gd name="connsiteX12" fmla="*/ 2310658 w 6289928"/>
                <a:gd name="connsiteY12" fmla="*/ 151021 h 1406937"/>
                <a:gd name="connsiteX13" fmla="*/ 3080849 w 6289928"/>
                <a:gd name="connsiteY13" fmla="*/ 98729 h 1406937"/>
                <a:gd name="connsiteX14" fmla="*/ 3209246 w 6289928"/>
                <a:gd name="connsiteY14" fmla="*/ 91776 h 1406937"/>
                <a:gd name="connsiteX15" fmla="*/ 4364533 w 6289928"/>
                <a:gd name="connsiteY15" fmla="*/ 45008 h 1406937"/>
                <a:gd name="connsiteX16" fmla="*/ 4492931 w 6289928"/>
                <a:gd name="connsiteY16" fmla="*/ 41008 h 1406937"/>
                <a:gd name="connsiteX17" fmla="*/ 6033313 w 6289928"/>
                <a:gd name="connsiteY17" fmla="*/ 4622 h 1406937"/>
                <a:gd name="connsiteX18" fmla="*/ 6161615 w 6289928"/>
                <a:gd name="connsiteY18" fmla="*/ 2241 h 1406937"/>
                <a:gd name="connsiteX19" fmla="*/ 6290012 w 6289928"/>
                <a:gd name="connsiteY19" fmla="*/ 50 h 14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406937">
                  <a:moveTo>
                    <a:pt x="83" y="1406988"/>
                  </a:moveTo>
                  <a:lnTo>
                    <a:pt x="128480" y="1067041"/>
                  </a:lnTo>
                  <a:lnTo>
                    <a:pt x="256782" y="789482"/>
                  </a:lnTo>
                  <a:lnTo>
                    <a:pt x="385179" y="626509"/>
                  </a:lnTo>
                  <a:lnTo>
                    <a:pt x="513576" y="525735"/>
                  </a:lnTo>
                  <a:lnTo>
                    <a:pt x="641878" y="455821"/>
                  </a:lnTo>
                  <a:lnTo>
                    <a:pt x="770275" y="403624"/>
                  </a:lnTo>
                  <a:lnTo>
                    <a:pt x="1026973" y="328186"/>
                  </a:lnTo>
                  <a:lnTo>
                    <a:pt x="1155370" y="299707"/>
                  </a:lnTo>
                  <a:lnTo>
                    <a:pt x="1540466" y="234556"/>
                  </a:lnTo>
                  <a:lnTo>
                    <a:pt x="1668863" y="217315"/>
                  </a:lnTo>
                  <a:lnTo>
                    <a:pt x="2182261" y="162070"/>
                  </a:lnTo>
                  <a:lnTo>
                    <a:pt x="2310658" y="151021"/>
                  </a:lnTo>
                  <a:lnTo>
                    <a:pt x="3080849" y="98729"/>
                  </a:lnTo>
                  <a:lnTo>
                    <a:pt x="3209246" y="91776"/>
                  </a:lnTo>
                  <a:lnTo>
                    <a:pt x="4364533" y="45008"/>
                  </a:lnTo>
                  <a:lnTo>
                    <a:pt x="4492931" y="41008"/>
                  </a:lnTo>
                  <a:lnTo>
                    <a:pt x="6033313" y="4622"/>
                  </a:lnTo>
                  <a:lnTo>
                    <a:pt x="6161615" y="2241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4DF4A6B-15A3-26EF-B51F-B91A4FB65B0C}"/>
                </a:ext>
              </a:extLst>
            </p:cNvPr>
            <p:cNvSpPr/>
            <p:nvPr/>
          </p:nvSpPr>
          <p:spPr>
            <a:xfrm>
              <a:off x="2952749" y="3185826"/>
              <a:ext cx="6289928" cy="1821941"/>
            </a:xfrm>
            <a:custGeom>
              <a:avLst/>
              <a:gdLst>
                <a:gd name="connsiteX0" fmla="*/ 83 w 6289928"/>
                <a:gd name="connsiteY0" fmla="*/ 1821992 h 1821941"/>
                <a:gd name="connsiteX1" fmla="*/ 256782 w 6289928"/>
                <a:gd name="connsiteY1" fmla="*/ 1146289 h 1821941"/>
                <a:gd name="connsiteX2" fmla="*/ 385179 w 6289928"/>
                <a:gd name="connsiteY2" fmla="*/ 846346 h 1821941"/>
                <a:gd name="connsiteX3" fmla="*/ 513576 w 6289928"/>
                <a:gd name="connsiteY3" fmla="*/ 668991 h 1821941"/>
                <a:gd name="connsiteX4" fmla="*/ 641878 w 6289928"/>
                <a:gd name="connsiteY4" fmla="*/ 565168 h 1821941"/>
                <a:gd name="connsiteX5" fmla="*/ 770275 w 6289928"/>
                <a:gd name="connsiteY5" fmla="*/ 491254 h 1821941"/>
                <a:gd name="connsiteX6" fmla="*/ 898672 w 6289928"/>
                <a:gd name="connsiteY6" fmla="*/ 435533 h 1821941"/>
                <a:gd name="connsiteX7" fmla="*/ 1155370 w 6289928"/>
                <a:gd name="connsiteY7" fmla="*/ 355618 h 1821941"/>
                <a:gd name="connsiteX8" fmla="*/ 1283767 w 6289928"/>
                <a:gd name="connsiteY8" fmla="*/ 325043 h 1821941"/>
                <a:gd name="connsiteX9" fmla="*/ 1668863 w 6289928"/>
                <a:gd name="connsiteY9" fmla="*/ 256558 h 1821941"/>
                <a:gd name="connsiteX10" fmla="*/ 1797165 w 6289928"/>
                <a:gd name="connsiteY10" fmla="*/ 238461 h 1821941"/>
                <a:gd name="connsiteX11" fmla="*/ 2439055 w 6289928"/>
                <a:gd name="connsiteY11" fmla="*/ 166452 h 1821941"/>
                <a:gd name="connsiteX12" fmla="*/ 2567356 w 6289928"/>
                <a:gd name="connsiteY12" fmla="*/ 154831 h 1821941"/>
                <a:gd name="connsiteX13" fmla="*/ 3337643 w 6289928"/>
                <a:gd name="connsiteY13" fmla="*/ 98348 h 1821941"/>
                <a:gd name="connsiteX14" fmla="*/ 3465945 w 6289928"/>
                <a:gd name="connsiteY14" fmla="*/ 91490 h 1821941"/>
                <a:gd name="connsiteX15" fmla="*/ 4749629 w 6289928"/>
                <a:gd name="connsiteY15" fmla="*/ 39483 h 1821941"/>
                <a:gd name="connsiteX16" fmla="*/ 4878026 w 6289928"/>
                <a:gd name="connsiteY16" fmla="*/ 35388 h 1821941"/>
                <a:gd name="connsiteX17" fmla="*/ 6290012 w 6289928"/>
                <a:gd name="connsiteY17" fmla="*/ 50 h 182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1821941">
                  <a:moveTo>
                    <a:pt x="83" y="1821992"/>
                  </a:moveTo>
                  <a:lnTo>
                    <a:pt x="256782" y="1146289"/>
                  </a:lnTo>
                  <a:lnTo>
                    <a:pt x="385179" y="846346"/>
                  </a:lnTo>
                  <a:lnTo>
                    <a:pt x="513576" y="668991"/>
                  </a:lnTo>
                  <a:lnTo>
                    <a:pt x="641878" y="565168"/>
                  </a:lnTo>
                  <a:lnTo>
                    <a:pt x="770275" y="491254"/>
                  </a:lnTo>
                  <a:lnTo>
                    <a:pt x="898672" y="435533"/>
                  </a:lnTo>
                  <a:lnTo>
                    <a:pt x="1155370" y="355618"/>
                  </a:lnTo>
                  <a:lnTo>
                    <a:pt x="1283767" y="325043"/>
                  </a:lnTo>
                  <a:lnTo>
                    <a:pt x="1668863" y="256558"/>
                  </a:lnTo>
                  <a:lnTo>
                    <a:pt x="1797165" y="238461"/>
                  </a:lnTo>
                  <a:lnTo>
                    <a:pt x="2439055" y="166452"/>
                  </a:lnTo>
                  <a:lnTo>
                    <a:pt x="2567356" y="154831"/>
                  </a:lnTo>
                  <a:lnTo>
                    <a:pt x="3337643" y="98348"/>
                  </a:lnTo>
                  <a:lnTo>
                    <a:pt x="3465945" y="91490"/>
                  </a:lnTo>
                  <a:lnTo>
                    <a:pt x="4749629" y="39483"/>
                  </a:lnTo>
                  <a:lnTo>
                    <a:pt x="4878026" y="3538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FACA60-81E7-0CD5-E4B1-35AA4580B51D}"/>
                </a:ext>
              </a:extLst>
            </p:cNvPr>
            <p:cNvSpPr/>
            <p:nvPr/>
          </p:nvSpPr>
          <p:spPr>
            <a:xfrm>
              <a:off x="2952749" y="2787776"/>
              <a:ext cx="6289928" cy="2219991"/>
            </a:xfrm>
            <a:custGeom>
              <a:avLst/>
              <a:gdLst>
                <a:gd name="connsiteX0" fmla="*/ 83 w 6289928"/>
                <a:gd name="connsiteY0" fmla="*/ 2220042 h 2219991"/>
                <a:gd name="connsiteX1" fmla="*/ 385179 w 6289928"/>
                <a:gd name="connsiteY1" fmla="*/ 1220774 h 2219991"/>
                <a:gd name="connsiteX2" fmla="*/ 513576 w 6289928"/>
                <a:gd name="connsiteY2" fmla="*/ 928547 h 2219991"/>
                <a:gd name="connsiteX3" fmla="*/ 641878 w 6289928"/>
                <a:gd name="connsiteY3" fmla="*/ 746810 h 2219991"/>
                <a:gd name="connsiteX4" fmla="*/ 770275 w 6289928"/>
                <a:gd name="connsiteY4" fmla="*/ 637654 h 2219991"/>
                <a:gd name="connsiteX5" fmla="*/ 898672 w 6289928"/>
                <a:gd name="connsiteY5" fmla="*/ 556405 h 2219991"/>
                <a:gd name="connsiteX6" fmla="*/ 1026973 w 6289928"/>
                <a:gd name="connsiteY6" fmla="*/ 492874 h 2219991"/>
                <a:gd name="connsiteX7" fmla="*/ 1283767 w 6289928"/>
                <a:gd name="connsiteY7" fmla="*/ 403910 h 2219991"/>
                <a:gd name="connsiteX8" fmla="*/ 1412069 w 6289928"/>
                <a:gd name="connsiteY8" fmla="*/ 370192 h 2219991"/>
                <a:gd name="connsiteX9" fmla="*/ 1797165 w 6289928"/>
                <a:gd name="connsiteY9" fmla="*/ 288372 h 2219991"/>
                <a:gd name="connsiteX10" fmla="*/ 1925562 w 6289928"/>
                <a:gd name="connsiteY10" fmla="*/ 267322 h 2219991"/>
                <a:gd name="connsiteX11" fmla="*/ 2439055 w 6289928"/>
                <a:gd name="connsiteY11" fmla="*/ 202266 h 2219991"/>
                <a:gd name="connsiteX12" fmla="*/ 2567356 w 6289928"/>
                <a:gd name="connsiteY12" fmla="*/ 189026 h 2219991"/>
                <a:gd name="connsiteX13" fmla="*/ 3337643 w 6289928"/>
                <a:gd name="connsiteY13" fmla="*/ 122542 h 2219991"/>
                <a:gd name="connsiteX14" fmla="*/ 3465945 w 6289928"/>
                <a:gd name="connsiteY14" fmla="*/ 113493 h 2219991"/>
                <a:gd name="connsiteX15" fmla="*/ 4492931 w 6289928"/>
                <a:gd name="connsiteY15" fmla="*/ 56057 h 2219991"/>
                <a:gd name="connsiteX16" fmla="*/ 4621232 w 6289928"/>
                <a:gd name="connsiteY16" fmla="*/ 50818 h 2219991"/>
                <a:gd name="connsiteX17" fmla="*/ 6161615 w 6289928"/>
                <a:gd name="connsiteY17" fmla="*/ 3193 h 2219991"/>
                <a:gd name="connsiteX18" fmla="*/ 6290012 w 6289928"/>
                <a:gd name="connsiteY18" fmla="*/ 50 h 221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89928" h="2219991">
                  <a:moveTo>
                    <a:pt x="83" y="2220042"/>
                  </a:moveTo>
                  <a:lnTo>
                    <a:pt x="385179" y="1220774"/>
                  </a:lnTo>
                  <a:lnTo>
                    <a:pt x="513576" y="928547"/>
                  </a:lnTo>
                  <a:lnTo>
                    <a:pt x="641878" y="746810"/>
                  </a:lnTo>
                  <a:lnTo>
                    <a:pt x="770275" y="637654"/>
                  </a:lnTo>
                  <a:lnTo>
                    <a:pt x="898672" y="556405"/>
                  </a:lnTo>
                  <a:lnTo>
                    <a:pt x="1026973" y="492874"/>
                  </a:lnTo>
                  <a:lnTo>
                    <a:pt x="1283767" y="403910"/>
                  </a:lnTo>
                  <a:lnTo>
                    <a:pt x="1412069" y="370192"/>
                  </a:lnTo>
                  <a:lnTo>
                    <a:pt x="1797165" y="288372"/>
                  </a:lnTo>
                  <a:lnTo>
                    <a:pt x="1925562" y="267322"/>
                  </a:lnTo>
                  <a:lnTo>
                    <a:pt x="2439055" y="202266"/>
                  </a:lnTo>
                  <a:lnTo>
                    <a:pt x="2567356" y="189026"/>
                  </a:lnTo>
                  <a:lnTo>
                    <a:pt x="3337643" y="122542"/>
                  </a:lnTo>
                  <a:lnTo>
                    <a:pt x="3465945" y="113493"/>
                  </a:lnTo>
                  <a:lnTo>
                    <a:pt x="4492931" y="56057"/>
                  </a:lnTo>
                  <a:lnTo>
                    <a:pt x="4621232" y="50818"/>
                  </a:lnTo>
                  <a:lnTo>
                    <a:pt x="6161615" y="319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CD2C952-75AF-D46C-2209-C4507CDCC740}"/>
                </a:ext>
              </a:extLst>
            </p:cNvPr>
            <p:cNvSpPr/>
            <p:nvPr/>
          </p:nvSpPr>
          <p:spPr>
            <a:xfrm>
              <a:off x="2952749" y="2040921"/>
              <a:ext cx="6289928" cy="2966846"/>
            </a:xfrm>
            <a:custGeom>
              <a:avLst/>
              <a:gdLst>
                <a:gd name="connsiteX0" fmla="*/ 83 w 6289928"/>
                <a:gd name="connsiteY0" fmla="*/ 2966897 h 2966846"/>
                <a:gd name="connsiteX1" fmla="*/ 385179 w 6289928"/>
                <a:gd name="connsiteY1" fmla="*/ 1967629 h 2966846"/>
                <a:gd name="connsiteX2" fmla="*/ 513576 w 6289928"/>
                <a:gd name="connsiteY2" fmla="*/ 1650066 h 2966846"/>
                <a:gd name="connsiteX3" fmla="*/ 641878 w 6289928"/>
                <a:gd name="connsiteY3" fmla="*/ 1339075 h 2966846"/>
                <a:gd name="connsiteX4" fmla="*/ 770275 w 6289928"/>
                <a:gd name="connsiteY4" fmla="*/ 1086567 h 2966846"/>
                <a:gd name="connsiteX5" fmla="*/ 898672 w 6289928"/>
                <a:gd name="connsiteY5" fmla="*/ 901496 h 2966846"/>
                <a:gd name="connsiteX6" fmla="*/ 1026973 w 6289928"/>
                <a:gd name="connsiteY6" fmla="*/ 767289 h 2966846"/>
                <a:gd name="connsiteX7" fmla="*/ 1155370 w 6289928"/>
                <a:gd name="connsiteY7" fmla="*/ 672896 h 2966846"/>
                <a:gd name="connsiteX8" fmla="*/ 1283767 w 6289928"/>
                <a:gd name="connsiteY8" fmla="*/ 593743 h 2966846"/>
                <a:gd name="connsiteX9" fmla="*/ 1540466 w 6289928"/>
                <a:gd name="connsiteY9" fmla="*/ 475252 h 2966846"/>
                <a:gd name="connsiteX10" fmla="*/ 1668863 w 6289928"/>
                <a:gd name="connsiteY10" fmla="*/ 429723 h 2966846"/>
                <a:gd name="connsiteX11" fmla="*/ 1925562 w 6289928"/>
                <a:gd name="connsiteY11" fmla="*/ 357047 h 2966846"/>
                <a:gd name="connsiteX12" fmla="*/ 2053959 w 6289928"/>
                <a:gd name="connsiteY12" fmla="*/ 327520 h 2966846"/>
                <a:gd name="connsiteX13" fmla="*/ 2439055 w 6289928"/>
                <a:gd name="connsiteY13" fmla="*/ 257511 h 2966846"/>
                <a:gd name="connsiteX14" fmla="*/ 2567356 w 6289928"/>
                <a:gd name="connsiteY14" fmla="*/ 237794 h 2966846"/>
                <a:gd name="connsiteX15" fmla="*/ 3080849 w 6289928"/>
                <a:gd name="connsiteY15" fmla="*/ 173119 h 2966846"/>
                <a:gd name="connsiteX16" fmla="*/ 3209246 w 6289928"/>
                <a:gd name="connsiteY16" fmla="*/ 160737 h 2966846"/>
                <a:gd name="connsiteX17" fmla="*/ 3979438 w 6289928"/>
                <a:gd name="connsiteY17" fmla="*/ 102158 h 2966846"/>
                <a:gd name="connsiteX18" fmla="*/ 4107834 w 6289928"/>
                <a:gd name="connsiteY18" fmla="*/ 94443 h 2966846"/>
                <a:gd name="connsiteX19" fmla="*/ 5519821 w 6289928"/>
                <a:gd name="connsiteY19" fmla="*/ 29292 h 2966846"/>
                <a:gd name="connsiteX20" fmla="*/ 5648218 w 6289928"/>
                <a:gd name="connsiteY20" fmla="*/ 24148 h 2966846"/>
                <a:gd name="connsiteX21" fmla="*/ 6290012 w 6289928"/>
                <a:gd name="connsiteY21" fmla="*/ 50 h 29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966846">
                  <a:moveTo>
                    <a:pt x="83" y="2966897"/>
                  </a:moveTo>
                  <a:lnTo>
                    <a:pt x="385179" y="1967629"/>
                  </a:lnTo>
                  <a:lnTo>
                    <a:pt x="513576" y="1650066"/>
                  </a:lnTo>
                  <a:lnTo>
                    <a:pt x="641878" y="1339075"/>
                  </a:lnTo>
                  <a:lnTo>
                    <a:pt x="770275" y="1086567"/>
                  </a:lnTo>
                  <a:lnTo>
                    <a:pt x="898672" y="901496"/>
                  </a:lnTo>
                  <a:lnTo>
                    <a:pt x="1026973" y="767289"/>
                  </a:lnTo>
                  <a:lnTo>
                    <a:pt x="1155370" y="672896"/>
                  </a:lnTo>
                  <a:lnTo>
                    <a:pt x="1283767" y="593743"/>
                  </a:lnTo>
                  <a:lnTo>
                    <a:pt x="1540466" y="475252"/>
                  </a:lnTo>
                  <a:lnTo>
                    <a:pt x="1668863" y="429723"/>
                  </a:lnTo>
                  <a:lnTo>
                    <a:pt x="1925562" y="357047"/>
                  </a:lnTo>
                  <a:lnTo>
                    <a:pt x="2053959" y="327520"/>
                  </a:lnTo>
                  <a:lnTo>
                    <a:pt x="2439055" y="257511"/>
                  </a:lnTo>
                  <a:lnTo>
                    <a:pt x="2567356" y="237794"/>
                  </a:lnTo>
                  <a:lnTo>
                    <a:pt x="3080849" y="173119"/>
                  </a:lnTo>
                  <a:lnTo>
                    <a:pt x="3209246" y="160737"/>
                  </a:lnTo>
                  <a:lnTo>
                    <a:pt x="3979438" y="102158"/>
                  </a:lnTo>
                  <a:lnTo>
                    <a:pt x="4107834" y="94443"/>
                  </a:lnTo>
                  <a:lnTo>
                    <a:pt x="5519821" y="29292"/>
                  </a:lnTo>
                  <a:lnTo>
                    <a:pt x="5648218" y="2414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AB71BD-1B7B-90F9-3ABC-B045E872AD91}"/>
                </a:ext>
              </a:extLst>
            </p:cNvPr>
            <p:cNvSpPr/>
            <p:nvPr/>
          </p:nvSpPr>
          <p:spPr>
            <a:xfrm>
              <a:off x="2952749" y="1716785"/>
              <a:ext cx="6289928" cy="3290982"/>
            </a:xfrm>
            <a:custGeom>
              <a:avLst/>
              <a:gdLst>
                <a:gd name="connsiteX0" fmla="*/ 83 w 6289928"/>
                <a:gd name="connsiteY0" fmla="*/ 3291033 h 3290982"/>
                <a:gd name="connsiteX1" fmla="*/ 385179 w 6289928"/>
                <a:gd name="connsiteY1" fmla="*/ 2291860 h 3290982"/>
                <a:gd name="connsiteX2" fmla="*/ 513576 w 6289928"/>
                <a:gd name="connsiteY2" fmla="*/ 1974297 h 3290982"/>
                <a:gd name="connsiteX3" fmla="*/ 770275 w 6289928"/>
                <a:gd name="connsiteY3" fmla="*/ 1368697 h 3290982"/>
                <a:gd name="connsiteX4" fmla="*/ 898672 w 6289928"/>
                <a:gd name="connsiteY4" fmla="*/ 1151813 h 3290982"/>
                <a:gd name="connsiteX5" fmla="*/ 1026973 w 6289928"/>
                <a:gd name="connsiteY5" fmla="*/ 964837 h 3290982"/>
                <a:gd name="connsiteX6" fmla="*/ 1155370 w 6289928"/>
                <a:gd name="connsiteY6" fmla="*/ 828439 h 3290982"/>
                <a:gd name="connsiteX7" fmla="*/ 1283767 w 6289928"/>
                <a:gd name="connsiteY7" fmla="*/ 721474 h 3290982"/>
                <a:gd name="connsiteX8" fmla="*/ 1412069 w 6289928"/>
                <a:gd name="connsiteY8" fmla="*/ 653465 h 3290982"/>
                <a:gd name="connsiteX9" fmla="*/ 1797165 w 6289928"/>
                <a:gd name="connsiteY9" fmla="*/ 482777 h 3290982"/>
                <a:gd name="connsiteX10" fmla="*/ 1925562 w 6289928"/>
                <a:gd name="connsiteY10" fmla="*/ 436867 h 3290982"/>
                <a:gd name="connsiteX11" fmla="*/ 2439055 w 6289928"/>
                <a:gd name="connsiteY11" fmla="*/ 293230 h 3290982"/>
                <a:gd name="connsiteX12" fmla="*/ 2567356 w 6289928"/>
                <a:gd name="connsiteY12" fmla="*/ 261797 h 3290982"/>
                <a:gd name="connsiteX13" fmla="*/ 2952452 w 6289928"/>
                <a:gd name="connsiteY13" fmla="*/ 179787 h 3290982"/>
                <a:gd name="connsiteX14" fmla="*/ 3080849 w 6289928"/>
                <a:gd name="connsiteY14" fmla="*/ 156546 h 3290982"/>
                <a:gd name="connsiteX15" fmla="*/ 3465945 w 6289928"/>
                <a:gd name="connsiteY15" fmla="*/ 107873 h 3290982"/>
                <a:gd name="connsiteX16" fmla="*/ 3594342 w 6289928"/>
                <a:gd name="connsiteY16" fmla="*/ 95205 h 3290982"/>
                <a:gd name="connsiteX17" fmla="*/ 4107834 w 6289928"/>
                <a:gd name="connsiteY17" fmla="*/ 56629 h 3290982"/>
                <a:gd name="connsiteX18" fmla="*/ 4236136 w 6289928"/>
                <a:gd name="connsiteY18" fmla="*/ 49390 h 3290982"/>
                <a:gd name="connsiteX19" fmla="*/ 5006328 w 6289928"/>
                <a:gd name="connsiteY19" fmla="*/ 21577 h 3290982"/>
                <a:gd name="connsiteX20" fmla="*/ 5134725 w 6289928"/>
                <a:gd name="connsiteY20" fmla="*/ 18243 h 3290982"/>
                <a:gd name="connsiteX21" fmla="*/ 6290012 w 6289928"/>
                <a:gd name="connsiteY21" fmla="*/ 50 h 329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3290982">
                  <a:moveTo>
                    <a:pt x="83" y="3291033"/>
                  </a:moveTo>
                  <a:lnTo>
                    <a:pt x="385179" y="2291860"/>
                  </a:lnTo>
                  <a:lnTo>
                    <a:pt x="513576" y="1974297"/>
                  </a:lnTo>
                  <a:lnTo>
                    <a:pt x="770275" y="1368697"/>
                  </a:lnTo>
                  <a:lnTo>
                    <a:pt x="898672" y="1151813"/>
                  </a:lnTo>
                  <a:lnTo>
                    <a:pt x="1026973" y="964837"/>
                  </a:lnTo>
                  <a:lnTo>
                    <a:pt x="1155370" y="828439"/>
                  </a:lnTo>
                  <a:lnTo>
                    <a:pt x="1283767" y="721474"/>
                  </a:lnTo>
                  <a:lnTo>
                    <a:pt x="1412069" y="653465"/>
                  </a:lnTo>
                  <a:lnTo>
                    <a:pt x="1797165" y="482777"/>
                  </a:lnTo>
                  <a:lnTo>
                    <a:pt x="1925562" y="436867"/>
                  </a:lnTo>
                  <a:lnTo>
                    <a:pt x="2439055" y="293230"/>
                  </a:lnTo>
                  <a:lnTo>
                    <a:pt x="2567356" y="261797"/>
                  </a:lnTo>
                  <a:lnTo>
                    <a:pt x="2952452" y="179787"/>
                  </a:lnTo>
                  <a:lnTo>
                    <a:pt x="3080849" y="156546"/>
                  </a:lnTo>
                  <a:lnTo>
                    <a:pt x="3465945" y="107873"/>
                  </a:lnTo>
                  <a:lnTo>
                    <a:pt x="3594342" y="95205"/>
                  </a:lnTo>
                  <a:lnTo>
                    <a:pt x="4107834" y="56629"/>
                  </a:lnTo>
                  <a:lnTo>
                    <a:pt x="4236136" y="49390"/>
                  </a:lnTo>
                  <a:lnTo>
                    <a:pt x="5006328" y="21577"/>
                  </a:lnTo>
                  <a:lnTo>
                    <a:pt x="5134725" y="1824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279E37A-1CCA-51CD-68B1-9928EF91C7BB}"/>
                </a:ext>
              </a:extLst>
            </p:cNvPr>
            <p:cNvSpPr/>
            <p:nvPr/>
          </p:nvSpPr>
          <p:spPr>
            <a:xfrm>
              <a:off x="2952749" y="3637407"/>
              <a:ext cx="6289928" cy="1370361"/>
            </a:xfrm>
            <a:custGeom>
              <a:avLst/>
              <a:gdLst>
                <a:gd name="connsiteX0" fmla="*/ 83 w 6289928"/>
                <a:gd name="connsiteY0" fmla="*/ 1370412 h 1370361"/>
                <a:gd name="connsiteX1" fmla="*/ 128480 w 6289928"/>
                <a:gd name="connsiteY1" fmla="*/ 1030274 h 1370361"/>
                <a:gd name="connsiteX2" fmla="*/ 256782 w 6289928"/>
                <a:gd name="connsiteY2" fmla="*/ 753192 h 1370361"/>
                <a:gd name="connsiteX3" fmla="*/ 385179 w 6289928"/>
                <a:gd name="connsiteY3" fmla="*/ 592029 h 1370361"/>
                <a:gd name="connsiteX4" fmla="*/ 513576 w 6289928"/>
                <a:gd name="connsiteY4" fmla="*/ 492969 h 1370361"/>
                <a:gd name="connsiteX5" fmla="*/ 641878 w 6289928"/>
                <a:gd name="connsiteY5" fmla="*/ 423436 h 1370361"/>
                <a:gd name="connsiteX6" fmla="*/ 770275 w 6289928"/>
                <a:gd name="connsiteY6" fmla="*/ 371811 h 1370361"/>
                <a:gd name="connsiteX7" fmla="*/ 1026973 w 6289928"/>
                <a:gd name="connsiteY7" fmla="*/ 297611 h 1370361"/>
                <a:gd name="connsiteX8" fmla="*/ 1155370 w 6289928"/>
                <a:gd name="connsiteY8" fmla="*/ 269703 h 1370361"/>
                <a:gd name="connsiteX9" fmla="*/ 1412069 w 6289928"/>
                <a:gd name="connsiteY9" fmla="*/ 227317 h 1370361"/>
                <a:gd name="connsiteX10" fmla="*/ 1540466 w 6289928"/>
                <a:gd name="connsiteY10" fmla="*/ 209886 h 1370361"/>
                <a:gd name="connsiteX11" fmla="*/ 1925562 w 6289928"/>
                <a:gd name="connsiteY11" fmla="*/ 169214 h 1370361"/>
                <a:gd name="connsiteX12" fmla="*/ 2053959 w 6289928"/>
                <a:gd name="connsiteY12" fmla="*/ 157975 h 1370361"/>
                <a:gd name="connsiteX13" fmla="*/ 2567356 w 6289928"/>
                <a:gd name="connsiteY13" fmla="*/ 121017 h 1370361"/>
                <a:gd name="connsiteX14" fmla="*/ 2695753 w 6289928"/>
                <a:gd name="connsiteY14" fmla="*/ 113302 h 1370361"/>
                <a:gd name="connsiteX15" fmla="*/ 3465945 w 6289928"/>
                <a:gd name="connsiteY15" fmla="*/ 73773 h 1370361"/>
                <a:gd name="connsiteX16" fmla="*/ 3594342 w 6289928"/>
                <a:gd name="connsiteY16" fmla="*/ 68535 h 1370361"/>
                <a:gd name="connsiteX17" fmla="*/ 4621232 w 6289928"/>
                <a:gd name="connsiteY17" fmla="*/ 35864 h 1370361"/>
                <a:gd name="connsiteX18" fmla="*/ 4749629 w 6289928"/>
                <a:gd name="connsiteY18" fmla="*/ 32530 h 1370361"/>
                <a:gd name="connsiteX19" fmla="*/ 6290012 w 6289928"/>
                <a:gd name="connsiteY19" fmla="*/ 50 h 137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370361">
                  <a:moveTo>
                    <a:pt x="83" y="1370412"/>
                  </a:moveTo>
                  <a:lnTo>
                    <a:pt x="128480" y="1030274"/>
                  </a:lnTo>
                  <a:lnTo>
                    <a:pt x="256782" y="753192"/>
                  </a:lnTo>
                  <a:lnTo>
                    <a:pt x="385179" y="592029"/>
                  </a:lnTo>
                  <a:lnTo>
                    <a:pt x="513576" y="492969"/>
                  </a:lnTo>
                  <a:lnTo>
                    <a:pt x="641878" y="423436"/>
                  </a:lnTo>
                  <a:lnTo>
                    <a:pt x="770275" y="371811"/>
                  </a:lnTo>
                  <a:lnTo>
                    <a:pt x="1026973" y="297611"/>
                  </a:lnTo>
                  <a:lnTo>
                    <a:pt x="1155370" y="269703"/>
                  </a:lnTo>
                  <a:lnTo>
                    <a:pt x="1412069" y="227317"/>
                  </a:lnTo>
                  <a:lnTo>
                    <a:pt x="1540466" y="209886"/>
                  </a:lnTo>
                  <a:lnTo>
                    <a:pt x="1925562" y="169214"/>
                  </a:lnTo>
                  <a:lnTo>
                    <a:pt x="2053959" y="157975"/>
                  </a:lnTo>
                  <a:lnTo>
                    <a:pt x="2567356" y="121017"/>
                  </a:lnTo>
                  <a:lnTo>
                    <a:pt x="2695753" y="113302"/>
                  </a:lnTo>
                  <a:lnTo>
                    <a:pt x="3465945" y="73773"/>
                  </a:lnTo>
                  <a:lnTo>
                    <a:pt x="3594342" y="68535"/>
                  </a:lnTo>
                  <a:lnTo>
                    <a:pt x="4621232" y="35864"/>
                  </a:lnTo>
                  <a:lnTo>
                    <a:pt x="4749629" y="32530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C84C9-EC2B-B5FB-16F1-E872AA33823E}"/>
                </a:ext>
              </a:extLst>
            </p:cNvPr>
            <p:cNvSpPr/>
            <p:nvPr/>
          </p:nvSpPr>
          <p:spPr>
            <a:xfrm>
              <a:off x="2952749" y="3231832"/>
              <a:ext cx="6289928" cy="1775936"/>
            </a:xfrm>
            <a:custGeom>
              <a:avLst/>
              <a:gdLst>
                <a:gd name="connsiteX0" fmla="*/ 83 w 6289928"/>
                <a:gd name="connsiteY0" fmla="*/ 1775986 h 1775936"/>
                <a:gd name="connsiteX1" fmla="*/ 256782 w 6289928"/>
                <a:gd name="connsiteY1" fmla="*/ 1100473 h 1775936"/>
                <a:gd name="connsiteX2" fmla="*/ 385179 w 6289928"/>
                <a:gd name="connsiteY2" fmla="*/ 802341 h 1775936"/>
                <a:gd name="connsiteX3" fmla="*/ 513576 w 6289928"/>
                <a:gd name="connsiteY3" fmla="*/ 607269 h 1775936"/>
                <a:gd name="connsiteX4" fmla="*/ 641878 w 6289928"/>
                <a:gd name="connsiteY4" fmla="*/ 517543 h 1775936"/>
                <a:gd name="connsiteX5" fmla="*/ 770275 w 6289928"/>
                <a:gd name="connsiteY5" fmla="*/ 447725 h 1775936"/>
                <a:gd name="connsiteX6" fmla="*/ 898672 w 6289928"/>
                <a:gd name="connsiteY6" fmla="*/ 393051 h 1775936"/>
                <a:gd name="connsiteX7" fmla="*/ 1026973 w 6289928"/>
                <a:gd name="connsiteY7" fmla="*/ 347903 h 1775936"/>
                <a:gd name="connsiteX8" fmla="*/ 1155370 w 6289928"/>
                <a:gd name="connsiteY8" fmla="*/ 313804 h 1775936"/>
                <a:gd name="connsiteX9" fmla="*/ 1412069 w 6289928"/>
                <a:gd name="connsiteY9" fmla="*/ 257034 h 1775936"/>
                <a:gd name="connsiteX10" fmla="*/ 1540466 w 6289928"/>
                <a:gd name="connsiteY10" fmla="*/ 238461 h 1775936"/>
                <a:gd name="connsiteX11" fmla="*/ 2053959 w 6289928"/>
                <a:gd name="connsiteY11" fmla="*/ 180358 h 1775936"/>
                <a:gd name="connsiteX12" fmla="*/ 2182261 w 6289928"/>
                <a:gd name="connsiteY12" fmla="*/ 168071 h 1775936"/>
                <a:gd name="connsiteX13" fmla="*/ 2695753 w 6289928"/>
                <a:gd name="connsiteY13" fmla="*/ 126161 h 1775936"/>
                <a:gd name="connsiteX14" fmla="*/ 2824150 w 6289928"/>
                <a:gd name="connsiteY14" fmla="*/ 118255 h 1775936"/>
                <a:gd name="connsiteX15" fmla="*/ 3594342 w 6289928"/>
                <a:gd name="connsiteY15" fmla="*/ 77774 h 1775936"/>
                <a:gd name="connsiteX16" fmla="*/ 3722739 w 6289928"/>
                <a:gd name="connsiteY16" fmla="*/ 72440 h 1775936"/>
                <a:gd name="connsiteX17" fmla="*/ 4878026 w 6289928"/>
                <a:gd name="connsiteY17" fmla="*/ 32340 h 1775936"/>
                <a:gd name="connsiteX18" fmla="*/ 5006328 w 6289928"/>
                <a:gd name="connsiteY18" fmla="*/ 28911 h 1775936"/>
                <a:gd name="connsiteX19" fmla="*/ 6290012 w 6289928"/>
                <a:gd name="connsiteY19" fmla="*/ 50 h 17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775936">
                  <a:moveTo>
                    <a:pt x="83" y="1775986"/>
                  </a:moveTo>
                  <a:lnTo>
                    <a:pt x="256782" y="1100473"/>
                  </a:lnTo>
                  <a:lnTo>
                    <a:pt x="385179" y="802341"/>
                  </a:lnTo>
                  <a:lnTo>
                    <a:pt x="513576" y="607269"/>
                  </a:lnTo>
                  <a:lnTo>
                    <a:pt x="641878" y="517543"/>
                  </a:lnTo>
                  <a:lnTo>
                    <a:pt x="770275" y="447725"/>
                  </a:lnTo>
                  <a:lnTo>
                    <a:pt x="898672" y="393051"/>
                  </a:lnTo>
                  <a:lnTo>
                    <a:pt x="1026973" y="347903"/>
                  </a:lnTo>
                  <a:lnTo>
                    <a:pt x="1155370" y="313804"/>
                  </a:lnTo>
                  <a:lnTo>
                    <a:pt x="1412069" y="257034"/>
                  </a:lnTo>
                  <a:lnTo>
                    <a:pt x="1540466" y="238461"/>
                  </a:lnTo>
                  <a:lnTo>
                    <a:pt x="2053959" y="180358"/>
                  </a:lnTo>
                  <a:lnTo>
                    <a:pt x="2182261" y="168071"/>
                  </a:lnTo>
                  <a:lnTo>
                    <a:pt x="2695753" y="126161"/>
                  </a:lnTo>
                  <a:lnTo>
                    <a:pt x="2824150" y="118255"/>
                  </a:lnTo>
                  <a:lnTo>
                    <a:pt x="3594342" y="77774"/>
                  </a:lnTo>
                  <a:lnTo>
                    <a:pt x="3722739" y="72440"/>
                  </a:lnTo>
                  <a:lnTo>
                    <a:pt x="4878026" y="32340"/>
                  </a:lnTo>
                  <a:lnTo>
                    <a:pt x="5006328" y="2891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052AB02-92D7-21DA-58A7-E2E382D429D1}"/>
                </a:ext>
              </a:extLst>
            </p:cNvPr>
            <p:cNvSpPr/>
            <p:nvPr/>
          </p:nvSpPr>
          <p:spPr>
            <a:xfrm>
              <a:off x="2952749" y="2835687"/>
              <a:ext cx="6289928" cy="2172080"/>
            </a:xfrm>
            <a:custGeom>
              <a:avLst/>
              <a:gdLst>
                <a:gd name="connsiteX0" fmla="*/ 83 w 6289928"/>
                <a:gd name="connsiteY0" fmla="*/ 2172131 h 2172080"/>
                <a:gd name="connsiteX1" fmla="*/ 256782 w 6289928"/>
                <a:gd name="connsiteY1" fmla="*/ 1496713 h 2172080"/>
                <a:gd name="connsiteX2" fmla="*/ 385179 w 6289928"/>
                <a:gd name="connsiteY2" fmla="*/ 1173244 h 2172080"/>
                <a:gd name="connsiteX3" fmla="*/ 513576 w 6289928"/>
                <a:gd name="connsiteY3" fmla="*/ 878445 h 2172080"/>
                <a:gd name="connsiteX4" fmla="*/ 641878 w 6289928"/>
                <a:gd name="connsiteY4" fmla="*/ 676420 h 2172080"/>
                <a:gd name="connsiteX5" fmla="*/ 770275 w 6289928"/>
                <a:gd name="connsiteY5" fmla="*/ 570217 h 2172080"/>
                <a:gd name="connsiteX6" fmla="*/ 898672 w 6289928"/>
                <a:gd name="connsiteY6" fmla="*/ 498779 h 2172080"/>
                <a:gd name="connsiteX7" fmla="*/ 1026973 w 6289928"/>
                <a:gd name="connsiteY7" fmla="*/ 442105 h 2172080"/>
                <a:gd name="connsiteX8" fmla="*/ 1155370 w 6289928"/>
                <a:gd name="connsiteY8" fmla="*/ 396671 h 2172080"/>
                <a:gd name="connsiteX9" fmla="*/ 1412069 w 6289928"/>
                <a:gd name="connsiteY9" fmla="*/ 319233 h 2172080"/>
                <a:gd name="connsiteX10" fmla="*/ 1540466 w 6289928"/>
                <a:gd name="connsiteY10" fmla="*/ 292086 h 2172080"/>
                <a:gd name="connsiteX11" fmla="*/ 1797165 w 6289928"/>
                <a:gd name="connsiteY11" fmla="*/ 243033 h 2172080"/>
                <a:gd name="connsiteX12" fmla="*/ 1925562 w 6289928"/>
                <a:gd name="connsiteY12" fmla="*/ 224173 h 2172080"/>
                <a:gd name="connsiteX13" fmla="*/ 2182261 w 6289928"/>
                <a:gd name="connsiteY13" fmla="*/ 195408 h 2172080"/>
                <a:gd name="connsiteX14" fmla="*/ 2310658 w 6289928"/>
                <a:gd name="connsiteY14" fmla="*/ 183406 h 2172080"/>
                <a:gd name="connsiteX15" fmla="*/ 2952452 w 6289928"/>
                <a:gd name="connsiteY15" fmla="*/ 132828 h 2172080"/>
                <a:gd name="connsiteX16" fmla="*/ 3080849 w 6289928"/>
                <a:gd name="connsiteY16" fmla="*/ 124256 h 2172080"/>
                <a:gd name="connsiteX17" fmla="*/ 3851041 w 6289928"/>
                <a:gd name="connsiteY17" fmla="*/ 80727 h 2172080"/>
                <a:gd name="connsiteX18" fmla="*/ 3979438 w 6289928"/>
                <a:gd name="connsiteY18" fmla="*/ 75107 h 2172080"/>
                <a:gd name="connsiteX19" fmla="*/ 5263122 w 6289928"/>
                <a:gd name="connsiteY19" fmla="*/ 27006 h 2172080"/>
                <a:gd name="connsiteX20" fmla="*/ 5391424 w 6289928"/>
                <a:gd name="connsiteY20" fmla="*/ 23196 h 2172080"/>
                <a:gd name="connsiteX21" fmla="*/ 6290012 w 6289928"/>
                <a:gd name="connsiteY21" fmla="*/ 50 h 21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172080">
                  <a:moveTo>
                    <a:pt x="83" y="2172131"/>
                  </a:moveTo>
                  <a:lnTo>
                    <a:pt x="256782" y="1496713"/>
                  </a:lnTo>
                  <a:lnTo>
                    <a:pt x="385179" y="1173244"/>
                  </a:lnTo>
                  <a:lnTo>
                    <a:pt x="513576" y="878445"/>
                  </a:lnTo>
                  <a:lnTo>
                    <a:pt x="641878" y="676420"/>
                  </a:lnTo>
                  <a:lnTo>
                    <a:pt x="770275" y="570217"/>
                  </a:lnTo>
                  <a:lnTo>
                    <a:pt x="898672" y="498779"/>
                  </a:lnTo>
                  <a:lnTo>
                    <a:pt x="1026973" y="442105"/>
                  </a:lnTo>
                  <a:lnTo>
                    <a:pt x="1155370" y="396671"/>
                  </a:lnTo>
                  <a:lnTo>
                    <a:pt x="1412069" y="319233"/>
                  </a:lnTo>
                  <a:lnTo>
                    <a:pt x="1540466" y="292086"/>
                  </a:lnTo>
                  <a:lnTo>
                    <a:pt x="1797165" y="243033"/>
                  </a:lnTo>
                  <a:lnTo>
                    <a:pt x="1925562" y="224173"/>
                  </a:lnTo>
                  <a:lnTo>
                    <a:pt x="2182261" y="195408"/>
                  </a:lnTo>
                  <a:lnTo>
                    <a:pt x="2310658" y="183406"/>
                  </a:lnTo>
                  <a:lnTo>
                    <a:pt x="2952452" y="132828"/>
                  </a:lnTo>
                  <a:lnTo>
                    <a:pt x="3080849" y="124256"/>
                  </a:lnTo>
                  <a:lnTo>
                    <a:pt x="3851041" y="80727"/>
                  </a:lnTo>
                  <a:lnTo>
                    <a:pt x="3979438" y="75107"/>
                  </a:lnTo>
                  <a:lnTo>
                    <a:pt x="5263122" y="27006"/>
                  </a:lnTo>
                  <a:lnTo>
                    <a:pt x="5391424" y="23196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CA04307-DA9B-0E7F-597A-FDEAEDBBCCD6}"/>
                </a:ext>
              </a:extLst>
            </p:cNvPr>
            <p:cNvSpPr/>
            <p:nvPr/>
          </p:nvSpPr>
          <p:spPr>
            <a:xfrm>
              <a:off x="2952749" y="2082927"/>
              <a:ext cx="6289928" cy="2924841"/>
            </a:xfrm>
            <a:custGeom>
              <a:avLst/>
              <a:gdLst>
                <a:gd name="connsiteX0" fmla="*/ 83 w 6289928"/>
                <a:gd name="connsiteY0" fmla="*/ 2924892 h 2924841"/>
                <a:gd name="connsiteX1" fmla="*/ 256782 w 6289928"/>
                <a:gd name="connsiteY1" fmla="*/ 2249760 h 2924841"/>
                <a:gd name="connsiteX2" fmla="*/ 385179 w 6289928"/>
                <a:gd name="connsiteY2" fmla="*/ 1926291 h 2924841"/>
                <a:gd name="connsiteX3" fmla="*/ 641878 w 6289928"/>
                <a:gd name="connsiteY3" fmla="*/ 1294402 h 2924841"/>
                <a:gd name="connsiteX4" fmla="*/ 770275 w 6289928"/>
                <a:gd name="connsiteY4" fmla="*/ 1007509 h 2924841"/>
                <a:gd name="connsiteX5" fmla="*/ 898672 w 6289928"/>
                <a:gd name="connsiteY5" fmla="*/ 789006 h 2924841"/>
                <a:gd name="connsiteX6" fmla="*/ 1026973 w 6289928"/>
                <a:gd name="connsiteY6" fmla="*/ 695756 h 2924841"/>
                <a:gd name="connsiteX7" fmla="*/ 1155370 w 6289928"/>
                <a:gd name="connsiteY7" fmla="*/ 620032 h 2924841"/>
                <a:gd name="connsiteX8" fmla="*/ 1283767 w 6289928"/>
                <a:gd name="connsiteY8" fmla="*/ 561739 h 2924841"/>
                <a:gd name="connsiteX9" fmla="*/ 1797165 w 6289928"/>
                <a:gd name="connsiteY9" fmla="*/ 397623 h 2924841"/>
                <a:gd name="connsiteX10" fmla="*/ 1925562 w 6289928"/>
                <a:gd name="connsiteY10" fmla="*/ 364000 h 2924841"/>
                <a:gd name="connsiteX11" fmla="*/ 2182261 w 6289928"/>
                <a:gd name="connsiteY11" fmla="*/ 300278 h 2924841"/>
                <a:gd name="connsiteX12" fmla="*/ 2310658 w 6289928"/>
                <a:gd name="connsiteY12" fmla="*/ 273227 h 2924841"/>
                <a:gd name="connsiteX13" fmla="*/ 2824150 w 6289928"/>
                <a:gd name="connsiteY13" fmla="*/ 185883 h 2924841"/>
                <a:gd name="connsiteX14" fmla="*/ 2952452 w 6289928"/>
                <a:gd name="connsiteY14" fmla="*/ 169309 h 2924841"/>
                <a:gd name="connsiteX15" fmla="*/ 3465945 w 6289928"/>
                <a:gd name="connsiteY15" fmla="*/ 125685 h 2924841"/>
                <a:gd name="connsiteX16" fmla="*/ 3594342 w 6289928"/>
                <a:gd name="connsiteY16" fmla="*/ 117398 h 2924841"/>
                <a:gd name="connsiteX17" fmla="*/ 4236136 w 6289928"/>
                <a:gd name="connsiteY17" fmla="*/ 86156 h 2924841"/>
                <a:gd name="connsiteX18" fmla="*/ 4364533 w 6289928"/>
                <a:gd name="connsiteY18" fmla="*/ 80441 h 2924841"/>
                <a:gd name="connsiteX19" fmla="*/ 6290012 w 6289928"/>
                <a:gd name="connsiteY19" fmla="*/ 50 h 292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2924841">
                  <a:moveTo>
                    <a:pt x="83" y="2924892"/>
                  </a:moveTo>
                  <a:lnTo>
                    <a:pt x="256782" y="2249760"/>
                  </a:lnTo>
                  <a:lnTo>
                    <a:pt x="385179" y="1926291"/>
                  </a:lnTo>
                  <a:lnTo>
                    <a:pt x="641878" y="1294402"/>
                  </a:lnTo>
                  <a:lnTo>
                    <a:pt x="770275" y="1007509"/>
                  </a:lnTo>
                  <a:lnTo>
                    <a:pt x="898672" y="789006"/>
                  </a:lnTo>
                  <a:lnTo>
                    <a:pt x="1026973" y="695756"/>
                  </a:lnTo>
                  <a:lnTo>
                    <a:pt x="1155370" y="620032"/>
                  </a:lnTo>
                  <a:lnTo>
                    <a:pt x="1283767" y="561739"/>
                  </a:lnTo>
                  <a:lnTo>
                    <a:pt x="1797165" y="397623"/>
                  </a:lnTo>
                  <a:lnTo>
                    <a:pt x="1925562" y="364000"/>
                  </a:lnTo>
                  <a:lnTo>
                    <a:pt x="2182261" y="300278"/>
                  </a:lnTo>
                  <a:lnTo>
                    <a:pt x="2310658" y="273227"/>
                  </a:lnTo>
                  <a:lnTo>
                    <a:pt x="2824150" y="185883"/>
                  </a:lnTo>
                  <a:lnTo>
                    <a:pt x="2952452" y="169309"/>
                  </a:lnTo>
                  <a:lnTo>
                    <a:pt x="3465945" y="125685"/>
                  </a:lnTo>
                  <a:lnTo>
                    <a:pt x="3594342" y="117398"/>
                  </a:lnTo>
                  <a:lnTo>
                    <a:pt x="4236136" y="86156"/>
                  </a:lnTo>
                  <a:lnTo>
                    <a:pt x="4364533" y="8044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671232-EE4A-7895-F1B7-A062C540201E}"/>
                </a:ext>
              </a:extLst>
            </p:cNvPr>
            <p:cNvSpPr/>
            <p:nvPr/>
          </p:nvSpPr>
          <p:spPr>
            <a:xfrm>
              <a:off x="2952749" y="1707356"/>
              <a:ext cx="6289928" cy="3300412"/>
            </a:xfrm>
            <a:custGeom>
              <a:avLst/>
              <a:gdLst>
                <a:gd name="connsiteX0" fmla="*/ 83 w 6289928"/>
                <a:gd name="connsiteY0" fmla="*/ 3300463 h 3300412"/>
                <a:gd name="connsiteX1" fmla="*/ 256782 w 6289928"/>
                <a:gd name="connsiteY1" fmla="*/ 2626378 h 3300412"/>
                <a:gd name="connsiteX2" fmla="*/ 385179 w 6289928"/>
                <a:gd name="connsiteY2" fmla="*/ 2302909 h 3300412"/>
                <a:gd name="connsiteX3" fmla="*/ 641878 w 6289928"/>
                <a:gd name="connsiteY3" fmla="*/ 1671021 h 3300412"/>
                <a:gd name="connsiteX4" fmla="*/ 770275 w 6289928"/>
                <a:gd name="connsiteY4" fmla="*/ 1370602 h 3300412"/>
                <a:gd name="connsiteX5" fmla="*/ 898672 w 6289928"/>
                <a:gd name="connsiteY5" fmla="*/ 1081138 h 3300412"/>
                <a:gd name="connsiteX6" fmla="*/ 1026973 w 6289928"/>
                <a:gd name="connsiteY6" fmla="*/ 945597 h 3300412"/>
                <a:gd name="connsiteX7" fmla="*/ 1283767 w 6289928"/>
                <a:gd name="connsiteY7" fmla="*/ 727760 h 3300412"/>
                <a:gd name="connsiteX8" fmla="*/ 1412069 w 6289928"/>
                <a:gd name="connsiteY8" fmla="*/ 677373 h 3300412"/>
                <a:gd name="connsiteX9" fmla="*/ 1925562 w 6289928"/>
                <a:gd name="connsiteY9" fmla="*/ 476871 h 3300412"/>
                <a:gd name="connsiteX10" fmla="*/ 2053959 w 6289928"/>
                <a:gd name="connsiteY10" fmla="*/ 437914 h 3300412"/>
                <a:gd name="connsiteX11" fmla="*/ 2952452 w 6289928"/>
                <a:gd name="connsiteY11" fmla="*/ 230650 h 3300412"/>
                <a:gd name="connsiteX12" fmla="*/ 3080849 w 6289928"/>
                <a:gd name="connsiteY12" fmla="*/ 200742 h 3300412"/>
                <a:gd name="connsiteX13" fmla="*/ 3722739 w 6289928"/>
                <a:gd name="connsiteY13" fmla="*/ 52628 h 3300412"/>
                <a:gd name="connsiteX14" fmla="*/ 3851041 w 6289928"/>
                <a:gd name="connsiteY14" fmla="*/ 45484 h 3300412"/>
                <a:gd name="connsiteX15" fmla="*/ 4749629 w 6289928"/>
                <a:gd name="connsiteY15" fmla="*/ 24910 h 3300412"/>
                <a:gd name="connsiteX16" fmla="*/ 4878026 w 6289928"/>
                <a:gd name="connsiteY16" fmla="*/ 22434 h 3300412"/>
                <a:gd name="connsiteX17" fmla="*/ 6290012 w 6289928"/>
                <a:gd name="connsiteY17" fmla="*/ 50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3300412">
                  <a:moveTo>
                    <a:pt x="83" y="3300463"/>
                  </a:moveTo>
                  <a:lnTo>
                    <a:pt x="256782" y="2626378"/>
                  </a:lnTo>
                  <a:lnTo>
                    <a:pt x="385179" y="2302909"/>
                  </a:lnTo>
                  <a:lnTo>
                    <a:pt x="641878" y="1671021"/>
                  </a:lnTo>
                  <a:lnTo>
                    <a:pt x="770275" y="1370602"/>
                  </a:lnTo>
                  <a:lnTo>
                    <a:pt x="898672" y="1081138"/>
                  </a:lnTo>
                  <a:lnTo>
                    <a:pt x="1026973" y="945597"/>
                  </a:lnTo>
                  <a:lnTo>
                    <a:pt x="1283767" y="727760"/>
                  </a:lnTo>
                  <a:lnTo>
                    <a:pt x="1412069" y="677373"/>
                  </a:lnTo>
                  <a:lnTo>
                    <a:pt x="1925562" y="476871"/>
                  </a:lnTo>
                  <a:lnTo>
                    <a:pt x="2053959" y="437914"/>
                  </a:lnTo>
                  <a:lnTo>
                    <a:pt x="2952452" y="230650"/>
                  </a:lnTo>
                  <a:lnTo>
                    <a:pt x="3080849" y="200742"/>
                  </a:lnTo>
                  <a:lnTo>
                    <a:pt x="3722739" y="52628"/>
                  </a:lnTo>
                  <a:lnTo>
                    <a:pt x="3851041" y="45484"/>
                  </a:lnTo>
                  <a:lnTo>
                    <a:pt x="4749629" y="24910"/>
                  </a:lnTo>
                  <a:lnTo>
                    <a:pt x="4878026" y="22434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5401417-91CB-1F41-64A7-3C90C67E823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392521F-F703-1130-B4CA-67FDD23B4155}"/>
              </a:ext>
            </a:extLst>
          </p:cNvPr>
          <p:cNvSpPr/>
          <p:nvPr/>
        </p:nvSpPr>
        <p:spPr>
          <a:xfrm>
            <a:off x="2911602" y="1524000"/>
            <a:ext cx="45719" cy="3577209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D93512F6-BC54-2E75-9250-7E493D72FBD1}"/>
              </a:ext>
            </a:extLst>
          </p:cNvPr>
          <p:cNvGrpSpPr/>
          <p:nvPr/>
        </p:nvGrpSpPr>
        <p:grpSpPr>
          <a:xfrm>
            <a:off x="2777299" y="5145405"/>
            <a:ext cx="6662221" cy="338554"/>
            <a:chOff x="2777299" y="5145405"/>
            <a:chExt cx="6662221" cy="338554"/>
          </a:xfrm>
          <a:solidFill>
            <a:srgbClr val="2A3F5F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3A0DD-77C3-D42E-D198-F9CF2F426A01}"/>
                </a:ext>
              </a:extLst>
            </p:cNvPr>
            <p:cNvSpPr txBox="1"/>
            <p:nvPr/>
          </p:nvSpPr>
          <p:spPr>
            <a:xfrm>
              <a:off x="277729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9AAFE-2B68-D947-1D69-BCD46B66006C}"/>
                </a:ext>
              </a:extLst>
            </p:cNvPr>
            <p:cNvSpPr txBox="1"/>
            <p:nvPr/>
          </p:nvSpPr>
          <p:spPr>
            <a:xfrm>
              <a:off x="309333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AB923-5746-225C-85BA-340E3592F5A3}"/>
                </a:ext>
              </a:extLst>
            </p:cNvPr>
            <p:cNvSpPr txBox="1"/>
            <p:nvPr/>
          </p:nvSpPr>
          <p:spPr>
            <a:xfrm>
              <a:off x="340947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E6A738-C394-F791-6921-8EA3C23DF328}"/>
                </a:ext>
              </a:extLst>
            </p:cNvPr>
            <p:cNvSpPr txBox="1"/>
            <p:nvPr/>
          </p:nvSpPr>
          <p:spPr>
            <a:xfrm>
              <a:off x="372551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070378-6545-C035-AB0A-B16D81D77470}"/>
                </a:ext>
              </a:extLst>
            </p:cNvPr>
            <p:cNvSpPr txBox="1"/>
            <p:nvPr/>
          </p:nvSpPr>
          <p:spPr>
            <a:xfrm>
              <a:off x="404164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0D1FF-E395-7DA1-C81A-266C1C325458}"/>
                </a:ext>
              </a:extLst>
            </p:cNvPr>
            <p:cNvSpPr txBox="1"/>
            <p:nvPr/>
          </p:nvSpPr>
          <p:spPr>
            <a:xfrm>
              <a:off x="435768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08C2-8D4C-D6C7-B42E-3F8A8C8B1B29}"/>
                </a:ext>
              </a:extLst>
            </p:cNvPr>
            <p:cNvSpPr txBox="1"/>
            <p:nvPr/>
          </p:nvSpPr>
          <p:spPr>
            <a:xfrm>
              <a:off x="467372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9A887E-18A7-BF90-7466-64ABADB6576F}"/>
                </a:ext>
              </a:extLst>
            </p:cNvPr>
            <p:cNvSpPr txBox="1"/>
            <p:nvPr/>
          </p:nvSpPr>
          <p:spPr>
            <a:xfrm>
              <a:off x="498986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BA7842-E699-89C0-5D69-846376CAC77E}"/>
                </a:ext>
              </a:extLst>
            </p:cNvPr>
            <p:cNvSpPr txBox="1"/>
            <p:nvPr/>
          </p:nvSpPr>
          <p:spPr>
            <a:xfrm>
              <a:off x="530590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6BD96C-479C-1025-1994-B3F34AD4CB28}"/>
                </a:ext>
              </a:extLst>
            </p:cNvPr>
            <p:cNvSpPr txBox="1"/>
            <p:nvPr/>
          </p:nvSpPr>
          <p:spPr>
            <a:xfrm>
              <a:off x="5622036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A0E88D-7AF8-9DA3-C863-9196E0E2FCA3}"/>
                </a:ext>
              </a:extLst>
            </p:cNvPr>
            <p:cNvSpPr txBox="1"/>
            <p:nvPr/>
          </p:nvSpPr>
          <p:spPr>
            <a:xfrm>
              <a:off x="588568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8326EF-AAB9-4CD9-3176-4462A0A0E72F}"/>
                </a:ext>
              </a:extLst>
            </p:cNvPr>
            <p:cNvSpPr txBox="1"/>
            <p:nvPr/>
          </p:nvSpPr>
          <p:spPr>
            <a:xfrm>
              <a:off x="620172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F6087C-EDBC-139D-1CDD-EE3CABEB402B}"/>
                </a:ext>
              </a:extLst>
            </p:cNvPr>
            <p:cNvSpPr txBox="1"/>
            <p:nvPr/>
          </p:nvSpPr>
          <p:spPr>
            <a:xfrm>
              <a:off x="651786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DB0C8-C3B7-3A7D-6038-7FA863AE3764}"/>
                </a:ext>
              </a:extLst>
            </p:cNvPr>
            <p:cNvSpPr txBox="1"/>
            <p:nvPr/>
          </p:nvSpPr>
          <p:spPr>
            <a:xfrm>
              <a:off x="683390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BC5136-01C7-7082-2B18-AFB5ABFA71FA}"/>
                </a:ext>
              </a:extLst>
            </p:cNvPr>
            <p:cNvSpPr txBox="1"/>
            <p:nvPr/>
          </p:nvSpPr>
          <p:spPr>
            <a:xfrm>
              <a:off x="715003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156519-5698-7684-6617-935ED3C76F74}"/>
                </a:ext>
              </a:extLst>
            </p:cNvPr>
            <p:cNvSpPr txBox="1"/>
            <p:nvPr/>
          </p:nvSpPr>
          <p:spPr>
            <a:xfrm>
              <a:off x="746607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1BFD6-9125-00A4-86FF-2FD33E75D6F8}"/>
                </a:ext>
              </a:extLst>
            </p:cNvPr>
            <p:cNvSpPr txBox="1"/>
            <p:nvPr/>
          </p:nvSpPr>
          <p:spPr>
            <a:xfrm>
              <a:off x="778221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A4828E-5591-AD0D-8A73-C48B3067F79D}"/>
                </a:ext>
              </a:extLst>
            </p:cNvPr>
            <p:cNvSpPr txBox="1"/>
            <p:nvPr/>
          </p:nvSpPr>
          <p:spPr>
            <a:xfrm>
              <a:off x="809825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E65330-2702-5573-E912-444C1B5967C6}"/>
                </a:ext>
              </a:extLst>
            </p:cNvPr>
            <p:cNvSpPr txBox="1"/>
            <p:nvPr/>
          </p:nvSpPr>
          <p:spPr>
            <a:xfrm>
              <a:off x="841428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B0E48-0D99-E016-793D-79F49BB78250}"/>
                </a:ext>
              </a:extLst>
            </p:cNvPr>
            <p:cNvSpPr txBox="1"/>
            <p:nvPr/>
          </p:nvSpPr>
          <p:spPr>
            <a:xfrm>
              <a:off x="873042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4119F5-C981-201E-7AF3-752E3692B55E}"/>
                </a:ext>
              </a:extLst>
            </p:cNvPr>
            <p:cNvSpPr txBox="1"/>
            <p:nvPr/>
          </p:nvSpPr>
          <p:spPr>
            <a:xfrm>
              <a:off x="9046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F426436-7A5C-41AF-A4EB-F51C8EB78325}"/>
              </a:ext>
            </a:extLst>
          </p:cNvPr>
          <p:cNvSpPr txBox="1"/>
          <p:nvPr/>
        </p:nvSpPr>
        <p:spPr>
          <a:xfrm>
            <a:off x="4679993" y="5445904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Solar panel sizes [kWp]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AC204A-6204-D92E-77CB-ACCCD5EAB77A}"/>
              </a:ext>
            </a:extLst>
          </p:cNvPr>
          <p:cNvSpPr txBox="1"/>
          <p:nvPr/>
        </p:nvSpPr>
        <p:spPr>
          <a:xfrm rot="16200000">
            <a:off x="1192002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366281-DA32-AA6E-CF9B-2F67C62BD9C6}"/>
              </a:ext>
            </a:extLst>
          </p:cNvPr>
          <p:cNvSpPr txBox="1"/>
          <p:nvPr/>
        </p:nvSpPr>
        <p:spPr>
          <a:xfrm>
            <a:off x="7996823" y="133927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30 kWh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EAD06E-18B1-0ADE-B078-87539D17C538}"/>
              </a:ext>
            </a:extLst>
          </p:cNvPr>
          <p:cNvSpPr txBox="1"/>
          <p:nvPr/>
        </p:nvSpPr>
        <p:spPr>
          <a:xfrm>
            <a:off x="8015793" y="17133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 kWh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BE3502-7B81-9344-1633-A746EC8DFB3D}"/>
              </a:ext>
            </a:extLst>
          </p:cNvPr>
          <p:cNvSpPr txBox="1"/>
          <p:nvPr/>
        </p:nvSpPr>
        <p:spPr>
          <a:xfrm>
            <a:off x="7996823" y="24557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4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4D05FF-34B5-F641-1CF5-02045A059B34}"/>
              </a:ext>
            </a:extLst>
          </p:cNvPr>
          <p:cNvSpPr txBox="1"/>
          <p:nvPr/>
        </p:nvSpPr>
        <p:spPr>
          <a:xfrm>
            <a:off x="7987950" y="2847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00EC82-83ED-0206-6EFC-839036F7D373}"/>
              </a:ext>
            </a:extLst>
          </p:cNvPr>
          <p:cNvSpPr txBox="1"/>
          <p:nvPr/>
        </p:nvSpPr>
        <p:spPr>
          <a:xfrm>
            <a:off x="7996822" y="325686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747C3-8148-EDEB-6D3F-966B26DBBADC}"/>
              </a:ext>
            </a:extLst>
          </p:cNvPr>
          <p:cNvSpPr txBox="1"/>
          <p:nvPr/>
        </p:nvSpPr>
        <p:spPr>
          <a:xfrm>
            <a:off x="4099860" y="1171907"/>
            <a:ext cx="5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Whole data-set, i.e., 52 weeks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99568A-0AF6-E00F-926B-DB8871721E99}"/>
              </a:ext>
            </a:extLst>
          </p:cNvPr>
          <p:cNvCxnSpPr>
            <a:cxnSpLocks/>
          </p:cNvCxnSpPr>
          <p:nvPr/>
        </p:nvCxnSpPr>
        <p:spPr>
          <a:xfrm>
            <a:off x="4817554" y="1524000"/>
            <a:ext cx="0" cy="54645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A1FE7C7-7609-F6D6-DBA2-347C6BBFE96F}"/>
              </a:ext>
            </a:extLst>
          </p:cNvPr>
          <p:cNvSpPr txBox="1"/>
          <p:nvPr/>
        </p:nvSpPr>
        <p:spPr>
          <a:xfrm>
            <a:off x="4116773" y="4331518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Clustered data K = 5 weeks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D6248-2755-0B6A-944F-1CAA082EE565}"/>
              </a:ext>
            </a:extLst>
          </p:cNvPr>
          <p:cNvCxnSpPr>
            <a:cxnSpLocks/>
          </p:cNvCxnSpPr>
          <p:nvPr/>
        </p:nvCxnSpPr>
        <p:spPr>
          <a:xfrm flipV="1">
            <a:off x="4827079" y="3866921"/>
            <a:ext cx="0" cy="539552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07C6D-BEE3-D77C-BDDE-EDB9D2BFF193}"/>
              </a:ext>
            </a:extLst>
          </p:cNvPr>
          <p:cNvCxnSpPr>
            <a:cxnSpLocks/>
          </p:cNvCxnSpPr>
          <p:nvPr/>
        </p:nvCxnSpPr>
        <p:spPr>
          <a:xfrm>
            <a:off x="8233178" y="3928969"/>
            <a:ext cx="0" cy="1256516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133964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6596872" y="2901707"/>
            <a:ext cx="366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Natural self-sufficiency = 35%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>
            <a:off x="8225910" y="3213998"/>
            <a:ext cx="0" cy="57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811883" y="1272731"/>
            <a:ext cx="126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Sharing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69688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377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Physically from 12:00 to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89" y="1314325"/>
            <a:ext cx="423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Economically from 12:00 to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2972" y="1558622"/>
            <a:ext cx="45719" cy="4632627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9768" y="1558622"/>
            <a:ext cx="45719" cy="4632628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6515" y="1558620"/>
            <a:ext cx="45719" cy="4632629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53263" y="1558620"/>
            <a:ext cx="45719" cy="463263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209786" y="1558619"/>
            <a:ext cx="66087" cy="463263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56806" y="1558618"/>
            <a:ext cx="45719" cy="4632631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73409" y="1558618"/>
            <a:ext cx="45719" cy="4632632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20157" y="1558616"/>
            <a:ext cx="45719" cy="4632633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77476" y="1558616"/>
            <a:ext cx="85387" cy="4632634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46700" y="1435178"/>
            <a:ext cx="45719" cy="4756071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56475" y="1453703"/>
            <a:ext cx="6486525" cy="80981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43426" y="1741556"/>
            <a:ext cx="188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Coordination</a:t>
            </a:r>
          </a:p>
          <a:p>
            <a:r>
              <a:rPr lang="en-US" dirty="0">
                <a:solidFill>
                  <a:schemeClr val="accent1"/>
                </a:solidFill>
              </a:rPr>
              <a:t>together</a:t>
            </a:r>
          </a:p>
          <a:p>
            <a:r>
              <a:rPr lang="en-US" dirty="0">
                <a:solidFill>
                  <a:schemeClr val="accent1"/>
                </a:solidFill>
              </a:rPr>
              <a:t>100% equipped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E59E7B3-2548-B0AC-1F64-32983C36988C}"/>
              </a:ext>
            </a:extLst>
          </p:cNvPr>
          <p:cNvCxnSpPr>
            <a:cxnSpLocks/>
          </p:cNvCxnSpPr>
          <p:nvPr/>
        </p:nvCxnSpPr>
        <p:spPr>
          <a:xfrm>
            <a:off x="7403073" y="2637959"/>
            <a:ext cx="0" cy="135336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6C876CA-6097-6087-F305-57D381DF53D6}"/>
              </a:ext>
            </a:extLst>
          </p:cNvPr>
          <p:cNvCxnSpPr>
            <a:cxnSpLocks/>
          </p:cNvCxnSpPr>
          <p:nvPr/>
        </p:nvCxnSpPr>
        <p:spPr>
          <a:xfrm>
            <a:off x="7050858" y="2712993"/>
            <a:ext cx="0" cy="73908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87F5BFC-33C5-8021-992C-F815386E4B85}"/>
              </a:ext>
            </a:extLst>
          </p:cNvPr>
          <p:cNvSpPr txBox="1"/>
          <p:nvPr/>
        </p:nvSpPr>
        <p:spPr>
          <a:xfrm>
            <a:off x="6599498" y="2904168"/>
            <a:ext cx="1881307" cy="338554"/>
          </a:xfrm>
          <a:prstGeom prst="rect">
            <a:avLst/>
          </a:prstGeom>
          <a:solidFill>
            <a:srgbClr val="FFF9E6"/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Coalition value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1183809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2106719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791167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755311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3439759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938638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2623086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878363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891088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2730087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3539680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2456246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7302538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8259326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943774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8050775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10046510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9730958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837959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882768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8627491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18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8117132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9650355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889994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8599102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0F2583-8067-C78F-8F7A-F8447902A277}"/>
              </a:ext>
            </a:extLst>
          </p:cNvPr>
          <p:cNvCxnSpPr>
            <a:cxnSpLocks/>
          </p:cNvCxnSpPr>
          <p:nvPr/>
        </p:nvCxnSpPr>
        <p:spPr>
          <a:xfrm flipV="1">
            <a:off x="2794225" y="2507810"/>
            <a:ext cx="0" cy="99503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42AC77-DD09-5CCF-A495-70E0C47D69B2}"/>
              </a:ext>
            </a:extLst>
          </p:cNvPr>
          <p:cNvCxnSpPr>
            <a:cxnSpLocks/>
          </p:cNvCxnSpPr>
          <p:nvPr/>
        </p:nvCxnSpPr>
        <p:spPr>
          <a:xfrm>
            <a:off x="2549769" y="3428881"/>
            <a:ext cx="18438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A47A11-2183-90A0-D33B-31CC56A437A2}"/>
              </a:ext>
            </a:extLst>
          </p:cNvPr>
          <p:cNvCxnSpPr>
            <a:cxnSpLocks/>
          </p:cNvCxnSpPr>
          <p:nvPr/>
        </p:nvCxnSpPr>
        <p:spPr>
          <a:xfrm flipV="1">
            <a:off x="2794225" y="1565171"/>
            <a:ext cx="0" cy="49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F9EEC-2371-CE82-5893-E4824EF5AEA5}"/>
              </a:ext>
            </a:extLst>
          </p:cNvPr>
          <p:cNvCxnSpPr>
            <a:cxnSpLocks/>
          </p:cNvCxnSpPr>
          <p:nvPr/>
        </p:nvCxnSpPr>
        <p:spPr>
          <a:xfrm flipV="1">
            <a:off x="5993066" y="1565171"/>
            <a:ext cx="0" cy="485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8BDE4-369B-48C2-233F-D8ECC4DCCE5D}"/>
              </a:ext>
            </a:extLst>
          </p:cNvPr>
          <p:cNvCxnSpPr>
            <a:cxnSpLocks/>
          </p:cNvCxnSpPr>
          <p:nvPr/>
        </p:nvCxnSpPr>
        <p:spPr>
          <a:xfrm flipV="1">
            <a:off x="4371743" y="303143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FEA924-6B9E-2CA4-C64E-5DD8DDE8D1D1}"/>
              </a:ext>
            </a:extLst>
          </p:cNvPr>
          <p:cNvCxnSpPr>
            <a:cxnSpLocks/>
          </p:cNvCxnSpPr>
          <p:nvPr/>
        </p:nvCxnSpPr>
        <p:spPr>
          <a:xfrm flipV="1">
            <a:off x="7611384" y="302252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303B14-D650-6ECE-1F56-7B545CA78940}"/>
              </a:ext>
            </a:extLst>
          </p:cNvPr>
          <p:cNvCxnSpPr/>
          <p:nvPr/>
        </p:nvCxnSpPr>
        <p:spPr>
          <a:xfrm>
            <a:off x="2549769" y="1985673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C811FF-4734-DBD1-191B-708B6F45AA43}"/>
              </a:ext>
            </a:extLst>
          </p:cNvPr>
          <p:cNvCxnSpPr/>
          <p:nvPr/>
        </p:nvCxnSpPr>
        <p:spPr>
          <a:xfrm>
            <a:off x="2794225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9EF56A-6DDF-E885-CCA3-127ADE6D18EA}"/>
              </a:ext>
            </a:extLst>
          </p:cNvPr>
          <p:cNvCxnSpPr/>
          <p:nvPr/>
        </p:nvCxnSpPr>
        <p:spPr>
          <a:xfrm>
            <a:off x="3298317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65F081-409D-8DE8-B272-6E9C983427CE}"/>
              </a:ext>
            </a:extLst>
          </p:cNvPr>
          <p:cNvCxnSpPr/>
          <p:nvPr/>
        </p:nvCxnSpPr>
        <p:spPr>
          <a:xfrm>
            <a:off x="3831717" y="191355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584B5F-FC15-5C8F-189B-CC09752073F8}"/>
              </a:ext>
            </a:extLst>
          </p:cNvPr>
          <p:cNvCxnSpPr/>
          <p:nvPr/>
        </p:nvCxnSpPr>
        <p:spPr>
          <a:xfrm>
            <a:off x="4376839" y="191533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95BAA6-D7C5-ED18-D566-2BC09B5E4778}"/>
              </a:ext>
            </a:extLst>
          </p:cNvPr>
          <p:cNvCxnSpPr/>
          <p:nvPr/>
        </p:nvCxnSpPr>
        <p:spPr>
          <a:xfrm>
            <a:off x="4933685" y="191533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A8F17-0E32-A271-7266-DDA9A726BFF1}"/>
              </a:ext>
            </a:extLst>
          </p:cNvPr>
          <p:cNvCxnSpPr/>
          <p:nvPr/>
        </p:nvCxnSpPr>
        <p:spPr>
          <a:xfrm>
            <a:off x="5488974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03B678-5952-F415-C291-4564C7D927FA}"/>
              </a:ext>
            </a:extLst>
          </p:cNvPr>
          <p:cNvCxnSpPr/>
          <p:nvPr/>
        </p:nvCxnSpPr>
        <p:spPr>
          <a:xfrm>
            <a:off x="5993066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B1F6EA-B0A3-234A-A92D-0DEB4E45E1D4}"/>
              </a:ext>
            </a:extLst>
          </p:cNvPr>
          <p:cNvCxnSpPr/>
          <p:nvPr/>
        </p:nvCxnSpPr>
        <p:spPr>
          <a:xfrm>
            <a:off x="6526466" y="190993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5758B9-E788-7439-2CC9-FE5A8774E402}"/>
              </a:ext>
            </a:extLst>
          </p:cNvPr>
          <p:cNvCxnSpPr/>
          <p:nvPr/>
        </p:nvCxnSpPr>
        <p:spPr>
          <a:xfrm>
            <a:off x="7071588" y="191171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76375-8ADA-824E-BF1E-ED87630EC122}"/>
              </a:ext>
            </a:extLst>
          </p:cNvPr>
          <p:cNvCxnSpPr>
            <a:cxnSpLocks/>
          </p:cNvCxnSpPr>
          <p:nvPr/>
        </p:nvCxnSpPr>
        <p:spPr>
          <a:xfrm>
            <a:off x="4371743" y="3429000"/>
            <a:ext cx="3791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BDC8B-134F-AFA3-F2A9-1D61CAA21C5A}"/>
              </a:ext>
            </a:extLst>
          </p:cNvPr>
          <p:cNvCxnSpPr/>
          <p:nvPr/>
        </p:nvCxnSpPr>
        <p:spPr>
          <a:xfrm>
            <a:off x="3334251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86C216-E88A-1D37-C82A-9BDCD7DE4738}"/>
              </a:ext>
            </a:extLst>
          </p:cNvPr>
          <p:cNvCxnSpPr/>
          <p:nvPr/>
        </p:nvCxnSpPr>
        <p:spPr>
          <a:xfrm>
            <a:off x="3838343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291FA4-29F3-C2FD-6A1D-EDB7800E29CB}"/>
              </a:ext>
            </a:extLst>
          </p:cNvPr>
          <p:cNvCxnSpPr/>
          <p:nvPr/>
        </p:nvCxnSpPr>
        <p:spPr>
          <a:xfrm>
            <a:off x="4371743" y="335688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3BF7EF-4A35-B321-DE0C-756953A8E418}"/>
              </a:ext>
            </a:extLst>
          </p:cNvPr>
          <p:cNvCxnSpPr/>
          <p:nvPr/>
        </p:nvCxnSpPr>
        <p:spPr>
          <a:xfrm>
            <a:off x="4916865" y="3358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2053B2-3AF7-CF80-B820-ED50BD7D47B2}"/>
              </a:ext>
            </a:extLst>
          </p:cNvPr>
          <p:cNvCxnSpPr/>
          <p:nvPr/>
        </p:nvCxnSpPr>
        <p:spPr>
          <a:xfrm>
            <a:off x="5473711" y="335866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F92835-16ED-29CC-8922-E9A00B9E1654}"/>
              </a:ext>
            </a:extLst>
          </p:cNvPr>
          <p:cNvCxnSpPr/>
          <p:nvPr/>
        </p:nvCxnSpPr>
        <p:spPr>
          <a:xfrm>
            <a:off x="6029000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205FBB-53C7-1830-7F09-2A6A3C9DA012}"/>
              </a:ext>
            </a:extLst>
          </p:cNvPr>
          <p:cNvCxnSpPr/>
          <p:nvPr/>
        </p:nvCxnSpPr>
        <p:spPr>
          <a:xfrm>
            <a:off x="6533092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46C318-C1BC-F878-08C3-31469BF262EC}"/>
              </a:ext>
            </a:extLst>
          </p:cNvPr>
          <p:cNvCxnSpPr/>
          <p:nvPr/>
        </p:nvCxnSpPr>
        <p:spPr>
          <a:xfrm>
            <a:off x="7066492" y="335325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13EB05-DC83-C002-8D48-8F1182AF4151}"/>
              </a:ext>
            </a:extLst>
          </p:cNvPr>
          <p:cNvCxnSpPr/>
          <p:nvPr/>
        </p:nvCxnSpPr>
        <p:spPr>
          <a:xfrm>
            <a:off x="7611614" y="335503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DF40CB-610B-94B8-A79F-20119F4DDF08}"/>
              </a:ext>
            </a:extLst>
          </p:cNvPr>
          <p:cNvSpPr txBox="1"/>
          <p:nvPr/>
        </p:nvSpPr>
        <p:spPr>
          <a:xfrm>
            <a:off x="2963349" y="1133187"/>
            <a:ext cx="32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Predict &amp; control horizon 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5B5C33-D0E1-8C81-623B-C2F24409950C}"/>
              </a:ext>
            </a:extLst>
          </p:cNvPr>
          <p:cNvCxnSpPr>
            <a:cxnSpLocks/>
          </p:cNvCxnSpPr>
          <p:nvPr/>
        </p:nvCxnSpPr>
        <p:spPr>
          <a:xfrm>
            <a:off x="2794225" y="1634745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75E5DE-D71D-FD6D-0B23-910B417D63B8}"/>
              </a:ext>
            </a:extLst>
          </p:cNvPr>
          <p:cNvCxnSpPr>
            <a:cxnSpLocks/>
          </p:cNvCxnSpPr>
          <p:nvPr/>
        </p:nvCxnSpPr>
        <p:spPr>
          <a:xfrm>
            <a:off x="4393645" y="3144078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68BFF27-2C3F-ED09-7F27-807A4CEC8BF9}"/>
              </a:ext>
            </a:extLst>
          </p:cNvPr>
          <p:cNvSpPr txBox="1"/>
          <p:nvPr/>
        </p:nvSpPr>
        <p:spPr>
          <a:xfrm>
            <a:off x="2918084" y="2438291"/>
            <a:ext cx="15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 until next update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8C890-F100-1C92-96B2-75AC60197E91}"/>
              </a:ext>
            </a:extLst>
          </p:cNvPr>
          <p:cNvCxnSpPr>
            <a:cxnSpLocks/>
          </p:cNvCxnSpPr>
          <p:nvPr/>
        </p:nvCxnSpPr>
        <p:spPr>
          <a:xfrm>
            <a:off x="2842863" y="3144078"/>
            <a:ext cx="14796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F90F3B-5745-814A-44E4-3140F8B31013}"/>
              </a:ext>
            </a:extLst>
          </p:cNvPr>
          <p:cNvSpPr txBox="1"/>
          <p:nvPr/>
        </p:nvSpPr>
        <p:spPr>
          <a:xfrm>
            <a:off x="7650323" y="1753998"/>
            <a:ext cx="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ED5D36-F669-8BCA-E24E-1EE05D29D378}"/>
              </a:ext>
            </a:extLst>
          </p:cNvPr>
          <p:cNvSpPr txBox="1"/>
          <p:nvPr/>
        </p:nvSpPr>
        <p:spPr>
          <a:xfrm>
            <a:off x="8212236" y="3237135"/>
            <a:ext cx="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/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blipFill>
                <a:blip r:embed="rId2"/>
                <a:stretch>
                  <a:fillRect l="-714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89B32C01-0252-8114-5124-D0826C5558C6}"/>
              </a:ext>
            </a:extLst>
          </p:cNvPr>
          <p:cNvSpPr txBox="1"/>
          <p:nvPr/>
        </p:nvSpPr>
        <p:spPr>
          <a:xfrm>
            <a:off x="2668511" y="20503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004EDB-525F-9A85-8C52-865DAF3DBA59}"/>
              </a:ext>
            </a:extLst>
          </p:cNvPr>
          <p:cNvCxnSpPr/>
          <p:nvPr/>
        </p:nvCxnSpPr>
        <p:spPr>
          <a:xfrm>
            <a:off x="2794225" y="3347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/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/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blipFill>
                <a:blip r:embed="rId4"/>
                <a:stretch>
                  <a:fillRect l="-781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3CE222D9-A62D-B748-52AE-8AA770A7E8B3}"/>
              </a:ext>
            </a:extLst>
          </p:cNvPr>
          <p:cNvSpPr/>
          <p:nvPr/>
        </p:nvSpPr>
        <p:spPr>
          <a:xfrm>
            <a:off x="4317916" y="3370706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52632FB-D9DF-C8F7-5720-92D893E1A4DC}"/>
              </a:ext>
            </a:extLst>
          </p:cNvPr>
          <p:cNvSpPr/>
          <p:nvPr/>
        </p:nvSpPr>
        <p:spPr>
          <a:xfrm>
            <a:off x="2731721" y="1934509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40CEA3-29FB-1F87-E68B-5E59809A77F8}"/>
              </a:ext>
            </a:extLst>
          </p:cNvPr>
          <p:cNvSpPr txBox="1"/>
          <p:nvPr/>
        </p:nvSpPr>
        <p:spPr>
          <a:xfrm>
            <a:off x="5855025" y="202281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/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 </a:t>
                </a:r>
                <a:r>
                  <a:rPr lang="en-US" dirty="0"/>
                  <a:t>+ </a:t>
                </a:r>
                <a:r>
                  <a:rPr lang="en-US" b="1" dirty="0"/>
                  <a:t>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4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E3829-85D5-1A48-484C-0A223A5ADDE7}"/>
              </a:ext>
            </a:extLst>
          </p:cNvPr>
          <p:cNvSpPr/>
          <p:nvPr/>
        </p:nvSpPr>
        <p:spPr>
          <a:xfrm>
            <a:off x="2356337" y="958363"/>
            <a:ext cx="4730263" cy="2180491"/>
          </a:xfrm>
          <a:prstGeom prst="rect">
            <a:avLst/>
          </a:prstGeom>
          <a:solidFill>
            <a:srgbClr val="4472C4">
              <a:alpha val="9804"/>
            </a:srgbClr>
          </a:solidFill>
          <a:ln w="19050">
            <a:solidFill>
              <a:srgbClr val="2F528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A204C1A-0432-B7B9-705D-22407B7B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67" y="1248507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ompteur électrique - Icônes la technologie gratuites">
            <a:extLst>
              <a:ext uri="{FF2B5EF4-FFF2-40B4-BE49-F238E27FC236}">
                <a16:creationId xmlns:a16="http://schemas.microsoft.com/office/drawing/2014/main" id="{B6F15223-FDF1-E90F-231B-14A2566D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13" y="2801220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Solar cell  premium icon">
            <a:extLst>
              <a:ext uri="{FF2B5EF4-FFF2-40B4-BE49-F238E27FC236}">
                <a16:creationId xmlns:a16="http://schemas.microsoft.com/office/drawing/2014/main" id="{D3353BF2-431C-4D15-6EB8-253FEB0A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6" y="1153099"/>
            <a:ext cx="999275" cy="99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F5A327-9838-B061-1DBB-D416DAC1E077}"/>
              </a:ext>
            </a:extLst>
          </p:cNvPr>
          <p:cNvCxnSpPr>
            <a:cxnSpLocks/>
          </p:cNvCxnSpPr>
          <p:nvPr/>
        </p:nvCxnSpPr>
        <p:spPr>
          <a:xfrm>
            <a:off x="3349869" y="2479431"/>
            <a:ext cx="252614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291418-6165-577A-5FC4-76C2213B9832}"/>
              </a:ext>
            </a:extLst>
          </p:cNvPr>
          <p:cNvCxnSpPr>
            <a:cxnSpLocks/>
          </p:cNvCxnSpPr>
          <p:nvPr/>
        </p:nvCxnSpPr>
        <p:spPr>
          <a:xfrm>
            <a:off x="3349869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F476FA-29D3-9AFD-A3E4-D126CFD3FA6B}"/>
              </a:ext>
            </a:extLst>
          </p:cNvPr>
          <p:cNvCxnSpPr>
            <a:cxnSpLocks/>
          </p:cNvCxnSpPr>
          <p:nvPr/>
        </p:nvCxnSpPr>
        <p:spPr>
          <a:xfrm>
            <a:off x="4994031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8A8762-443C-FD50-CDEC-B4FFAC25EA68}"/>
              </a:ext>
            </a:extLst>
          </p:cNvPr>
          <p:cNvCxnSpPr>
            <a:cxnSpLocks/>
          </p:cNvCxnSpPr>
          <p:nvPr/>
        </p:nvCxnSpPr>
        <p:spPr>
          <a:xfrm>
            <a:off x="4126523" y="2479431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 battery - Free electronics icons">
            <a:extLst>
              <a:ext uri="{FF2B5EF4-FFF2-40B4-BE49-F238E27FC236}">
                <a16:creationId xmlns:a16="http://schemas.microsoft.com/office/drawing/2014/main" id="{96403A2E-8DB3-07BC-FFC5-65A700F0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16" y="1947770"/>
            <a:ext cx="853450" cy="8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EB3286-8DFA-D85D-3DBC-14591B7979EA}"/>
              </a:ext>
            </a:extLst>
          </p:cNvPr>
          <p:cNvSpPr txBox="1"/>
          <p:nvPr/>
        </p:nvSpPr>
        <p:spPr>
          <a:xfrm>
            <a:off x="2338756" y="602213"/>
            <a:ext cx="17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Member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E273B-B002-E265-6349-129D1CF135F1}"/>
              </a:ext>
            </a:extLst>
          </p:cNvPr>
          <p:cNvSpPr/>
          <p:nvPr/>
        </p:nvSpPr>
        <p:spPr>
          <a:xfrm>
            <a:off x="2356337" y="4123592"/>
            <a:ext cx="5811717" cy="67700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4F1D3-5305-F945-4980-9D2C3C031CFB}"/>
              </a:ext>
            </a:extLst>
          </p:cNvPr>
          <p:cNvCxnSpPr>
            <a:cxnSpLocks/>
          </p:cNvCxnSpPr>
          <p:nvPr/>
        </p:nvCxnSpPr>
        <p:spPr>
          <a:xfrm>
            <a:off x="6277707" y="2801220"/>
            <a:ext cx="0" cy="1322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FB9AD1-B3A0-3607-0BA9-FA77A7ED7BF2}"/>
              </a:ext>
            </a:extLst>
          </p:cNvPr>
          <p:cNvCxnSpPr>
            <a:cxnSpLocks/>
          </p:cNvCxnSpPr>
          <p:nvPr/>
        </p:nvCxnSpPr>
        <p:spPr>
          <a:xfrm>
            <a:off x="4152900" y="3705087"/>
            <a:ext cx="0" cy="418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0EFC0-E979-D031-3BFC-81E791E6FA05}"/>
              </a:ext>
            </a:extLst>
          </p:cNvPr>
          <p:cNvSpPr/>
          <p:nvPr/>
        </p:nvSpPr>
        <p:spPr>
          <a:xfrm>
            <a:off x="2356336" y="5270989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EB99A-F446-23D1-C832-36AC214BE963}"/>
              </a:ext>
            </a:extLst>
          </p:cNvPr>
          <p:cNvSpPr/>
          <p:nvPr/>
        </p:nvSpPr>
        <p:spPr>
          <a:xfrm>
            <a:off x="5688623" y="5271048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Optimal scheduling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7607F-1619-4D73-3B4E-B822062C6F49}"/>
              </a:ext>
            </a:extLst>
          </p:cNvPr>
          <p:cNvCxnSpPr>
            <a:cxnSpLocks/>
          </p:cNvCxnSpPr>
          <p:nvPr/>
        </p:nvCxnSpPr>
        <p:spPr>
          <a:xfrm>
            <a:off x="314612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665E4-5323-A689-3679-22DD3CD3EA78}"/>
              </a:ext>
            </a:extLst>
          </p:cNvPr>
          <p:cNvCxnSpPr>
            <a:cxnSpLocks/>
          </p:cNvCxnSpPr>
          <p:nvPr/>
        </p:nvCxnSpPr>
        <p:spPr>
          <a:xfrm flipV="1">
            <a:off x="406345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75222B-ED1A-EB03-9470-510E33A074A6}"/>
              </a:ext>
            </a:extLst>
          </p:cNvPr>
          <p:cNvCxnSpPr>
            <a:cxnSpLocks/>
          </p:cNvCxnSpPr>
          <p:nvPr/>
        </p:nvCxnSpPr>
        <p:spPr>
          <a:xfrm>
            <a:off x="631428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3A67A1-1BD5-37C7-25BA-4D3407B6E31C}"/>
              </a:ext>
            </a:extLst>
          </p:cNvPr>
          <p:cNvCxnSpPr>
            <a:cxnSpLocks/>
          </p:cNvCxnSpPr>
          <p:nvPr/>
        </p:nvCxnSpPr>
        <p:spPr>
          <a:xfrm flipV="1">
            <a:off x="723161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610872-BDC7-842C-E04C-A7A754EB579D}"/>
              </a:ext>
            </a:extLst>
          </p:cNvPr>
          <p:cNvCxnSpPr>
            <a:cxnSpLocks/>
          </p:cNvCxnSpPr>
          <p:nvPr/>
        </p:nvCxnSpPr>
        <p:spPr>
          <a:xfrm flipV="1">
            <a:off x="7718123" y="2479431"/>
            <a:ext cx="0" cy="16441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6AE750-E1FD-5CA3-B347-AB1A04D8D341}"/>
              </a:ext>
            </a:extLst>
          </p:cNvPr>
          <p:cNvCxnSpPr>
            <a:cxnSpLocks/>
          </p:cNvCxnSpPr>
          <p:nvPr/>
        </p:nvCxnSpPr>
        <p:spPr>
          <a:xfrm flipH="1">
            <a:off x="6677700" y="2482957"/>
            <a:ext cx="1058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D9C033-AAB5-52C9-1ECC-76C9A562E6CB}"/>
              </a:ext>
            </a:extLst>
          </p:cNvPr>
          <p:cNvCxnSpPr>
            <a:cxnSpLocks/>
          </p:cNvCxnSpPr>
          <p:nvPr/>
        </p:nvCxnSpPr>
        <p:spPr>
          <a:xfrm>
            <a:off x="2356336" y="402111"/>
            <a:ext cx="622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615368-3F0A-8DE3-D446-E33C4463AF47}"/>
              </a:ext>
            </a:extLst>
          </p:cNvPr>
          <p:cNvSpPr txBox="1"/>
          <p:nvPr/>
        </p:nvSpPr>
        <p:spPr>
          <a:xfrm>
            <a:off x="3005446" y="212962"/>
            <a:ext cx="291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channel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077B45-2AAF-5572-7A5B-00CFBAA6CDD9}"/>
              </a:ext>
            </a:extLst>
          </p:cNvPr>
          <p:cNvSpPr txBox="1"/>
          <p:nvPr/>
        </p:nvSpPr>
        <p:spPr>
          <a:xfrm>
            <a:off x="7076707" y="1772125"/>
            <a:ext cx="143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Suggested schedule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925BD0-D8E9-611D-B7D0-AD9724898BB0}"/>
              </a:ext>
            </a:extLst>
          </p:cNvPr>
          <p:cNvSpPr txBox="1"/>
          <p:nvPr/>
        </p:nvSpPr>
        <p:spPr>
          <a:xfrm>
            <a:off x="6267574" y="3138757"/>
            <a:ext cx="143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</a:p>
          <a:p>
            <a:r>
              <a:rPr lang="en-US" dirty="0"/>
              <a:t>state and limits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D44BB-184D-FA78-A53A-2775190644DF}"/>
              </a:ext>
            </a:extLst>
          </p:cNvPr>
          <p:cNvSpPr txBox="1"/>
          <p:nvPr/>
        </p:nvSpPr>
        <p:spPr>
          <a:xfrm>
            <a:off x="2977502" y="3672844"/>
            <a:ext cx="11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Netload</a:t>
            </a:r>
            <a:r>
              <a:rPr lang="en-US" i="1" baseline="-25000" dirty="0"/>
              <a:t>n</a:t>
            </a:r>
            <a:endParaRPr lang="en-US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177BC0-96D3-C4DB-04A9-9FF7D46EB503}"/>
              </a:ext>
            </a:extLst>
          </p:cNvPr>
          <p:cNvSpPr txBox="1"/>
          <p:nvPr/>
        </p:nvSpPr>
        <p:spPr>
          <a:xfrm>
            <a:off x="5916910" y="1579732"/>
            <a:ext cx="10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Asset </a:t>
            </a:r>
            <a:r>
              <a:rPr lang="en-US" i="1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269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A4EFF4BC-486D-3DEF-EF39-FBC5092BBFEC}"/>
              </a:ext>
            </a:extLst>
          </p:cNvPr>
          <p:cNvGrpSpPr/>
          <p:nvPr/>
        </p:nvGrpSpPr>
        <p:grpSpPr>
          <a:xfrm>
            <a:off x="2352098" y="1524000"/>
            <a:ext cx="7105650" cy="3429000"/>
            <a:chOff x="2352098" y="1524000"/>
            <a:chExt cx="7105650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4B9F54B-7E15-C841-AF84-B39A9022B7CD}"/>
                </a:ext>
              </a:extLst>
            </p:cNvPr>
            <p:cNvGrpSpPr/>
            <p:nvPr/>
          </p:nvGrpSpPr>
          <p:grpSpPr>
            <a:xfrm>
              <a:off x="3240304" y="1524000"/>
              <a:ext cx="5329237" cy="3429000"/>
              <a:chOff x="3240304" y="1524000"/>
              <a:chExt cx="5329237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1917259-7D74-5DDA-0D48-C1E3800B01C1}"/>
                  </a:ext>
                </a:extLst>
              </p:cNvPr>
              <p:cNvSpPr/>
              <p:nvPr/>
            </p:nvSpPr>
            <p:spPr>
              <a:xfrm>
                <a:off x="3240304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5784C63-72FD-D261-48A8-F43357BCC1B0}"/>
                  </a:ext>
                </a:extLst>
              </p:cNvPr>
              <p:cNvSpPr/>
              <p:nvPr/>
            </p:nvSpPr>
            <p:spPr>
              <a:xfrm>
                <a:off x="4128510" y="1524000"/>
                <a:ext cx="9525" cy="3429000"/>
              </a:xfrm>
              <a:custGeom>
                <a:avLst/>
                <a:gdLst>
                  <a:gd name="connsiteX0" fmla="*/ 274 w 9525"/>
                  <a:gd name="connsiteY0" fmla="*/ 0 h 3429000"/>
                  <a:gd name="connsiteX1" fmla="*/ 27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4" y="0"/>
                    </a:moveTo>
                    <a:lnTo>
                      <a:pt x="27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735D341-EDFD-F5BC-065D-7B5EE3D78C65}"/>
                  </a:ext>
                </a:extLst>
              </p:cNvPr>
              <p:cNvSpPr/>
              <p:nvPr/>
            </p:nvSpPr>
            <p:spPr>
              <a:xfrm>
                <a:off x="50167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667D79C-F10A-FE4C-FE5A-903E2E3D7AD8}"/>
                  </a:ext>
                </a:extLst>
              </p:cNvPr>
              <p:cNvSpPr/>
              <p:nvPr/>
            </p:nvSpPr>
            <p:spPr>
              <a:xfrm>
                <a:off x="5904923" y="1524000"/>
                <a:ext cx="9525" cy="3429000"/>
              </a:xfrm>
              <a:custGeom>
                <a:avLst/>
                <a:gdLst>
                  <a:gd name="connsiteX0" fmla="*/ 460 w 9525"/>
                  <a:gd name="connsiteY0" fmla="*/ 0 h 3429000"/>
                  <a:gd name="connsiteX1" fmla="*/ 4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0" y="0"/>
                    </a:moveTo>
                    <a:lnTo>
                      <a:pt x="4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DA5AC2E-72B5-6AE6-E24C-8EEE04407498}"/>
                  </a:ext>
                </a:extLst>
              </p:cNvPr>
              <p:cNvSpPr/>
              <p:nvPr/>
            </p:nvSpPr>
            <p:spPr>
              <a:xfrm>
                <a:off x="6793129" y="1524000"/>
                <a:ext cx="9525" cy="3429000"/>
              </a:xfrm>
              <a:custGeom>
                <a:avLst/>
                <a:gdLst>
                  <a:gd name="connsiteX0" fmla="*/ 553 w 9525"/>
                  <a:gd name="connsiteY0" fmla="*/ 0 h 3429000"/>
                  <a:gd name="connsiteX1" fmla="*/ 55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3" y="0"/>
                    </a:moveTo>
                    <a:lnTo>
                      <a:pt x="55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97167E-749D-B6FE-D189-4E745CC4912D}"/>
                  </a:ext>
                </a:extLst>
              </p:cNvPr>
              <p:cNvSpPr/>
              <p:nvPr/>
            </p:nvSpPr>
            <p:spPr>
              <a:xfrm>
                <a:off x="7681335" y="1524000"/>
                <a:ext cx="9525" cy="3429000"/>
              </a:xfrm>
              <a:custGeom>
                <a:avLst/>
                <a:gdLst>
                  <a:gd name="connsiteX0" fmla="*/ 647 w 9525"/>
                  <a:gd name="connsiteY0" fmla="*/ 0 h 3429000"/>
                  <a:gd name="connsiteX1" fmla="*/ 64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7" y="0"/>
                    </a:moveTo>
                    <a:lnTo>
                      <a:pt x="64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6D73B02-F6D4-2F1E-7733-716FAA54504D}"/>
                  </a:ext>
                </a:extLst>
              </p:cNvPr>
              <p:cNvSpPr/>
              <p:nvPr/>
            </p:nvSpPr>
            <p:spPr>
              <a:xfrm>
                <a:off x="8569541" y="1524000"/>
                <a:ext cx="9525" cy="3429000"/>
              </a:xfrm>
              <a:custGeom>
                <a:avLst/>
                <a:gdLst>
                  <a:gd name="connsiteX0" fmla="*/ 740 w 9525"/>
                  <a:gd name="connsiteY0" fmla="*/ 0 h 3429000"/>
                  <a:gd name="connsiteX1" fmla="*/ 74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40" y="0"/>
                    </a:moveTo>
                    <a:lnTo>
                      <a:pt x="74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759C6AAF-15E7-B883-2A02-5F0D4B8FC68F}"/>
                </a:ext>
              </a:extLst>
            </p:cNvPr>
            <p:cNvGrpSpPr/>
            <p:nvPr/>
          </p:nvGrpSpPr>
          <p:grpSpPr>
            <a:xfrm>
              <a:off x="2352098" y="1668589"/>
              <a:ext cx="7105650" cy="3225927"/>
              <a:chOff x="2352098" y="1668589"/>
              <a:chExt cx="7105650" cy="3225927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812E3F-2B9D-3DA8-194E-6BDC3D248BA8}"/>
                  </a:ext>
                </a:extLst>
              </p:cNvPr>
              <p:cNvSpPr/>
              <p:nvPr/>
            </p:nvSpPr>
            <p:spPr>
              <a:xfrm>
                <a:off x="2352098" y="4894516"/>
                <a:ext cx="7105650" cy="9525"/>
              </a:xfrm>
              <a:custGeom>
                <a:avLst/>
                <a:gdLst>
                  <a:gd name="connsiteX0" fmla="*/ 0 w 7105650"/>
                  <a:gd name="connsiteY0" fmla="*/ 404 h 9525"/>
                  <a:gd name="connsiteX1" fmla="*/ 7105650 w 7105650"/>
                  <a:gd name="connsiteY1" fmla="*/ 4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404"/>
                    </a:moveTo>
                    <a:lnTo>
                      <a:pt x="7105650" y="4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780EB81-DADA-A602-7DFE-E9A4DC508D08}"/>
                  </a:ext>
                </a:extLst>
              </p:cNvPr>
              <p:cNvSpPr/>
              <p:nvPr/>
            </p:nvSpPr>
            <p:spPr>
              <a:xfrm>
                <a:off x="2352098" y="3819239"/>
                <a:ext cx="7105650" cy="9525"/>
              </a:xfrm>
              <a:custGeom>
                <a:avLst/>
                <a:gdLst>
                  <a:gd name="connsiteX0" fmla="*/ 0 w 7105650"/>
                  <a:gd name="connsiteY0" fmla="*/ 291 h 9525"/>
                  <a:gd name="connsiteX1" fmla="*/ 7105650 w 7105650"/>
                  <a:gd name="connsiteY1" fmla="*/ 2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91"/>
                    </a:moveTo>
                    <a:lnTo>
                      <a:pt x="7105650" y="2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61A5E58-9F25-CF5B-05D7-83B5344A9326}"/>
                  </a:ext>
                </a:extLst>
              </p:cNvPr>
              <p:cNvSpPr/>
              <p:nvPr/>
            </p:nvSpPr>
            <p:spPr>
              <a:xfrm>
                <a:off x="2352098" y="3281553"/>
                <a:ext cx="7105650" cy="9525"/>
              </a:xfrm>
              <a:custGeom>
                <a:avLst/>
                <a:gdLst>
                  <a:gd name="connsiteX0" fmla="*/ 0 w 7105650"/>
                  <a:gd name="connsiteY0" fmla="*/ 235 h 9525"/>
                  <a:gd name="connsiteX1" fmla="*/ 7105650 w 7105650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35"/>
                    </a:moveTo>
                    <a:lnTo>
                      <a:pt x="7105650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3ABC1A-11AF-14C4-893C-DFEFCA9A9489}"/>
                  </a:ext>
                </a:extLst>
              </p:cNvPr>
              <p:cNvSpPr/>
              <p:nvPr/>
            </p:nvSpPr>
            <p:spPr>
              <a:xfrm>
                <a:off x="2352098" y="2743866"/>
                <a:ext cx="7105650" cy="9525"/>
              </a:xfrm>
              <a:custGeom>
                <a:avLst/>
                <a:gdLst>
                  <a:gd name="connsiteX0" fmla="*/ 0 w 7105650"/>
                  <a:gd name="connsiteY0" fmla="*/ 178 h 9525"/>
                  <a:gd name="connsiteX1" fmla="*/ 7105650 w 7105650"/>
                  <a:gd name="connsiteY1" fmla="*/ 1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78"/>
                    </a:moveTo>
                    <a:lnTo>
                      <a:pt x="7105650" y="1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29E20C7-B14D-3D4D-1237-531035E4601E}"/>
                  </a:ext>
                </a:extLst>
              </p:cNvPr>
              <p:cNvSpPr/>
              <p:nvPr/>
            </p:nvSpPr>
            <p:spPr>
              <a:xfrm>
                <a:off x="2352098" y="2206275"/>
                <a:ext cx="7105650" cy="9525"/>
              </a:xfrm>
              <a:custGeom>
                <a:avLst/>
                <a:gdLst>
                  <a:gd name="connsiteX0" fmla="*/ 0 w 7105650"/>
                  <a:gd name="connsiteY0" fmla="*/ 122 h 9525"/>
                  <a:gd name="connsiteX1" fmla="*/ 7105650 w 7105650"/>
                  <a:gd name="connsiteY1" fmla="*/ 1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22"/>
                    </a:moveTo>
                    <a:lnTo>
                      <a:pt x="7105650" y="1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8D1DAE-807D-7717-CB75-2878666C5458}"/>
                  </a:ext>
                </a:extLst>
              </p:cNvPr>
              <p:cNvSpPr/>
              <p:nvPr/>
            </p:nvSpPr>
            <p:spPr>
              <a:xfrm>
                <a:off x="2352098" y="1668589"/>
                <a:ext cx="7105650" cy="9525"/>
              </a:xfrm>
              <a:custGeom>
                <a:avLst/>
                <a:gdLst>
                  <a:gd name="connsiteX0" fmla="*/ 0 w 7105650"/>
                  <a:gd name="connsiteY0" fmla="*/ 65 h 9525"/>
                  <a:gd name="connsiteX1" fmla="*/ 7105650 w 710565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65"/>
                    </a:moveTo>
                    <a:lnTo>
                      <a:pt x="710565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2B4AF288-B20B-A5C3-CC56-2DC25CB5B044}"/>
              </a:ext>
            </a:extLst>
          </p:cNvPr>
          <p:cNvSpPr/>
          <p:nvPr/>
        </p:nvSpPr>
        <p:spPr>
          <a:xfrm>
            <a:off x="2352098" y="4356925"/>
            <a:ext cx="7105650" cy="9525"/>
          </a:xfrm>
          <a:custGeom>
            <a:avLst/>
            <a:gdLst>
              <a:gd name="connsiteX0" fmla="*/ 0 w 7105650"/>
              <a:gd name="connsiteY0" fmla="*/ 347 h 9525"/>
              <a:gd name="connsiteX1" fmla="*/ 7105650 w 7105650"/>
              <a:gd name="connsiteY1" fmla="*/ 3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9525">
                <a:moveTo>
                  <a:pt x="0" y="347"/>
                </a:moveTo>
                <a:lnTo>
                  <a:pt x="7105650" y="347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E936ED-D342-340C-CA02-743778BD7B9B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E6B38A7-1668-D115-CF34-4E0161CAA4F2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7E7570D0-4450-05D8-A470-0AF06541DEA6}"/>
              </a:ext>
            </a:extLst>
          </p:cNvPr>
          <p:cNvGrpSpPr/>
          <p:nvPr/>
        </p:nvGrpSpPr>
        <p:grpSpPr>
          <a:xfrm>
            <a:off x="2352098" y="1695450"/>
            <a:ext cx="7105650" cy="3086100"/>
            <a:chOff x="2352098" y="1695450"/>
            <a:chExt cx="7105650" cy="3086100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1FAFAC3-94E3-9CAA-0C53-0C682B03F38B}"/>
                </a:ext>
              </a:extLst>
            </p:cNvPr>
            <p:cNvSpPr/>
            <p:nvPr/>
          </p:nvSpPr>
          <p:spPr>
            <a:xfrm>
              <a:off x="2352098" y="2715482"/>
              <a:ext cx="7105650" cy="1521999"/>
            </a:xfrm>
            <a:custGeom>
              <a:avLst/>
              <a:gdLst>
                <a:gd name="connsiteX0" fmla="*/ 87 w 7105650"/>
                <a:gd name="connsiteY0" fmla="*/ 1383652 h 1521999"/>
                <a:gd name="connsiteX1" fmla="*/ 37139 w 7105650"/>
                <a:gd name="connsiteY1" fmla="*/ 1323644 h 1521999"/>
                <a:gd name="connsiteX2" fmla="*/ 74096 w 7105650"/>
                <a:gd name="connsiteY2" fmla="*/ 1387271 h 1521999"/>
                <a:gd name="connsiteX3" fmla="*/ 111149 w 7105650"/>
                <a:gd name="connsiteY3" fmla="*/ 1370221 h 1521999"/>
                <a:gd name="connsiteX4" fmla="*/ 148106 w 7105650"/>
                <a:gd name="connsiteY4" fmla="*/ 1421656 h 1521999"/>
                <a:gd name="connsiteX5" fmla="*/ 185158 w 7105650"/>
                <a:gd name="connsiteY5" fmla="*/ 1499571 h 1521999"/>
                <a:gd name="connsiteX6" fmla="*/ 222115 w 7105650"/>
                <a:gd name="connsiteY6" fmla="*/ 1458804 h 1521999"/>
                <a:gd name="connsiteX7" fmla="*/ 259167 w 7105650"/>
                <a:gd name="connsiteY7" fmla="*/ 1421466 h 1521999"/>
                <a:gd name="connsiteX8" fmla="*/ 296124 w 7105650"/>
                <a:gd name="connsiteY8" fmla="*/ 1250587 h 1521999"/>
                <a:gd name="connsiteX9" fmla="*/ 333176 w 7105650"/>
                <a:gd name="connsiteY9" fmla="*/ 1252588 h 1521999"/>
                <a:gd name="connsiteX10" fmla="*/ 370133 w 7105650"/>
                <a:gd name="connsiteY10" fmla="*/ 1195628 h 1521999"/>
                <a:gd name="connsiteX11" fmla="*/ 407186 w 7105650"/>
                <a:gd name="connsiteY11" fmla="*/ 1374222 h 1521999"/>
                <a:gd name="connsiteX12" fmla="*/ 444238 w 7105650"/>
                <a:gd name="connsiteY12" fmla="*/ 1396796 h 1521999"/>
                <a:gd name="connsiteX13" fmla="*/ 481195 w 7105650"/>
                <a:gd name="connsiteY13" fmla="*/ 1393653 h 1521999"/>
                <a:gd name="connsiteX14" fmla="*/ 518247 w 7105650"/>
                <a:gd name="connsiteY14" fmla="*/ 1374317 h 1521999"/>
                <a:gd name="connsiteX15" fmla="*/ 555204 w 7105650"/>
                <a:gd name="connsiteY15" fmla="*/ 1444897 h 1521999"/>
                <a:gd name="connsiteX16" fmla="*/ 592256 w 7105650"/>
                <a:gd name="connsiteY16" fmla="*/ 1495665 h 1521999"/>
                <a:gd name="connsiteX17" fmla="*/ 629213 w 7105650"/>
                <a:gd name="connsiteY17" fmla="*/ 1468900 h 1521999"/>
                <a:gd name="connsiteX18" fmla="*/ 666266 w 7105650"/>
                <a:gd name="connsiteY18" fmla="*/ 1463662 h 1521999"/>
                <a:gd name="connsiteX19" fmla="*/ 703223 w 7105650"/>
                <a:gd name="connsiteY19" fmla="*/ 1411750 h 1521999"/>
                <a:gd name="connsiteX20" fmla="*/ 740275 w 7105650"/>
                <a:gd name="connsiteY20" fmla="*/ 1522050 h 1521999"/>
                <a:gd name="connsiteX21" fmla="*/ 814284 w 7105650"/>
                <a:gd name="connsiteY21" fmla="*/ 1502047 h 1521999"/>
                <a:gd name="connsiteX22" fmla="*/ 851241 w 7105650"/>
                <a:gd name="connsiteY22" fmla="*/ 1519002 h 1521999"/>
                <a:gd name="connsiteX23" fmla="*/ 888293 w 7105650"/>
                <a:gd name="connsiteY23" fmla="*/ 1439659 h 1521999"/>
                <a:gd name="connsiteX24" fmla="*/ 925346 w 7105650"/>
                <a:gd name="connsiteY24" fmla="*/ 1461185 h 1521999"/>
                <a:gd name="connsiteX25" fmla="*/ 999355 w 7105650"/>
                <a:gd name="connsiteY25" fmla="*/ 1466900 h 1521999"/>
                <a:gd name="connsiteX26" fmla="*/ 1036312 w 7105650"/>
                <a:gd name="connsiteY26" fmla="*/ 1269923 h 1521999"/>
                <a:gd name="connsiteX27" fmla="*/ 1073364 w 7105650"/>
                <a:gd name="connsiteY27" fmla="*/ 1402130 h 1521999"/>
                <a:gd name="connsiteX28" fmla="*/ 1110321 w 7105650"/>
                <a:gd name="connsiteY28" fmla="*/ 1375174 h 1521999"/>
                <a:gd name="connsiteX29" fmla="*/ 1147373 w 7105650"/>
                <a:gd name="connsiteY29" fmla="*/ 1408893 h 1521999"/>
                <a:gd name="connsiteX30" fmla="*/ 1184330 w 7105650"/>
                <a:gd name="connsiteY30" fmla="*/ 1321358 h 1521999"/>
                <a:gd name="connsiteX31" fmla="*/ 1221383 w 7105650"/>
                <a:gd name="connsiteY31" fmla="*/ 1293164 h 1521999"/>
                <a:gd name="connsiteX32" fmla="*/ 1258340 w 7105650"/>
                <a:gd name="connsiteY32" fmla="*/ 1393462 h 1521999"/>
                <a:gd name="connsiteX33" fmla="*/ 1295392 w 7105650"/>
                <a:gd name="connsiteY33" fmla="*/ 1395939 h 1521999"/>
                <a:gd name="connsiteX34" fmla="*/ 1332444 w 7105650"/>
                <a:gd name="connsiteY34" fmla="*/ 1430896 h 1521999"/>
                <a:gd name="connsiteX35" fmla="*/ 1369401 w 7105650"/>
                <a:gd name="connsiteY35" fmla="*/ 1378508 h 1521999"/>
                <a:gd name="connsiteX36" fmla="*/ 1406453 w 7105650"/>
                <a:gd name="connsiteY36" fmla="*/ 1423752 h 1521999"/>
                <a:gd name="connsiteX37" fmla="*/ 1443410 w 7105650"/>
                <a:gd name="connsiteY37" fmla="*/ 1380508 h 1521999"/>
                <a:gd name="connsiteX38" fmla="*/ 1480463 w 7105650"/>
                <a:gd name="connsiteY38" fmla="*/ 1357172 h 1521999"/>
                <a:gd name="connsiteX39" fmla="*/ 1517420 w 7105650"/>
                <a:gd name="connsiteY39" fmla="*/ 1380889 h 1521999"/>
                <a:gd name="connsiteX40" fmla="*/ 1554472 w 7105650"/>
                <a:gd name="connsiteY40" fmla="*/ 1343551 h 1521999"/>
                <a:gd name="connsiteX41" fmla="*/ 1591429 w 7105650"/>
                <a:gd name="connsiteY41" fmla="*/ 1371840 h 1521999"/>
                <a:gd name="connsiteX42" fmla="*/ 1628481 w 7105650"/>
                <a:gd name="connsiteY42" fmla="*/ 1193628 h 1521999"/>
                <a:gd name="connsiteX43" fmla="*/ 1702490 w 7105650"/>
                <a:gd name="connsiteY43" fmla="*/ 1339741 h 1521999"/>
                <a:gd name="connsiteX44" fmla="*/ 1739447 w 7105650"/>
                <a:gd name="connsiteY44" fmla="*/ 865492 h 1521999"/>
                <a:gd name="connsiteX45" fmla="*/ 1776500 w 7105650"/>
                <a:gd name="connsiteY45" fmla="*/ 1083424 h 1521999"/>
                <a:gd name="connsiteX46" fmla="*/ 1813552 w 7105650"/>
                <a:gd name="connsiteY46" fmla="*/ 50 h 1521999"/>
                <a:gd name="connsiteX47" fmla="*/ 1850509 w 7105650"/>
                <a:gd name="connsiteY47" fmla="*/ 1057897 h 1521999"/>
                <a:gd name="connsiteX48" fmla="*/ 1887561 w 7105650"/>
                <a:gd name="connsiteY48" fmla="*/ 1253350 h 1521999"/>
                <a:gd name="connsiteX49" fmla="*/ 1924518 w 7105650"/>
                <a:gd name="connsiteY49" fmla="*/ 1180388 h 1521999"/>
                <a:gd name="connsiteX50" fmla="*/ 1961570 w 7105650"/>
                <a:gd name="connsiteY50" fmla="*/ 1186389 h 1521999"/>
                <a:gd name="connsiteX51" fmla="*/ 1998527 w 7105650"/>
                <a:gd name="connsiteY51" fmla="*/ 589933 h 1521999"/>
                <a:gd name="connsiteX52" fmla="*/ 2035580 w 7105650"/>
                <a:gd name="connsiteY52" fmla="*/ 1013701 h 1521999"/>
                <a:gd name="connsiteX53" fmla="*/ 2072537 w 7105650"/>
                <a:gd name="connsiteY53" fmla="*/ 1283830 h 1521999"/>
                <a:gd name="connsiteX54" fmla="*/ 2109589 w 7105650"/>
                <a:gd name="connsiteY54" fmla="*/ 1323073 h 1521999"/>
                <a:gd name="connsiteX55" fmla="*/ 2146546 w 7105650"/>
                <a:gd name="connsiteY55" fmla="*/ 1082662 h 1521999"/>
                <a:gd name="connsiteX56" fmla="*/ 2183598 w 7105650"/>
                <a:gd name="connsiteY56" fmla="*/ 1378889 h 1521999"/>
                <a:gd name="connsiteX57" fmla="*/ 2257607 w 7105650"/>
                <a:gd name="connsiteY57" fmla="*/ 1394415 h 1521999"/>
                <a:gd name="connsiteX58" fmla="*/ 2294660 w 7105650"/>
                <a:gd name="connsiteY58" fmla="*/ 1415656 h 1521999"/>
                <a:gd name="connsiteX59" fmla="*/ 2331617 w 7105650"/>
                <a:gd name="connsiteY59" fmla="*/ 1367364 h 1521999"/>
                <a:gd name="connsiteX60" fmla="*/ 2368669 w 7105650"/>
                <a:gd name="connsiteY60" fmla="*/ 1114189 h 1521999"/>
                <a:gd name="connsiteX61" fmla="*/ 2405626 w 7105650"/>
                <a:gd name="connsiteY61" fmla="*/ 1407273 h 1521999"/>
                <a:gd name="connsiteX62" fmla="*/ 2442678 w 7105650"/>
                <a:gd name="connsiteY62" fmla="*/ 1334979 h 1521999"/>
                <a:gd name="connsiteX63" fmla="*/ 2479635 w 7105650"/>
                <a:gd name="connsiteY63" fmla="*/ 1365840 h 1521999"/>
                <a:gd name="connsiteX64" fmla="*/ 2516687 w 7105650"/>
                <a:gd name="connsiteY64" fmla="*/ 1366221 h 1521999"/>
                <a:gd name="connsiteX65" fmla="*/ 2553644 w 7105650"/>
                <a:gd name="connsiteY65" fmla="*/ 1463852 h 1521999"/>
                <a:gd name="connsiteX66" fmla="*/ 2590697 w 7105650"/>
                <a:gd name="connsiteY66" fmla="*/ 1436706 h 1521999"/>
                <a:gd name="connsiteX67" fmla="*/ 2627653 w 7105650"/>
                <a:gd name="connsiteY67" fmla="*/ 1460614 h 1521999"/>
                <a:gd name="connsiteX68" fmla="*/ 2664706 w 7105650"/>
                <a:gd name="connsiteY68" fmla="*/ 1330978 h 1521999"/>
                <a:gd name="connsiteX69" fmla="*/ 2701758 w 7105650"/>
                <a:gd name="connsiteY69" fmla="*/ 1254112 h 1521999"/>
                <a:gd name="connsiteX70" fmla="*/ 2738715 w 7105650"/>
                <a:gd name="connsiteY70" fmla="*/ 1259636 h 1521999"/>
                <a:gd name="connsiteX71" fmla="*/ 2775767 w 7105650"/>
                <a:gd name="connsiteY71" fmla="*/ 1276495 h 1521999"/>
                <a:gd name="connsiteX72" fmla="*/ 2812724 w 7105650"/>
                <a:gd name="connsiteY72" fmla="*/ 1274971 h 1521999"/>
                <a:gd name="connsiteX73" fmla="*/ 2849777 w 7105650"/>
                <a:gd name="connsiteY73" fmla="*/ 1105903 h 1521999"/>
                <a:gd name="connsiteX74" fmla="*/ 2886734 w 7105650"/>
                <a:gd name="connsiteY74" fmla="*/ 1351648 h 1521999"/>
                <a:gd name="connsiteX75" fmla="*/ 2923786 w 7105650"/>
                <a:gd name="connsiteY75" fmla="*/ 1301641 h 1521999"/>
                <a:gd name="connsiteX76" fmla="*/ 2960743 w 7105650"/>
                <a:gd name="connsiteY76" fmla="*/ 1356410 h 1521999"/>
                <a:gd name="connsiteX77" fmla="*/ 2997795 w 7105650"/>
                <a:gd name="connsiteY77" fmla="*/ 1400130 h 1521999"/>
                <a:gd name="connsiteX78" fmla="*/ 3034752 w 7105650"/>
                <a:gd name="connsiteY78" fmla="*/ 1369840 h 1521999"/>
                <a:gd name="connsiteX79" fmla="*/ 3071804 w 7105650"/>
                <a:gd name="connsiteY79" fmla="*/ 1271256 h 1521999"/>
                <a:gd name="connsiteX80" fmla="*/ 3108857 w 7105650"/>
                <a:gd name="connsiteY80" fmla="*/ 1273352 h 1521999"/>
                <a:gd name="connsiteX81" fmla="*/ 3145814 w 7105650"/>
                <a:gd name="connsiteY81" fmla="*/ 1194390 h 1521999"/>
                <a:gd name="connsiteX82" fmla="*/ 3182866 w 7105650"/>
                <a:gd name="connsiteY82" fmla="*/ 1238300 h 1521999"/>
                <a:gd name="connsiteX83" fmla="*/ 3219823 w 7105650"/>
                <a:gd name="connsiteY83" fmla="*/ 1275448 h 1521999"/>
                <a:gd name="connsiteX84" fmla="*/ 3256875 w 7105650"/>
                <a:gd name="connsiteY84" fmla="*/ 1062469 h 1521999"/>
                <a:gd name="connsiteX85" fmla="*/ 3293832 w 7105650"/>
                <a:gd name="connsiteY85" fmla="*/ 1155337 h 1521999"/>
                <a:gd name="connsiteX86" fmla="*/ 3330884 w 7105650"/>
                <a:gd name="connsiteY86" fmla="*/ 860348 h 1521999"/>
                <a:gd name="connsiteX87" fmla="*/ 3367841 w 7105650"/>
                <a:gd name="connsiteY87" fmla="*/ 961789 h 1521999"/>
                <a:gd name="connsiteX88" fmla="*/ 3404894 w 7105650"/>
                <a:gd name="connsiteY88" fmla="*/ 1336122 h 1521999"/>
                <a:gd name="connsiteX89" fmla="*/ 3441851 w 7105650"/>
                <a:gd name="connsiteY89" fmla="*/ 1231633 h 1521999"/>
                <a:gd name="connsiteX90" fmla="*/ 3478903 w 7105650"/>
                <a:gd name="connsiteY90" fmla="*/ 1211154 h 1521999"/>
                <a:gd name="connsiteX91" fmla="*/ 3515860 w 7105650"/>
                <a:gd name="connsiteY91" fmla="*/ 1157147 h 1521999"/>
                <a:gd name="connsiteX92" fmla="*/ 3552912 w 7105650"/>
                <a:gd name="connsiteY92" fmla="*/ 1382413 h 1521999"/>
                <a:gd name="connsiteX93" fmla="*/ 3589965 w 7105650"/>
                <a:gd name="connsiteY93" fmla="*/ 1385556 h 1521999"/>
                <a:gd name="connsiteX94" fmla="*/ 3626921 w 7105650"/>
                <a:gd name="connsiteY94" fmla="*/ 1355839 h 1521999"/>
                <a:gd name="connsiteX95" fmla="*/ 3663974 w 7105650"/>
                <a:gd name="connsiteY95" fmla="*/ 1338027 h 1521999"/>
                <a:gd name="connsiteX96" fmla="*/ 3700931 w 7105650"/>
                <a:gd name="connsiteY96" fmla="*/ 1432991 h 1521999"/>
                <a:gd name="connsiteX97" fmla="*/ 3737983 w 7105650"/>
                <a:gd name="connsiteY97" fmla="*/ 1411464 h 1521999"/>
                <a:gd name="connsiteX98" fmla="*/ 3774940 w 7105650"/>
                <a:gd name="connsiteY98" fmla="*/ 1473758 h 1521999"/>
                <a:gd name="connsiteX99" fmla="*/ 3811992 w 7105650"/>
                <a:gd name="connsiteY99" fmla="*/ 1488998 h 1521999"/>
                <a:gd name="connsiteX100" fmla="*/ 3848949 w 7105650"/>
                <a:gd name="connsiteY100" fmla="*/ 1315929 h 1521999"/>
                <a:gd name="connsiteX101" fmla="*/ 3922958 w 7105650"/>
                <a:gd name="connsiteY101" fmla="*/ 1228870 h 1521999"/>
                <a:gd name="connsiteX102" fmla="*/ 3960011 w 7105650"/>
                <a:gd name="connsiteY102" fmla="*/ 1229442 h 1521999"/>
                <a:gd name="connsiteX103" fmla="*/ 4034020 w 7105650"/>
                <a:gd name="connsiteY103" fmla="*/ 1123714 h 1521999"/>
                <a:gd name="connsiteX104" fmla="*/ 4071072 w 7105650"/>
                <a:gd name="connsiteY104" fmla="*/ 915403 h 1521999"/>
                <a:gd name="connsiteX105" fmla="*/ 4108029 w 7105650"/>
                <a:gd name="connsiteY105" fmla="*/ 1400035 h 1521999"/>
                <a:gd name="connsiteX106" fmla="*/ 4145082 w 7105650"/>
                <a:gd name="connsiteY106" fmla="*/ 1489570 h 1521999"/>
                <a:gd name="connsiteX107" fmla="*/ 4182038 w 7105650"/>
                <a:gd name="connsiteY107" fmla="*/ 1454994 h 1521999"/>
                <a:gd name="connsiteX108" fmla="*/ 4219091 w 7105650"/>
                <a:gd name="connsiteY108" fmla="*/ 1491475 h 1521999"/>
                <a:gd name="connsiteX109" fmla="*/ 4293100 w 7105650"/>
                <a:gd name="connsiteY109" fmla="*/ 1503952 h 1521999"/>
                <a:gd name="connsiteX110" fmla="*/ 4330057 w 7105650"/>
                <a:gd name="connsiteY110" fmla="*/ 1441564 h 1521999"/>
                <a:gd name="connsiteX111" fmla="*/ 4367109 w 7105650"/>
                <a:gd name="connsiteY111" fmla="*/ 1497285 h 1521999"/>
                <a:gd name="connsiteX112" fmla="*/ 4404066 w 7105650"/>
                <a:gd name="connsiteY112" fmla="*/ 1468614 h 1521999"/>
                <a:gd name="connsiteX113" fmla="*/ 4441118 w 7105650"/>
                <a:gd name="connsiteY113" fmla="*/ 1400035 h 1521999"/>
                <a:gd name="connsiteX114" fmla="*/ 4478171 w 7105650"/>
                <a:gd name="connsiteY114" fmla="*/ 1435753 h 1521999"/>
                <a:gd name="connsiteX115" fmla="*/ 4515128 w 7105650"/>
                <a:gd name="connsiteY115" fmla="*/ 1464519 h 1521999"/>
                <a:gd name="connsiteX116" fmla="*/ 4552180 w 7105650"/>
                <a:gd name="connsiteY116" fmla="*/ 1441087 h 1521999"/>
                <a:gd name="connsiteX117" fmla="*/ 4589137 w 7105650"/>
                <a:gd name="connsiteY117" fmla="*/ 1405940 h 1521999"/>
                <a:gd name="connsiteX118" fmla="*/ 4626189 w 7105650"/>
                <a:gd name="connsiteY118" fmla="*/ 1322215 h 1521999"/>
                <a:gd name="connsiteX119" fmla="*/ 4663146 w 7105650"/>
                <a:gd name="connsiteY119" fmla="*/ 1401273 h 1521999"/>
                <a:gd name="connsiteX120" fmla="*/ 4700199 w 7105650"/>
                <a:gd name="connsiteY120" fmla="*/ 1392605 h 1521999"/>
                <a:gd name="connsiteX121" fmla="*/ 4737155 w 7105650"/>
                <a:gd name="connsiteY121" fmla="*/ 1224298 h 1521999"/>
                <a:gd name="connsiteX122" fmla="*/ 4774208 w 7105650"/>
                <a:gd name="connsiteY122" fmla="*/ 1363935 h 1521999"/>
                <a:gd name="connsiteX123" fmla="*/ 4811165 w 7105650"/>
                <a:gd name="connsiteY123" fmla="*/ 1229918 h 1521999"/>
                <a:gd name="connsiteX124" fmla="*/ 4848217 w 7105650"/>
                <a:gd name="connsiteY124" fmla="*/ 1269637 h 1521999"/>
                <a:gd name="connsiteX125" fmla="*/ 4885269 w 7105650"/>
                <a:gd name="connsiteY125" fmla="*/ 1276972 h 1521999"/>
                <a:gd name="connsiteX126" fmla="*/ 4922226 w 7105650"/>
                <a:gd name="connsiteY126" fmla="*/ 1202581 h 1521999"/>
                <a:gd name="connsiteX127" fmla="*/ 4959279 w 7105650"/>
                <a:gd name="connsiteY127" fmla="*/ 1231633 h 1521999"/>
                <a:gd name="connsiteX128" fmla="*/ 4996236 w 7105650"/>
                <a:gd name="connsiteY128" fmla="*/ 1332026 h 1521999"/>
                <a:gd name="connsiteX129" fmla="*/ 5033288 w 7105650"/>
                <a:gd name="connsiteY129" fmla="*/ 1260017 h 1521999"/>
                <a:gd name="connsiteX130" fmla="*/ 5070245 w 7105650"/>
                <a:gd name="connsiteY130" fmla="*/ 1071136 h 1521999"/>
                <a:gd name="connsiteX131" fmla="*/ 5107297 w 7105650"/>
                <a:gd name="connsiteY131" fmla="*/ 1282306 h 1521999"/>
                <a:gd name="connsiteX132" fmla="*/ 5144254 w 7105650"/>
                <a:gd name="connsiteY132" fmla="*/ 1371079 h 1521999"/>
                <a:gd name="connsiteX133" fmla="*/ 5181306 w 7105650"/>
                <a:gd name="connsiteY133" fmla="*/ 1252778 h 1521999"/>
                <a:gd name="connsiteX134" fmla="*/ 5218264 w 7105650"/>
                <a:gd name="connsiteY134" fmla="*/ 1366506 h 1521999"/>
                <a:gd name="connsiteX135" fmla="*/ 5255315 w 7105650"/>
                <a:gd name="connsiteY135" fmla="*/ 1346504 h 1521999"/>
                <a:gd name="connsiteX136" fmla="*/ 5292272 w 7105650"/>
                <a:gd name="connsiteY136" fmla="*/ 1414989 h 1521999"/>
                <a:gd name="connsiteX137" fmla="*/ 5366377 w 7105650"/>
                <a:gd name="connsiteY137" fmla="*/ 1156671 h 1521999"/>
                <a:gd name="connsiteX138" fmla="*/ 5403334 w 7105650"/>
                <a:gd name="connsiteY138" fmla="*/ 1163434 h 1521999"/>
                <a:gd name="connsiteX139" fmla="*/ 5440386 w 7105650"/>
                <a:gd name="connsiteY139" fmla="*/ 1045038 h 1521999"/>
                <a:gd name="connsiteX140" fmla="*/ 5477343 w 7105650"/>
                <a:gd name="connsiteY140" fmla="*/ 1185913 h 1521999"/>
                <a:gd name="connsiteX141" fmla="*/ 5514395 w 7105650"/>
                <a:gd name="connsiteY141" fmla="*/ 1198771 h 1521999"/>
                <a:gd name="connsiteX142" fmla="*/ 5551352 w 7105650"/>
                <a:gd name="connsiteY142" fmla="*/ 1071517 h 1521999"/>
                <a:gd name="connsiteX143" fmla="*/ 5588405 w 7105650"/>
                <a:gd name="connsiteY143" fmla="*/ 1189627 h 1521999"/>
                <a:gd name="connsiteX144" fmla="*/ 5625362 w 7105650"/>
                <a:gd name="connsiteY144" fmla="*/ 1207344 h 1521999"/>
                <a:gd name="connsiteX145" fmla="*/ 5662414 w 7105650"/>
                <a:gd name="connsiteY145" fmla="*/ 1324692 h 1521999"/>
                <a:gd name="connsiteX146" fmla="*/ 5699371 w 7105650"/>
                <a:gd name="connsiteY146" fmla="*/ 1251826 h 1521999"/>
                <a:gd name="connsiteX147" fmla="*/ 5736423 w 7105650"/>
                <a:gd name="connsiteY147" fmla="*/ 1302498 h 1521999"/>
                <a:gd name="connsiteX148" fmla="*/ 5773476 w 7105650"/>
                <a:gd name="connsiteY148" fmla="*/ 1303642 h 1521999"/>
                <a:gd name="connsiteX149" fmla="*/ 5810433 w 7105650"/>
                <a:gd name="connsiteY149" fmla="*/ 1216202 h 1521999"/>
                <a:gd name="connsiteX150" fmla="*/ 5847485 w 7105650"/>
                <a:gd name="connsiteY150" fmla="*/ 1362030 h 1521999"/>
                <a:gd name="connsiteX151" fmla="*/ 5884442 w 7105650"/>
                <a:gd name="connsiteY151" fmla="*/ 1109046 h 1521999"/>
                <a:gd name="connsiteX152" fmla="*/ 5921494 w 7105650"/>
                <a:gd name="connsiteY152" fmla="*/ 1407559 h 1521999"/>
                <a:gd name="connsiteX153" fmla="*/ 5958451 w 7105650"/>
                <a:gd name="connsiteY153" fmla="*/ 1255921 h 1521999"/>
                <a:gd name="connsiteX154" fmla="*/ 5995503 w 7105650"/>
                <a:gd name="connsiteY154" fmla="*/ 1411655 h 1521999"/>
                <a:gd name="connsiteX155" fmla="*/ 6032460 w 7105650"/>
                <a:gd name="connsiteY155" fmla="*/ 1432991 h 1521999"/>
                <a:gd name="connsiteX156" fmla="*/ 6069513 w 7105650"/>
                <a:gd name="connsiteY156" fmla="*/ 1402035 h 1521999"/>
                <a:gd name="connsiteX157" fmla="*/ 6106470 w 7105650"/>
                <a:gd name="connsiteY157" fmla="*/ 1363268 h 1521999"/>
                <a:gd name="connsiteX158" fmla="*/ 6143522 w 7105650"/>
                <a:gd name="connsiteY158" fmla="*/ 1182865 h 1521999"/>
                <a:gd name="connsiteX159" fmla="*/ 6180479 w 7105650"/>
                <a:gd name="connsiteY159" fmla="*/ 1197724 h 1521999"/>
                <a:gd name="connsiteX160" fmla="*/ 6217531 w 7105650"/>
                <a:gd name="connsiteY160" fmla="*/ 1291450 h 1521999"/>
                <a:gd name="connsiteX161" fmla="*/ 6254583 w 7105650"/>
                <a:gd name="connsiteY161" fmla="*/ 1335264 h 1521999"/>
                <a:gd name="connsiteX162" fmla="*/ 6291540 w 7105650"/>
                <a:gd name="connsiteY162" fmla="*/ 1191056 h 1521999"/>
                <a:gd name="connsiteX163" fmla="*/ 6328592 w 7105650"/>
                <a:gd name="connsiteY163" fmla="*/ 1249159 h 1521999"/>
                <a:gd name="connsiteX164" fmla="*/ 6365549 w 7105650"/>
                <a:gd name="connsiteY164" fmla="*/ 1330502 h 1521999"/>
                <a:gd name="connsiteX165" fmla="*/ 6402602 w 7105650"/>
                <a:gd name="connsiteY165" fmla="*/ 1338884 h 1521999"/>
                <a:gd name="connsiteX166" fmla="*/ 6439559 w 7105650"/>
                <a:gd name="connsiteY166" fmla="*/ 1310023 h 1521999"/>
                <a:gd name="connsiteX167" fmla="*/ 6476611 w 7105650"/>
                <a:gd name="connsiteY167" fmla="*/ 1265637 h 1521999"/>
                <a:gd name="connsiteX168" fmla="*/ 6513568 w 7105650"/>
                <a:gd name="connsiteY168" fmla="*/ 1348028 h 1521999"/>
                <a:gd name="connsiteX169" fmla="*/ 6550620 w 7105650"/>
                <a:gd name="connsiteY169" fmla="*/ 1307261 h 1521999"/>
                <a:gd name="connsiteX170" fmla="*/ 6587577 w 7105650"/>
                <a:gd name="connsiteY170" fmla="*/ 1357267 h 1521999"/>
                <a:gd name="connsiteX171" fmla="*/ 6624629 w 7105650"/>
                <a:gd name="connsiteY171" fmla="*/ 1295069 h 1521999"/>
                <a:gd name="connsiteX172" fmla="*/ 6661682 w 7105650"/>
                <a:gd name="connsiteY172" fmla="*/ 1261446 h 1521999"/>
                <a:gd name="connsiteX173" fmla="*/ 6698639 w 7105650"/>
                <a:gd name="connsiteY173" fmla="*/ 1273352 h 1521999"/>
                <a:gd name="connsiteX174" fmla="*/ 6735691 w 7105650"/>
                <a:gd name="connsiteY174" fmla="*/ 1319358 h 1521999"/>
                <a:gd name="connsiteX175" fmla="*/ 6772648 w 7105650"/>
                <a:gd name="connsiteY175" fmla="*/ 1234014 h 1521999"/>
                <a:gd name="connsiteX176" fmla="*/ 6809700 w 7105650"/>
                <a:gd name="connsiteY176" fmla="*/ 1201534 h 1521999"/>
                <a:gd name="connsiteX177" fmla="*/ 6846657 w 7105650"/>
                <a:gd name="connsiteY177" fmla="*/ 1257731 h 1521999"/>
                <a:gd name="connsiteX178" fmla="*/ 6883710 w 7105650"/>
                <a:gd name="connsiteY178" fmla="*/ 1225251 h 1521999"/>
                <a:gd name="connsiteX179" fmla="*/ 6920667 w 7105650"/>
                <a:gd name="connsiteY179" fmla="*/ 1281353 h 1521999"/>
                <a:gd name="connsiteX180" fmla="*/ 6957719 w 7105650"/>
                <a:gd name="connsiteY180" fmla="*/ 1203534 h 1521999"/>
                <a:gd name="connsiteX181" fmla="*/ 6994676 w 7105650"/>
                <a:gd name="connsiteY181" fmla="*/ 1198962 h 1521999"/>
                <a:gd name="connsiteX182" fmla="*/ 7031728 w 7105650"/>
                <a:gd name="connsiteY182" fmla="*/ 990650 h 1521999"/>
                <a:gd name="connsiteX183" fmla="*/ 7068685 w 7105650"/>
                <a:gd name="connsiteY183" fmla="*/ 1160957 h 1521999"/>
                <a:gd name="connsiteX184" fmla="*/ 7105737 w 7105650"/>
                <a:gd name="connsiteY184" fmla="*/ 1192771 h 15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105650" h="1521999">
                  <a:moveTo>
                    <a:pt x="87" y="1383652"/>
                  </a:moveTo>
                  <a:lnTo>
                    <a:pt x="37139" y="1323644"/>
                  </a:lnTo>
                  <a:lnTo>
                    <a:pt x="74096" y="1387271"/>
                  </a:lnTo>
                  <a:lnTo>
                    <a:pt x="111149" y="1370221"/>
                  </a:lnTo>
                  <a:lnTo>
                    <a:pt x="148106" y="1421656"/>
                  </a:lnTo>
                  <a:lnTo>
                    <a:pt x="185158" y="1499571"/>
                  </a:lnTo>
                  <a:lnTo>
                    <a:pt x="222115" y="1458804"/>
                  </a:lnTo>
                  <a:lnTo>
                    <a:pt x="259167" y="1421466"/>
                  </a:lnTo>
                  <a:lnTo>
                    <a:pt x="296124" y="1250587"/>
                  </a:lnTo>
                  <a:lnTo>
                    <a:pt x="333176" y="1252588"/>
                  </a:lnTo>
                  <a:lnTo>
                    <a:pt x="370133" y="1195628"/>
                  </a:lnTo>
                  <a:lnTo>
                    <a:pt x="407186" y="1374222"/>
                  </a:lnTo>
                  <a:lnTo>
                    <a:pt x="444238" y="1396796"/>
                  </a:lnTo>
                  <a:lnTo>
                    <a:pt x="481195" y="1393653"/>
                  </a:lnTo>
                  <a:lnTo>
                    <a:pt x="518247" y="1374317"/>
                  </a:lnTo>
                  <a:lnTo>
                    <a:pt x="555204" y="1444897"/>
                  </a:lnTo>
                  <a:lnTo>
                    <a:pt x="592256" y="1495665"/>
                  </a:lnTo>
                  <a:lnTo>
                    <a:pt x="629213" y="1468900"/>
                  </a:lnTo>
                  <a:lnTo>
                    <a:pt x="666266" y="1463662"/>
                  </a:lnTo>
                  <a:lnTo>
                    <a:pt x="703223" y="1411750"/>
                  </a:lnTo>
                  <a:lnTo>
                    <a:pt x="740275" y="1522050"/>
                  </a:lnTo>
                  <a:lnTo>
                    <a:pt x="814284" y="1502047"/>
                  </a:lnTo>
                  <a:lnTo>
                    <a:pt x="851241" y="1519002"/>
                  </a:lnTo>
                  <a:lnTo>
                    <a:pt x="888293" y="1439659"/>
                  </a:lnTo>
                  <a:lnTo>
                    <a:pt x="925346" y="1461185"/>
                  </a:lnTo>
                  <a:lnTo>
                    <a:pt x="999355" y="1466900"/>
                  </a:lnTo>
                  <a:lnTo>
                    <a:pt x="1036312" y="1269923"/>
                  </a:lnTo>
                  <a:lnTo>
                    <a:pt x="1073364" y="1402130"/>
                  </a:lnTo>
                  <a:lnTo>
                    <a:pt x="1110321" y="1375174"/>
                  </a:lnTo>
                  <a:lnTo>
                    <a:pt x="1147373" y="1408893"/>
                  </a:lnTo>
                  <a:lnTo>
                    <a:pt x="1184330" y="1321358"/>
                  </a:lnTo>
                  <a:lnTo>
                    <a:pt x="1221383" y="1293164"/>
                  </a:lnTo>
                  <a:lnTo>
                    <a:pt x="1258340" y="1393462"/>
                  </a:lnTo>
                  <a:lnTo>
                    <a:pt x="1295392" y="1395939"/>
                  </a:lnTo>
                  <a:lnTo>
                    <a:pt x="1332444" y="1430896"/>
                  </a:lnTo>
                  <a:lnTo>
                    <a:pt x="1369401" y="1378508"/>
                  </a:lnTo>
                  <a:lnTo>
                    <a:pt x="1406453" y="1423752"/>
                  </a:lnTo>
                  <a:lnTo>
                    <a:pt x="1443410" y="1380508"/>
                  </a:lnTo>
                  <a:lnTo>
                    <a:pt x="1480463" y="1357172"/>
                  </a:lnTo>
                  <a:lnTo>
                    <a:pt x="1517420" y="1380889"/>
                  </a:lnTo>
                  <a:lnTo>
                    <a:pt x="1554472" y="1343551"/>
                  </a:lnTo>
                  <a:lnTo>
                    <a:pt x="1591429" y="1371840"/>
                  </a:lnTo>
                  <a:lnTo>
                    <a:pt x="1628481" y="1193628"/>
                  </a:lnTo>
                  <a:lnTo>
                    <a:pt x="1702490" y="1339741"/>
                  </a:lnTo>
                  <a:lnTo>
                    <a:pt x="1739447" y="865492"/>
                  </a:lnTo>
                  <a:lnTo>
                    <a:pt x="1776500" y="1083424"/>
                  </a:lnTo>
                  <a:lnTo>
                    <a:pt x="1813552" y="50"/>
                  </a:lnTo>
                  <a:lnTo>
                    <a:pt x="1850509" y="1057897"/>
                  </a:lnTo>
                  <a:lnTo>
                    <a:pt x="1887561" y="1253350"/>
                  </a:lnTo>
                  <a:lnTo>
                    <a:pt x="1924518" y="1180388"/>
                  </a:lnTo>
                  <a:lnTo>
                    <a:pt x="1961570" y="1186389"/>
                  </a:lnTo>
                  <a:lnTo>
                    <a:pt x="1998527" y="589933"/>
                  </a:lnTo>
                  <a:lnTo>
                    <a:pt x="2035580" y="1013701"/>
                  </a:lnTo>
                  <a:lnTo>
                    <a:pt x="2072537" y="1283830"/>
                  </a:lnTo>
                  <a:lnTo>
                    <a:pt x="2109589" y="1323073"/>
                  </a:lnTo>
                  <a:lnTo>
                    <a:pt x="2146546" y="1082662"/>
                  </a:lnTo>
                  <a:lnTo>
                    <a:pt x="2183598" y="1378889"/>
                  </a:lnTo>
                  <a:lnTo>
                    <a:pt x="2257607" y="1394415"/>
                  </a:lnTo>
                  <a:lnTo>
                    <a:pt x="2294660" y="1415656"/>
                  </a:lnTo>
                  <a:lnTo>
                    <a:pt x="2331617" y="1367364"/>
                  </a:lnTo>
                  <a:lnTo>
                    <a:pt x="2368669" y="1114189"/>
                  </a:lnTo>
                  <a:lnTo>
                    <a:pt x="2405626" y="1407273"/>
                  </a:lnTo>
                  <a:lnTo>
                    <a:pt x="2442678" y="1334979"/>
                  </a:lnTo>
                  <a:lnTo>
                    <a:pt x="2479635" y="1365840"/>
                  </a:lnTo>
                  <a:lnTo>
                    <a:pt x="2516687" y="1366221"/>
                  </a:lnTo>
                  <a:lnTo>
                    <a:pt x="2553644" y="1463852"/>
                  </a:lnTo>
                  <a:lnTo>
                    <a:pt x="2590697" y="1436706"/>
                  </a:lnTo>
                  <a:lnTo>
                    <a:pt x="2627653" y="1460614"/>
                  </a:lnTo>
                  <a:lnTo>
                    <a:pt x="2664706" y="1330978"/>
                  </a:lnTo>
                  <a:lnTo>
                    <a:pt x="2701758" y="1254112"/>
                  </a:lnTo>
                  <a:lnTo>
                    <a:pt x="2738715" y="1259636"/>
                  </a:lnTo>
                  <a:lnTo>
                    <a:pt x="2775767" y="1276495"/>
                  </a:lnTo>
                  <a:lnTo>
                    <a:pt x="2812724" y="1274971"/>
                  </a:lnTo>
                  <a:lnTo>
                    <a:pt x="2849777" y="1105903"/>
                  </a:lnTo>
                  <a:lnTo>
                    <a:pt x="2886734" y="1351648"/>
                  </a:lnTo>
                  <a:lnTo>
                    <a:pt x="2923786" y="1301641"/>
                  </a:lnTo>
                  <a:lnTo>
                    <a:pt x="2960743" y="1356410"/>
                  </a:lnTo>
                  <a:lnTo>
                    <a:pt x="2997795" y="1400130"/>
                  </a:lnTo>
                  <a:lnTo>
                    <a:pt x="3034752" y="1369840"/>
                  </a:lnTo>
                  <a:lnTo>
                    <a:pt x="3071804" y="1271256"/>
                  </a:lnTo>
                  <a:lnTo>
                    <a:pt x="3108857" y="1273352"/>
                  </a:lnTo>
                  <a:lnTo>
                    <a:pt x="3145814" y="1194390"/>
                  </a:lnTo>
                  <a:lnTo>
                    <a:pt x="3182866" y="1238300"/>
                  </a:lnTo>
                  <a:lnTo>
                    <a:pt x="3219823" y="1275448"/>
                  </a:lnTo>
                  <a:lnTo>
                    <a:pt x="3256875" y="1062469"/>
                  </a:lnTo>
                  <a:lnTo>
                    <a:pt x="3293832" y="1155337"/>
                  </a:lnTo>
                  <a:lnTo>
                    <a:pt x="3330884" y="860348"/>
                  </a:lnTo>
                  <a:lnTo>
                    <a:pt x="3367841" y="961789"/>
                  </a:lnTo>
                  <a:lnTo>
                    <a:pt x="3404894" y="1336122"/>
                  </a:lnTo>
                  <a:lnTo>
                    <a:pt x="3441851" y="1231633"/>
                  </a:lnTo>
                  <a:lnTo>
                    <a:pt x="3478903" y="1211154"/>
                  </a:lnTo>
                  <a:lnTo>
                    <a:pt x="3515860" y="1157147"/>
                  </a:lnTo>
                  <a:lnTo>
                    <a:pt x="3552912" y="1382413"/>
                  </a:lnTo>
                  <a:lnTo>
                    <a:pt x="3589965" y="1385556"/>
                  </a:lnTo>
                  <a:lnTo>
                    <a:pt x="3626921" y="1355839"/>
                  </a:lnTo>
                  <a:lnTo>
                    <a:pt x="3663974" y="1338027"/>
                  </a:lnTo>
                  <a:lnTo>
                    <a:pt x="3700931" y="1432991"/>
                  </a:lnTo>
                  <a:lnTo>
                    <a:pt x="3737983" y="1411464"/>
                  </a:lnTo>
                  <a:lnTo>
                    <a:pt x="3774940" y="1473758"/>
                  </a:lnTo>
                  <a:lnTo>
                    <a:pt x="3811992" y="1488998"/>
                  </a:lnTo>
                  <a:lnTo>
                    <a:pt x="3848949" y="1315929"/>
                  </a:lnTo>
                  <a:lnTo>
                    <a:pt x="3922958" y="1228870"/>
                  </a:lnTo>
                  <a:lnTo>
                    <a:pt x="3960011" y="1229442"/>
                  </a:lnTo>
                  <a:lnTo>
                    <a:pt x="4034020" y="1123714"/>
                  </a:lnTo>
                  <a:lnTo>
                    <a:pt x="4071072" y="915403"/>
                  </a:lnTo>
                  <a:lnTo>
                    <a:pt x="4108029" y="1400035"/>
                  </a:lnTo>
                  <a:lnTo>
                    <a:pt x="4145082" y="1489570"/>
                  </a:lnTo>
                  <a:lnTo>
                    <a:pt x="4182038" y="1454994"/>
                  </a:lnTo>
                  <a:lnTo>
                    <a:pt x="4219091" y="1491475"/>
                  </a:lnTo>
                  <a:lnTo>
                    <a:pt x="4293100" y="1503952"/>
                  </a:lnTo>
                  <a:lnTo>
                    <a:pt x="4330057" y="1441564"/>
                  </a:lnTo>
                  <a:lnTo>
                    <a:pt x="4367109" y="1497285"/>
                  </a:lnTo>
                  <a:lnTo>
                    <a:pt x="4404066" y="1468614"/>
                  </a:lnTo>
                  <a:lnTo>
                    <a:pt x="4441118" y="1400035"/>
                  </a:lnTo>
                  <a:lnTo>
                    <a:pt x="4478171" y="1435753"/>
                  </a:lnTo>
                  <a:lnTo>
                    <a:pt x="4515128" y="1464519"/>
                  </a:lnTo>
                  <a:lnTo>
                    <a:pt x="4552180" y="1441087"/>
                  </a:lnTo>
                  <a:lnTo>
                    <a:pt x="4589137" y="1405940"/>
                  </a:lnTo>
                  <a:lnTo>
                    <a:pt x="4626189" y="1322215"/>
                  </a:lnTo>
                  <a:lnTo>
                    <a:pt x="4663146" y="1401273"/>
                  </a:lnTo>
                  <a:lnTo>
                    <a:pt x="4700199" y="1392605"/>
                  </a:lnTo>
                  <a:lnTo>
                    <a:pt x="4737155" y="1224298"/>
                  </a:lnTo>
                  <a:lnTo>
                    <a:pt x="4774208" y="1363935"/>
                  </a:lnTo>
                  <a:lnTo>
                    <a:pt x="4811165" y="1229918"/>
                  </a:lnTo>
                  <a:lnTo>
                    <a:pt x="4848217" y="1269637"/>
                  </a:lnTo>
                  <a:lnTo>
                    <a:pt x="4885269" y="1276972"/>
                  </a:lnTo>
                  <a:lnTo>
                    <a:pt x="4922226" y="1202581"/>
                  </a:lnTo>
                  <a:lnTo>
                    <a:pt x="4959279" y="1231633"/>
                  </a:lnTo>
                  <a:lnTo>
                    <a:pt x="4996236" y="1332026"/>
                  </a:lnTo>
                  <a:lnTo>
                    <a:pt x="5033288" y="1260017"/>
                  </a:lnTo>
                  <a:lnTo>
                    <a:pt x="5070245" y="1071136"/>
                  </a:lnTo>
                  <a:lnTo>
                    <a:pt x="5107297" y="1282306"/>
                  </a:lnTo>
                  <a:lnTo>
                    <a:pt x="5144254" y="1371079"/>
                  </a:lnTo>
                  <a:lnTo>
                    <a:pt x="5181306" y="1252778"/>
                  </a:lnTo>
                  <a:lnTo>
                    <a:pt x="5218264" y="1366506"/>
                  </a:lnTo>
                  <a:lnTo>
                    <a:pt x="5255315" y="1346504"/>
                  </a:lnTo>
                  <a:lnTo>
                    <a:pt x="5292272" y="1414989"/>
                  </a:lnTo>
                  <a:lnTo>
                    <a:pt x="5366377" y="1156671"/>
                  </a:lnTo>
                  <a:lnTo>
                    <a:pt x="5403334" y="1163434"/>
                  </a:lnTo>
                  <a:lnTo>
                    <a:pt x="5440386" y="1045038"/>
                  </a:lnTo>
                  <a:lnTo>
                    <a:pt x="5477343" y="1185913"/>
                  </a:lnTo>
                  <a:lnTo>
                    <a:pt x="5514395" y="1198771"/>
                  </a:lnTo>
                  <a:lnTo>
                    <a:pt x="5551352" y="1071517"/>
                  </a:lnTo>
                  <a:lnTo>
                    <a:pt x="5588405" y="1189627"/>
                  </a:lnTo>
                  <a:lnTo>
                    <a:pt x="5625362" y="1207344"/>
                  </a:lnTo>
                  <a:lnTo>
                    <a:pt x="5662414" y="1324692"/>
                  </a:lnTo>
                  <a:lnTo>
                    <a:pt x="5699371" y="1251826"/>
                  </a:lnTo>
                  <a:lnTo>
                    <a:pt x="5736423" y="1302498"/>
                  </a:lnTo>
                  <a:lnTo>
                    <a:pt x="5773476" y="1303642"/>
                  </a:lnTo>
                  <a:lnTo>
                    <a:pt x="5810433" y="1216202"/>
                  </a:lnTo>
                  <a:lnTo>
                    <a:pt x="5847485" y="1362030"/>
                  </a:lnTo>
                  <a:lnTo>
                    <a:pt x="5884442" y="1109046"/>
                  </a:lnTo>
                  <a:lnTo>
                    <a:pt x="5921494" y="1407559"/>
                  </a:lnTo>
                  <a:lnTo>
                    <a:pt x="5958451" y="1255921"/>
                  </a:lnTo>
                  <a:lnTo>
                    <a:pt x="5995503" y="1411655"/>
                  </a:lnTo>
                  <a:lnTo>
                    <a:pt x="6032460" y="1432991"/>
                  </a:lnTo>
                  <a:lnTo>
                    <a:pt x="6069513" y="1402035"/>
                  </a:lnTo>
                  <a:lnTo>
                    <a:pt x="6106470" y="1363268"/>
                  </a:lnTo>
                  <a:lnTo>
                    <a:pt x="6143522" y="1182865"/>
                  </a:lnTo>
                  <a:lnTo>
                    <a:pt x="6180479" y="1197724"/>
                  </a:lnTo>
                  <a:lnTo>
                    <a:pt x="6217531" y="1291450"/>
                  </a:lnTo>
                  <a:lnTo>
                    <a:pt x="6254583" y="1335264"/>
                  </a:lnTo>
                  <a:lnTo>
                    <a:pt x="6291540" y="1191056"/>
                  </a:lnTo>
                  <a:lnTo>
                    <a:pt x="6328592" y="1249159"/>
                  </a:lnTo>
                  <a:lnTo>
                    <a:pt x="6365549" y="1330502"/>
                  </a:lnTo>
                  <a:lnTo>
                    <a:pt x="6402602" y="1338884"/>
                  </a:lnTo>
                  <a:lnTo>
                    <a:pt x="6439559" y="1310023"/>
                  </a:lnTo>
                  <a:lnTo>
                    <a:pt x="6476611" y="1265637"/>
                  </a:lnTo>
                  <a:lnTo>
                    <a:pt x="6513568" y="1348028"/>
                  </a:lnTo>
                  <a:lnTo>
                    <a:pt x="6550620" y="1307261"/>
                  </a:lnTo>
                  <a:lnTo>
                    <a:pt x="6587577" y="1357267"/>
                  </a:lnTo>
                  <a:lnTo>
                    <a:pt x="6624629" y="1295069"/>
                  </a:lnTo>
                  <a:lnTo>
                    <a:pt x="6661682" y="1261446"/>
                  </a:lnTo>
                  <a:lnTo>
                    <a:pt x="6698639" y="1273352"/>
                  </a:lnTo>
                  <a:lnTo>
                    <a:pt x="6735691" y="1319358"/>
                  </a:lnTo>
                  <a:lnTo>
                    <a:pt x="6772648" y="1234014"/>
                  </a:lnTo>
                  <a:lnTo>
                    <a:pt x="6809700" y="1201534"/>
                  </a:lnTo>
                  <a:lnTo>
                    <a:pt x="6846657" y="1257731"/>
                  </a:lnTo>
                  <a:lnTo>
                    <a:pt x="6883710" y="1225251"/>
                  </a:lnTo>
                  <a:lnTo>
                    <a:pt x="6920667" y="1281353"/>
                  </a:lnTo>
                  <a:lnTo>
                    <a:pt x="6957719" y="1203534"/>
                  </a:lnTo>
                  <a:lnTo>
                    <a:pt x="6994676" y="1198962"/>
                  </a:lnTo>
                  <a:lnTo>
                    <a:pt x="7031728" y="990650"/>
                  </a:lnTo>
                  <a:lnTo>
                    <a:pt x="7068685" y="1160957"/>
                  </a:lnTo>
                  <a:lnTo>
                    <a:pt x="7105737" y="1192771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150A41-5322-36D1-A335-398904CBE85D}"/>
                </a:ext>
              </a:extLst>
            </p:cNvPr>
            <p:cNvSpPr/>
            <p:nvPr/>
          </p:nvSpPr>
          <p:spPr>
            <a:xfrm>
              <a:off x="2352098" y="3011424"/>
              <a:ext cx="7105650" cy="1345501"/>
            </a:xfrm>
            <a:custGeom>
              <a:avLst/>
              <a:gdLst>
                <a:gd name="connsiteX0" fmla="*/ 87 w 7105650"/>
                <a:gd name="connsiteY0" fmla="*/ 1345552 h 1345501"/>
                <a:gd name="connsiteX1" fmla="*/ 592256 w 7105650"/>
                <a:gd name="connsiteY1" fmla="*/ 1345552 h 1345501"/>
                <a:gd name="connsiteX2" fmla="*/ 629213 w 7105650"/>
                <a:gd name="connsiteY2" fmla="*/ 1333836 h 1345501"/>
                <a:gd name="connsiteX3" fmla="*/ 740275 w 7105650"/>
                <a:gd name="connsiteY3" fmla="*/ 1298784 h 1345501"/>
                <a:gd name="connsiteX4" fmla="*/ 777232 w 7105650"/>
                <a:gd name="connsiteY4" fmla="*/ 1254873 h 1345501"/>
                <a:gd name="connsiteX5" fmla="*/ 888293 w 7105650"/>
                <a:gd name="connsiteY5" fmla="*/ 1123143 h 1345501"/>
                <a:gd name="connsiteX6" fmla="*/ 925346 w 7105650"/>
                <a:gd name="connsiteY6" fmla="*/ 1038085 h 1345501"/>
                <a:gd name="connsiteX7" fmla="*/ 1110321 w 7105650"/>
                <a:gd name="connsiteY7" fmla="*/ 627652 h 1345501"/>
                <a:gd name="connsiteX8" fmla="*/ 1147373 w 7105650"/>
                <a:gd name="connsiteY8" fmla="*/ 549928 h 1345501"/>
                <a:gd name="connsiteX9" fmla="*/ 1184330 w 7105650"/>
                <a:gd name="connsiteY9" fmla="*/ 472204 h 1345501"/>
                <a:gd name="connsiteX10" fmla="*/ 1221383 w 7105650"/>
                <a:gd name="connsiteY10" fmla="*/ 412578 h 1345501"/>
                <a:gd name="connsiteX11" fmla="*/ 1332444 w 7105650"/>
                <a:gd name="connsiteY11" fmla="*/ 233508 h 1345501"/>
                <a:gd name="connsiteX12" fmla="*/ 1369401 w 7105650"/>
                <a:gd name="connsiteY12" fmla="*/ 195979 h 1345501"/>
                <a:gd name="connsiteX13" fmla="*/ 1480463 w 7105650"/>
                <a:gd name="connsiteY13" fmla="*/ 83679 h 1345501"/>
                <a:gd name="connsiteX14" fmla="*/ 1517420 w 7105650"/>
                <a:gd name="connsiteY14" fmla="*/ 64725 h 1345501"/>
                <a:gd name="connsiteX15" fmla="*/ 1628481 w 7105650"/>
                <a:gd name="connsiteY15" fmla="*/ 7860 h 1345501"/>
                <a:gd name="connsiteX16" fmla="*/ 1665438 w 7105650"/>
                <a:gd name="connsiteY16" fmla="*/ 12147 h 1345501"/>
                <a:gd name="connsiteX17" fmla="*/ 1776500 w 7105650"/>
                <a:gd name="connsiteY17" fmla="*/ 25005 h 1345501"/>
                <a:gd name="connsiteX18" fmla="*/ 1813552 w 7105650"/>
                <a:gd name="connsiteY18" fmla="*/ 53676 h 1345501"/>
                <a:gd name="connsiteX19" fmla="*/ 1924518 w 7105650"/>
                <a:gd name="connsiteY19" fmla="*/ 139782 h 1345501"/>
                <a:gd name="connsiteX20" fmla="*/ 1961570 w 7105650"/>
                <a:gd name="connsiteY20" fmla="*/ 189312 h 1345501"/>
                <a:gd name="connsiteX21" fmla="*/ 2072537 w 7105650"/>
                <a:gd name="connsiteY21" fmla="*/ 337997 h 1345501"/>
                <a:gd name="connsiteX22" fmla="*/ 2109589 w 7105650"/>
                <a:gd name="connsiteY22" fmla="*/ 453916 h 1345501"/>
                <a:gd name="connsiteX23" fmla="*/ 2220650 w 7105650"/>
                <a:gd name="connsiteY23" fmla="*/ 801769 h 1345501"/>
                <a:gd name="connsiteX24" fmla="*/ 2257607 w 7105650"/>
                <a:gd name="connsiteY24" fmla="*/ 881303 h 1345501"/>
                <a:gd name="connsiteX25" fmla="*/ 2368669 w 7105650"/>
                <a:gd name="connsiteY25" fmla="*/ 1119999 h 1345501"/>
                <a:gd name="connsiteX26" fmla="*/ 2405626 w 7105650"/>
                <a:gd name="connsiteY26" fmla="*/ 1159719 h 1345501"/>
                <a:gd name="connsiteX27" fmla="*/ 2516687 w 7105650"/>
                <a:gd name="connsiteY27" fmla="*/ 1278781 h 1345501"/>
                <a:gd name="connsiteX28" fmla="*/ 2553644 w 7105650"/>
                <a:gd name="connsiteY28" fmla="*/ 1287925 h 1345501"/>
                <a:gd name="connsiteX29" fmla="*/ 2812724 w 7105650"/>
                <a:gd name="connsiteY29" fmla="*/ 1345552 h 1345501"/>
                <a:gd name="connsiteX30" fmla="*/ 2849777 w 7105650"/>
                <a:gd name="connsiteY30" fmla="*/ 1345552 h 1345501"/>
                <a:gd name="connsiteX31" fmla="*/ 4145082 w 7105650"/>
                <a:gd name="connsiteY31" fmla="*/ 1345552 h 1345501"/>
                <a:gd name="connsiteX32" fmla="*/ 4182038 w 7105650"/>
                <a:gd name="connsiteY32" fmla="*/ 1331931 h 1345501"/>
                <a:gd name="connsiteX33" fmla="*/ 4293100 w 7105650"/>
                <a:gd name="connsiteY33" fmla="*/ 1291354 h 1345501"/>
                <a:gd name="connsiteX34" fmla="*/ 4330057 w 7105650"/>
                <a:gd name="connsiteY34" fmla="*/ 1249063 h 1345501"/>
                <a:gd name="connsiteX35" fmla="*/ 4441118 w 7105650"/>
                <a:gd name="connsiteY35" fmla="*/ 1122000 h 1345501"/>
                <a:gd name="connsiteX36" fmla="*/ 4478171 w 7105650"/>
                <a:gd name="connsiteY36" fmla="*/ 1039989 h 1345501"/>
                <a:gd name="connsiteX37" fmla="*/ 4700199 w 7105650"/>
                <a:gd name="connsiteY37" fmla="*/ 562501 h 1345501"/>
                <a:gd name="connsiteX38" fmla="*/ 4737155 w 7105650"/>
                <a:gd name="connsiteY38" fmla="*/ 485349 h 1345501"/>
                <a:gd name="connsiteX39" fmla="*/ 4885269 w 7105650"/>
                <a:gd name="connsiteY39" fmla="*/ 244842 h 1345501"/>
                <a:gd name="connsiteX40" fmla="*/ 4922226 w 7105650"/>
                <a:gd name="connsiteY40" fmla="*/ 206933 h 1345501"/>
                <a:gd name="connsiteX41" fmla="*/ 5033288 w 7105650"/>
                <a:gd name="connsiteY41" fmla="*/ 93204 h 1345501"/>
                <a:gd name="connsiteX42" fmla="*/ 5070245 w 7105650"/>
                <a:gd name="connsiteY42" fmla="*/ 69963 h 1345501"/>
                <a:gd name="connsiteX43" fmla="*/ 5181306 w 7105650"/>
                <a:gd name="connsiteY43" fmla="*/ 50 h 1345501"/>
                <a:gd name="connsiteX44" fmla="*/ 5218264 w 7105650"/>
                <a:gd name="connsiteY44" fmla="*/ 6527 h 1345501"/>
                <a:gd name="connsiteX45" fmla="*/ 5329325 w 7105650"/>
                <a:gd name="connsiteY45" fmla="*/ 26053 h 1345501"/>
                <a:gd name="connsiteX46" fmla="*/ 5366377 w 7105650"/>
                <a:gd name="connsiteY46" fmla="*/ 50151 h 1345501"/>
                <a:gd name="connsiteX47" fmla="*/ 5477343 w 7105650"/>
                <a:gd name="connsiteY47" fmla="*/ 122351 h 1345501"/>
                <a:gd name="connsiteX48" fmla="*/ 5514395 w 7105650"/>
                <a:gd name="connsiteY48" fmla="*/ 168452 h 1345501"/>
                <a:gd name="connsiteX49" fmla="*/ 5625362 w 7105650"/>
                <a:gd name="connsiteY49" fmla="*/ 306564 h 1345501"/>
                <a:gd name="connsiteX50" fmla="*/ 5662414 w 7105650"/>
                <a:gd name="connsiteY50" fmla="*/ 375525 h 1345501"/>
                <a:gd name="connsiteX51" fmla="*/ 5810433 w 7105650"/>
                <a:gd name="connsiteY51" fmla="*/ 660513 h 1345501"/>
                <a:gd name="connsiteX52" fmla="*/ 5847485 w 7105650"/>
                <a:gd name="connsiteY52" fmla="*/ 738618 h 1345501"/>
                <a:gd name="connsiteX53" fmla="*/ 6069513 w 7105650"/>
                <a:gd name="connsiteY53" fmla="*/ 1215535 h 1345501"/>
                <a:gd name="connsiteX54" fmla="*/ 6106470 w 7105650"/>
                <a:gd name="connsiteY54" fmla="*/ 1237538 h 1345501"/>
                <a:gd name="connsiteX55" fmla="*/ 6217531 w 7105650"/>
                <a:gd name="connsiteY55" fmla="*/ 1303356 h 1345501"/>
                <a:gd name="connsiteX56" fmla="*/ 6254583 w 7105650"/>
                <a:gd name="connsiteY56" fmla="*/ 1313833 h 1345501"/>
                <a:gd name="connsiteX57" fmla="*/ 6365549 w 7105650"/>
                <a:gd name="connsiteY57" fmla="*/ 1345552 h 1345501"/>
                <a:gd name="connsiteX58" fmla="*/ 6402602 w 7105650"/>
                <a:gd name="connsiteY58" fmla="*/ 1345552 h 1345501"/>
                <a:gd name="connsiteX59" fmla="*/ 7105737 w 7105650"/>
                <a:gd name="connsiteY59" fmla="*/ 1345552 h 134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05650" h="1345501">
                  <a:moveTo>
                    <a:pt x="87" y="1345552"/>
                  </a:moveTo>
                  <a:lnTo>
                    <a:pt x="592256" y="1345552"/>
                  </a:lnTo>
                  <a:lnTo>
                    <a:pt x="629213" y="1333836"/>
                  </a:lnTo>
                  <a:lnTo>
                    <a:pt x="740275" y="1298784"/>
                  </a:lnTo>
                  <a:lnTo>
                    <a:pt x="777232" y="1254873"/>
                  </a:lnTo>
                  <a:lnTo>
                    <a:pt x="888293" y="1123143"/>
                  </a:lnTo>
                  <a:lnTo>
                    <a:pt x="925346" y="1038085"/>
                  </a:lnTo>
                  <a:lnTo>
                    <a:pt x="1110321" y="627652"/>
                  </a:lnTo>
                  <a:lnTo>
                    <a:pt x="1147373" y="549928"/>
                  </a:lnTo>
                  <a:lnTo>
                    <a:pt x="1184330" y="472204"/>
                  </a:lnTo>
                  <a:lnTo>
                    <a:pt x="1221383" y="412578"/>
                  </a:lnTo>
                  <a:lnTo>
                    <a:pt x="1332444" y="233508"/>
                  </a:lnTo>
                  <a:lnTo>
                    <a:pt x="1369401" y="195979"/>
                  </a:lnTo>
                  <a:lnTo>
                    <a:pt x="1480463" y="83679"/>
                  </a:lnTo>
                  <a:lnTo>
                    <a:pt x="1517420" y="64725"/>
                  </a:lnTo>
                  <a:lnTo>
                    <a:pt x="1628481" y="7860"/>
                  </a:lnTo>
                  <a:lnTo>
                    <a:pt x="1665438" y="12147"/>
                  </a:lnTo>
                  <a:lnTo>
                    <a:pt x="1776500" y="25005"/>
                  </a:lnTo>
                  <a:lnTo>
                    <a:pt x="1813552" y="53676"/>
                  </a:lnTo>
                  <a:lnTo>
                    <a:pt x="1924518" y="139782"/>
                  </a:lnTo>
                  <a:lnTo>
                    <a:pt x="1961570" y="189312"/>
                  </a:lnTo>
                  <a:lnTo>
                    <a:pt x="2072537" y="337997"/>
                  </a:lnTo>
                  <a:lnTo>
                    <a:pt x="2109589" y="453916"/>
                  </a:lnTo>
                  <a:lnTo>
                    <a:pt x="2220650" y="801769"/>
                  </a:lnTo>
                  <a:lnTo>
                    <a:pt x="2257607" y="881303"/>
                  </a:lnTo>
                  <a:lnTo>
                    <a:pt x="2368669" y="1119999"/>
                  </a:lnTo>
                  <a:lnTo>
                    <a:pt x="2405626" y="1159719"/>
                  </a:lnTo>
                  <a:lnTo>
                    <a:pt x="2516687" y="1278781"/>
                  </a:lnTo>
                  <a:lnTo>
                    <a:pt x="2553644" y="1287925"/>
                  </a:lnTo>
                  <a:lnTo>
                    <a:pt x="2812724" y="1345552"/>
                  </a:lnTo>
                  <a:lnTo>
                    <a:pt x="2849777" y="1345552"/>
                  </a:lnTo>
                  <a:lnTo>
                    <a:pt x="4145082" y="1345552"/>
                  </a:lnTo>
                  <a:lnTo>
                    <a:pt x="4182038" y="1331931"/>
                  </a:lnTo>
                  <a:lnTo>
                    <a:pt x="4293100" y="1291354"/>
                  </a:lnTo>
                  <a:lnTo>
                    <a:pt x="4330057" y="1249063"/>
                  </a:lnTo>
                  <a:lnTo>
                    <a:pt x="4441118" y="1122000"/>
                  </a:lnTo>
                  <a:lnTo>
                    <a:pt x="4478171" y="1039989"/>
                  </a:lnTo>
                  <a:lnTo>
                    <a:pt x="4700199" y="562501"/>
                  </a:lnTo>
                  <a:lnTo>
                    <a:pt x="4737155" y="485349"/>
                  </a:lnTo>
                  <a:lnTo>
                    <a:pt x="4885269" y="244842"/>
                  </a:lnTo>
                  <a:lnTo>
                    <a:pt x="4922226" y="206933"/>
                  </a:lnTo>
                  <a:lnTo>
                    <a:pt x="5033288" y="93204"/>
                  </a:lnTo>
                  <a:lnTo>
                    <a:pt x="5070245" y="69963"/>
                  </a:lnTo>
                  <a:lnTo>
                    <a:pt x="5181306" y="50"/>
                  </a:lnTo>
                  <a:lnTo>
                    <a:pt x="5218264" y="6527"/>
                  </a:lnTo>
                  <a:lnTo>
                    <a:pt x="5329325" y="26053"/>
                  </a:lnTo>
                  <a:lnTo>
                    <a:pt x="5366377" y="50151"/>
                  </a:lnTo>
                  <a:lnTo>
                    <a:pt x="5477343" y="122351"/>
                  </a:lnTo>
                  <a:lnTo>
                    <a:pt x="5514395" y="168452"/>
                  </a:lnTo>
                  <a:lnTo>
                    <a:pt x="5625362" y="306564"/>
                  </a:lnTo>
                  <a:lnTo>
                    <a:pt x="5662414" y="375525"/>
                  </a:lnTo>
                  <a:lnTo>
                    <a:pt x="5810433" y="660513"/>
                  </a:lnTo>
                  <a:lnTo>
                    <a:pt x="5847485" y="738618"/>
                  </a:lnTo>
                  <a:lnTo>
                    <a:pt x="6069513" y="1215535"/>
                  </a:lnTo>
                  <a:lnTo>
                    <a:pt x="6106470" y="1237538"/>
                  </a:lnTo>
                  <a:lnTo>
                    <a:pt x="6217531" y="1303356"/>
                  </a:lnTo>
                  <a:lnTo>
                    <a:pt x="6254583" y="1313833"/>
                  </a:lnTo>
                  <a:lnTo>
                    <a:pt x="6365549" y="1345552"/>
                  </a:lnTo>
                  <a:lnTo>
                    <a:pt x="6402602" y="1345552"/>
                  </a:lnTo>
                  <a:lnTo>
                    <a:pt x="7105737" y="1345552"/>
                  </a:lnTo>
                </a:path>
              </a:pathLst>
            </a:custGeom>
            <a:noFill/>
            <a:ln w="1905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59CA9-F957-912A-8316-241965A58C1B}"/>
                </a:ext>
              </a:extLst>
            </p:cNvPr>
            <p:cNvSpPr/>
            <p:nvPr/>
          </p:nvSpPr>
          <p:spPr>
            <a:xfrm>
              <a:off x="2352098" y="3387661"/>
              <a:ext cx="7105650" cy="1393888"/>
            </a:xfrm>
            <a:custGeom>
              <a:avLst/>
              <a:gdLst>
                <a:gd name="connsiteX0" fmla="*/ 87 w 7105650"/>
                <a:gd name="connsiteY0" fmla="*/ 1149337 h 1393888"/>
                <a:gd name="connsiteX1" fmla="*/ 37139 w 7105650"/>
                <a:gd name="connsiteY1" fmla="*/ 1087138 h 1393888"/>
                <a:gd name="connsiteX2" fmla="*/ 74096 w 7105650"/>
                <a:gd name="connsiteY2" fmla="*/ 1151527 h 1393888"/>
                <a:gd name="connsiteX3" fmla="*/ 111149 w 7105650"/>
                <a:gd name="connsiteY3" fmla="*/ 1207915 h 1393888"/>
                <a:gd name="connsiteX4" fmla="*/ 148106 w 7105650"/>
                <a:gd name="connsiteY4" fmla="*/ 1096378 h 1393888"/>
                <a:gd name="connsiteX5" fmla="*/ 185158 w 7105650"/>
                <a:gd name="connsiteY5" fmla="*/ 1111141 h 1393888"/>
                <a:gd name="connsiteX6" fmla="*/ 222115 w 7105650"/>
                <a:gd name="connsiteY6" fmla="*/ 1095425 h 1393888"/>
                <a:gd name="connsiteX7" fmla="*/ 259167 w 7105650"/>
                <a:gd name="connsiteY7" fmla="*/ 1189341 h 1393888"/>
                <a:gd name="connsiteX8" fmla="*/ 296124 w 7105650"/>
                <a:gd name="connsiteY8" fmla="*/ 1200390 h 1393888"/>
                <a:gd name="connsiteX9" fmla="*/ 333176 w 7105650"/>
                <a:gd name="connsiteY9" fmla="*/ 1238014 h 1393888"/>
                <a:gd name="connsiteX10" fmla="*/ 370133 w 7105650"/>
                <a:gd name="connsiteY10" fmla="*/ 1215726 h 1393888"/>
                <a:gd name="connsiteX11" fmla="*/ 407186 w 7105650"/>
                <a:gd name="connsiteY11" fmla="*/ 1221727 h 1393888"/>
                <a:gd name="connsiteX12" fmla="*/ 444238 w 7105650"/>
                <a:gd name="connsiteY12" fmla="*/ 1213916 h 1393888"/>
                <a:gd name="connsiteX13" fmla="*/ 481195 w 7105650"/>
                <a:gd name="connsiteY13" fmla="*/ 1120476 h 1393888"/>
                <a:gd name="connsiteX14" fmla="*/ 518247 w 7105650"/>
                <a:gd name="connsiteY14" fmla="*/ 1222393 h 1393888"/>
                <a:gd name="connsiteX15" fmla="*/ 629213 w 7105650"/>
                <a:gd name="connsiteY15" fmla="*/ 1055706 h 1393888"/>
                <a:gd name="connsiteX16" fmla="*/ 666266 w 7105650"/>
                <a:gd name="connsiteY16" fmla="*/ 1123619 h 1393888"/>
                <a:gd name="connsiteX17" fmla="*/ 703223 w 7105650"/>
                <a:gd name="connsiteY17" fmla="*/ 1162767 h 1393888"/>
                <a:gd name="connsiteX18" fmla="*/ 740275 w 7105650"/>
                <a:gd name="connsiteY18" fmla="*/ 1041895 h 1393888"/>
                <a:gd name="connsiteX19" fmla="*/ 814284 w 7105650"/>
                <a:gd name="connsiteY19" fmla="*/ 974172 h 1393888"/>
                <a:gd name="connsiteX20" fmla="*/ 851241 w 7105650"/>
                <a:gd name="connsiteY20" fmla="*/ 913307 h 1393888"/>
                <a:gd name="connsiteX21" fmla="*/ 888293 w 7105650"/>
                <a:gd name="connsiteY21" fmla="*/ 948740 h 1393888"/>
                <a:gd name="connsiteX22" fmla="*/ 925346 w 7105650"/>
                <a:gd name="connsiteY22" fmla="*/ 858824 h 1393888"/>
                <a:gd name="connsiteX23" fmla="*/ 962302 w 7105650"/>
                <a:gd name="connsiteY23" fmla="*/ 751001 h 1393888"/>
                <a:gd name="connsiteX24" fmla="*/ 999355 w 7105650"/>
                <a:gd name="connsiteY24" fmla="*/ 673277 h 1393888"/>
                <a:gd name="connsiteX25" fmla="*/ 1036312 w 7105650"/>
                <a:gd name="connsiteY25" fmla="*/ 781576 h 1393888"/>
                <a:gd name="connsiteX26" fmla="*/ 1073364 w 7105650"/>
                <a:gd name="connsiteY26" fmla="*/ 689660 h 1393888"/>
                <a:gd name="connsiteX27" fmla="*/ 1110321 w 7105650"/>
                <a:gd name="connsiteY27" fmla="*/ 518210 h 1393888"/>
                <a:gd name="connsiteX28" fmla="*/ 1147373 w 7105650"/>
                <a:gd name="connsiteY28" fmla="*/ 406291 h 1393888"/>
                <a:gd name="connsiteX29" fmla="*/ 1184330 w 7105650"/>
                <a:gd name="connsiteY29" fmla="*/ 416102 h 1393888"/>
                <a:gd name="connsiteX30" fmla="*/ 1221383 w 7105650"/>
                <a:gd name="connsiteY30" fmla="*/ 384574 h 1393888"/>
                <a:gd name="connsiteX31" fmla="*/ 1258340 w 7105650"/>
                <a:gd name="connsiteY31" fmla="*/ 224554 h 1393888"/>
                <a:gd name="connsiteX32" fmla="*/ 1295392 w 7105650"/>
                <a:gd name="connsiteY32" fmla="*/ 162451 h 1393888"/>
                <a:gd name="connsiteX33" fmla="*/ 1332444 w 7105650"/>
                <a:gd name="connsiteY33" fmla="*/ 67773 h 1393888"/>
                <a:gd name="connsiteX34" fmla="*/ 1369401 w 7105650"/>
                <a:gd name="connsiteY34" fmla="*/ 82727 h 1393888"/>
                <a:gd name="connsiteX35" fmla="*/ 1406453 w 7105650"/>
                <a:gd name="connsiteY35" fmla="*/ 50 h 1393888"/>
                <a:gd name="connsiteX36" fmla="*/ 1443410 w 7105650"/>
                <a:gd name="connsiteY36" fmla="*/ 5765 h 1393888"/>
                <a:gd name="connsiteX37" fmla="*/ 1517420 w 7105650"/>
                <a:gd name="connsiteY37" fmla="*/ 141496 h 1393888"/>
                <a:gd name="connsiteX38" fmla="*/ 1554472 w 7105650"/>
                <a:gd name="connsiteY38" fmla="*/ 696137 h 1393888"/>
                <a:gd name="connsiteX39" fmla="*/ 1591429 w 7105650"/>
                <a:gd name="connsiteY39" fmla="*/ 779576 h 1393888"/>
                <a:gd name="connsiteX40" fmla="*/ 1628481 w 7105650"/>
                <a:gd name="connsiteY40" fmla="*/ 959408 h 1393888"/>
                <a:gd name="connsiteX41" fmla="*/ 1665438 w 7105650"/>
                <a:gd name="connsiteY41" fmla="*/ 901877 h 1393888"/>
                <a:gd name="connsiteX42" fmla="*/ 1702490 w 7105650"/>
                <a:gd name="connsiteY42" fmla="*/ 899020 h 1393888"/>
                <a:gd name="connsiteX43" fmla="*/ 1739447 w 7105650"/>
                <a:gd name="connsiteY43" fmla="*/ 892923 h 1393888"/>
                <a:gd name="connsiteX44" fmla="*/ 1776500 w 7105650"/>
                <a:gd name="connsiteY44" fmla="*/ 1012462 h 1393888"/>
                <a:gd name="connsiteX45" fmla="*/ 1813552 w 7105650"/>
                <a:gd name="connsiteY45" fmla="*/ 1318881 h 1393888"/>
                <a:gd name="connsiteX46" fmla="*/ 1850509 w 7105650"/>
                <a:gd name="connsiteY46" fmla="*/ 821010 h 1393888"/>
                <a:gd name="connsiteX47" fmla="*/ 1887561 w 7105650"/>
                <a:gd name="connsiteY47" fmla="*/ 870540 h 1393888"/>
                <a:gd name="connsiteX48" fmla="*/ 1924518 w 7105650"/>
                <a:gd name="connsiteY48" fmla="*/ 952645 h 1393888"/>
                <a:gd name="connsiteX49" fmla="*/ 1961570 w 7105650"/>
                <a:gd name="connsiteY49" fmla="*/ 990555 h 1393888"/>
                <a:gd name="connsiteX50" fmla="*/ 1998527 w 7105650"/>
                <a:gd name="connsiteY50" fmla="*/ 914164 h 1393888"/>
                <a:gd name="connsiteX51" fmla="*/ 2035580 w 7105650"/>
                <a:gd name="connsiteY51" fmla="*/ 878160 h 1393888"/>
                <a:gd name="connsiteX52" fmla="*/ 2072537 w 7105650"/>
                <a:gd name="connsiteY52" fmla="*/ 904068 h 1393888"/>
                <a:gd name="connsiteX53" fmla="*/ 2109589 w 7105650"/>
                <a:gd name="connsiteY53" fmla="*/ 921784 h 1393888"/>
                <a:gd name="connsiteX54" fmla="*/ 2146546 w 7105650"/>
                <a:gd name="connsiteY54" fmla="*/ 973981 h 1393888"/>
                <a:gd name="connsiteX55" fmla="*/ 2183598 w 7105650"/>
                <a:gd name="connsiteY55" fmla="*/ 938834 h 1393888"/>
                <a:gd name="connsiteX56" fmla="*/ 2220650 w 7105650"/>
                <a:gd name="connsiteY56" fmla="*/ 934167 h 1393888"/>
                <a:gd name="connsiteX57" fmla="*/ 2257607 w 7105650"/>
                <a:gd name="connsiteY57" fmla="*/ 947406 h 1393888"/>
                <a:gd name="connsiteX58" fmla="*/ 2294660 w 7105650"/>
                <a:gd name="connsiteY58" fmla="*/ 938929 h 1393888"/>
                <a:gd name="connsiteX59" fmla="*/ 2331617 w 7105650"/>
                <a:gd name="connsiteY59" fmla="*/ 960265 h 1393888"/>
                <a:gd name="connsiteX60" fmla="*/ 2368669 w 7105650"/>
                <a:gd name="connsiteY60" fmla="*/ 1206487 h 1393888"/>
                <a:gd name="connsiteX61" fmla="*/ 2405626 w 7105650"/>
                <a:gd name="connsiteY61" fmla="*/ 979125 h 1393888"/>
                <a:gd name="connsiteX62" fmla="*/ 2442678 w 7105650"/>
                <a:gd name="connsiteY62" fmla="*/ 1023797 h 1393888"/>
                <a:gd name="connsiteX63" fmla="*/ 2479635 w 7105650"/>
                <a:gd name="connsiteY63" fmla="*/ 1001128 h 1393888"/>
                <a:gd name="connsiteX64" fmla="*/ 2516687 w 7105650"/>
                <a:gd name="connsiteY64" fmla="*/ 1059992 h 1393888"/>
                <a:gd name="connsiteX65" fmla="*/ 2553644 w 7105650"/>
                <a:gd name="connsiteY65" fmla="*/ 1034655 h 1393888"/>
                <a:gd name="connsiteX66" fmla="*/ 2590697 w 7105650"/>
                <a:gd name="connsiteY66" fmla="*/ 1093615 h 1393888"/>
                <a:gd name="connsiteX67" fmla="*/ 2627653 w 7105650"/>
                <a:gd name="connsiteY67" fmla="*/ 1092282 h 1393888"/>
                <a:gd name="connsiteX68" fmla="*/ 2664706 w 7105650"/>
                <a:gd name="connsiteY68" fmla="*/ 1192389 h 1393888"/>
                <a:gd name="connsiteX69" fmla="*/ 2701758 w 7105650"/>
                <a:gd name="connsiteY69" fmla="*/ 1178292 h 1393888"/>
                <a:gd name="connsiteX70" fmla="*/ 2738715 w 7105650"/>
                <a:gd name="connsiteY70" fmla="*/ 1256874 h 1393888"/>
                <a:gd name="connsiteX71" fmla="*/ 2775767 w 7105650"/>
                <a:gd name="connsiteY71" fmla="*/ 1314690 h 1393888"/>
                <a:gd name="connsiteX72" fmla="*/ 2812724 w 7105650"/>
                <a:gd name="connsiteY72" fmla="*/ 1185531 h 1393888"/>
                <a:gd name="connsiteX73" fmla="*/ 2849777 w 7105650"/>
                <a:gd name="connsiteY73" fmla="*/ 1393939 h 1393888"/>
                <a:gd name="connsiteX74" fmla="*/ 2886734 w 7105650"/>
                <a:gd name="connsiteY74" fmla="*/ 1172292 h 1393888"/>
                <a:gd name="connsiteX75" fmla="*/ 2923786 w 7105650"/>
                <a:gd name="connsiteY75" fmla="*/ 1147050 h 1393888"/>
                <a:gd name="connsiteX76" fmla="*/ 2960743 w 7105650"/>
                <a:gd name="connsiteY76" fmla="*/ 1095235 h 1393888"/>
                <a:gd name="connsiteX77" fmla="*/ 2997795 w 7105650"/>
                <a:gd name="connsiteY77" fmla="*/ 1103998 h 1393888"/>
                <a:gd name="connsiteX78" fmla="*/ 3034752 w 7105650"/>
                <a:gd name="connsiteY78" fmla="*/ 1209058 h 1393888"/>
                <a:gd name="connsiteX79" fmla="*/ 3071804 w 7105650"/>
                <a:gd name="connsiteY79" fmla="*/ 1250111 h 1393888"/>
                <a:gd name="connsiteX80" fmla="*/ 3108857 w 7105650"/>
                <a:gd name="connsiteY80" fmla="*/ 1222965 h 1393888"/>
                <a:gd name="connsiteX81" fmla="*/ 3182866 w 7105650"/>
                <a:gd name="connsiteY81" fmla="*/ 1252206 h 1393888"/>
                <a:gd name="connsiteX82" fmla="*/ 3219823 w 7105650"/>
                <a:gd name="connsiteY82" fmla="*/ 1146289 h 1393888"/>
                <a:gd name="connsiteX83" fmla="*/ 3256875 w 7105650"/>
                <a:gd name="connsiteY83" fmla="*/ 1326882 h 1393888"/>
                <a:gd name="connsiteX84" fmla="*/ 3293832 w 7105650"/>
                <a:gd name="connsiteY84" fmla="*/ 1281258 h 1393888"/>
                <a:gd name="connsiteX85" fmla="*/ 3330884 w 7105650"/>
                <a:gd name="connsiteY85" fmla="*/ 1293545 h 1393888"/>
                <a:gd name="connsiteX86" fmla="*/ 3367841 w 7105650"/>
                <a:gd name="connsiteY86" fmla="*/ 1138097 h 1393888"/>
                <a:gd name="connsiteX87" fmla="*/ 3404894 w 7105650"/>
                <a:gd name="connsiteY87" fmla="*/ 1086662 h 1393888"/>
                <a:gd name="connsiteX88" fmla="*/ 3441851 w 7105650"/>
                <a:gd name="connsiteY88" fmla="*/ 1097711 h 1393888"/>
                <a:gd name="connsiteX89" fmla="*/ 3478903 w 7105650"/>
                <a:gd name="connsiteY89" fmla="*/ 1109236 h 1393888"/>
                <a:gd name="connsiteX90" fmla="*/ 3515860 w 7105650"/>
                <a:gd name="connsiteY90" fmla="*/ 1212202 h 1393888"/>
                <a:gd name="connsiteX91" fmla="*/ 3552912 w 7105650"/>
                <a:gd name="connsiteY91" fmla="*/ 1119714 h 1393888"/>
                <a:gd name="connsiteX92" fmla="*/ 3589965 w 7105650"/>
                <a:gd name="connsiteY92" fmla="*/ 1120762 h 1393888"/>
                <a:gd name="connsiteX93" fmla="*/ 3626921 w 7105650"/>
                <a:gd name="connsiteY93" fmla="*/ 1066850 h 1393888"/>
                <a:gd name="connsiteX94" fmla="*/ 3663974 w 7105650"/>
                <a:gd name="connsiteY94" fmla="*/ 1150289 h 1393888"/>
                <a:gd name="connsiteX95" fmla="*/ 3700931 w 7105650"/>
                <a:gd name="connsiteY95" fmla="*/ 1104474 h 1393888"/>
                <a:gd name="connsiteX96" fmla="*/ 3737983 w 7105650"/>
                <a:gd name="connsiteY96" fmla="*/ 1125905 h 1393888"/>
                <a:gd name="connsiteX97" fmla="*/ 3774940 w 7105650"/>
                <a:gd name="connsiteY97" fmla="*/ 1105140 h 1393888"/>
                <a:gd name="connsiteX98" fmla="*/ 3811992 w 7105650"/>
                <a:gd name="connsiteY98" fmla="*/ 1107331 h 1393888"/>
                <a:gd name="connsiteX99" fmla="*/ 3848949 w 7105650"/>
                <a:gd name="connsiteY99" fmla="*/ 1123429 h 1393888"/>
                <a:gd name="connsiteX100" fmla="*/ 3886001 w 7105650"/>
                <a:gd name="connsiteY100" fmla="*/ 1184007 h 1393888"/>
                <a:gd name="connsiteX101" fmla="*/ 3922958 w 7105650"/>
                <a:gd name="connsiteY101" fmla="*/ 1188103 h 1393888"/>
                <a:gd name="connsiteX102" fmla="*/ 3960011 w 7105650"/>
                <a:gd name="connsiteY102" fmla="*/ 1260493 h 1393888"/>
                <a:gd name="connsiteX103" fmla="*/ 4034020 w 7105650"/>
                <a:gd name="connsiteY103" fmla="*/ 1198009 h 1393888"/>
                <a:gd name="connsiteX104" fmla="*/ 4071072 w 7105650"/>
                <a:gd name="connsiteY104" fmla="*/ 1199724 h 1393888"/>
                <a:gd name="connsiteX105" fmla="*/ 4108029 w 7105650"/>
                <a:gd name="connsiteY105" fmla="*/ 1209249 h 1393888"/>
                <a:gd name="connsiteX106" fmla="*/ 4145082 w 7105650"/>
                <a:gd name="connsiteY106" fmla="*/ 1121238 h 1393888"/>
                <a:gd name="connsiteX107" fmla="*/ 4182038 w 7105650"/>
                <a:gd name="connsiteY107" fmla="*/ 1129239 h 1393888"/>
                <a:gd name="connsiteX108" fmla="*/ 4219091 w 7105650"/>
                <a:gd name="connsiteY108" fmla="*/ 1092187 h 1393888"/>
                <a:gd name="connsiteX109" fmla="*/ 4256048 w 7105650"/>
                <a:gd name="connsiteY109" fmla="*/ 1046276 h 1393888"/>
                <a:gd name="connsiteX110" fmla="*/ 4293100 w 7105650"/>
                <a:gd name="connsiteY110" fmla="*/ 1031703 h 1393888"/>
                <a:gd name="connsiteX111" fmla="*/ 4330057 w 7105650"/>
                <a:gd name="connsiteY111" fmla="*/ 1032846 h 1393888"/>
                <a:gd name="connsiteX112" fmla="*/ 4367109 w 7105650"/>
                <a:gd name="connsiteY112" fmla="*/ 974648 h 1393888"/>
                <a:gd name="connsiteX113" fmla="*/ 4404066 w 7105650"/>
                <a:gd name="connsiteY113" fmla="*/ 961027 h 1393888"/>
                <a:gd name="connsiteX114" fmla="*/ 4441118 w 7105650"/>
                <a:gd name="connsiteY114" fmla="*/ 987221 h 1393888"/>
                <a:gd name="connsiteX115" fmla="*/ 4478171 w 7105650"/>
                <a:gd name="connsiteY115" fmla="*/ 869492 h 1393888"/>
                <a:gd name="connsiteX116" fmla="*/ 4515128 w 7105650"/>
                <a:gd name="connsiteY116" fmla="*/ 803674 h 1393888"/>
                <a:gd name="connsiteX117" fmla="*/ 4552180 w 7105650"/>
                <a:gd name="connsiteY117" fmla="*/ 711282 h 1393888"/>
                <a:gd name="connsiteX118" fmla="*/ 4589137 w 7105650"/>
                <a:gd name="connsiteY118" fmla="*/ 672896 h 1393888"/>
                <a:gd name="connsiteX119" fmla="*/ 4626189 w 7105650"/>
                <a:gd name="connsiteY119" fmla="*/ 659656 h 1393888"/>
                <a:gd name="connsiteX120" fmla="*/ 4663146 w 7105650"/>
                <a:gd name="connsiteY120" fmla="*/ 503542 h 1393888"/>
                <a:gd name="connsiteX121" fmla="*/ 4700199 w 7105650"/>
                <a:gd name="connsiteY121" fmla="*/ 435152 h 1393888"/>
                <a:gd name="connsiteX122" fmla="*/ 4737155 w 7105650"/>
                <a:gd name="connsiteY122" fmla="*/ 526306 h 1393888"/>
                <a:gd name="connsiteX123" fmla="*/ 4774208 w 7105650"/>
                <a:gd name="connsiteY123" fmla="*/ 326472 h 1393888"/>
                <a:gd name="connsiteX124" fmla="*/ 4811165 w 7105650"/>
                <a:gd name="connsiteY124" fmla="*/ 400481 h 1393888"/>
                <a:gd name="connsiteX125" fmla="*/ 4848217 w 7105650"/>
                <a:gd name="connsiteY125" fmla="*/ 300564 h 1393888"/>
                <a:gd name="connsiteX126" fmla="*/ 4885269 w 7105650"/>
                <a:gd name="connsiteY126" fmla="*/ 233127 h 1393888"/>
                <a:gd name="connsiteX127" fmla="*/ 4922226 w 7105650"/>
                <a:gd name="connsiteY127" fmla="*/ 269608 h 1393888"/>
                <a:gd name="connsiteX128" fmla="*/ 4959279 w 7105650"/>
                <a:gd name="connsiteY128" fmla="*/ 202551 h 1393888"/>
                <a:gd name="connsiteX129" fmla="*/ 4996236 w 7105650"/>
                <a:gd name="connsiteY129" fmla="*/ 64344 h 1393888"/>
                <a:gd name="connsiteX130" fmla="*/ 5033288 w 7105650"/>
                <a:gd name="connsiteY130" fmla="*/ 98348 h 1393888"/>
                <a:gd name="connsiteX131" fmla="*/ 5144254 w 7105650"/>
                <a:gd name="connsiteY131" fmla="*/ 569740 h 1393888"/>
                <a:gd name="connsiteX132" fmla="*/ 5181306 w 7105650"/>
                <a:gd name="connsiteY132" fmla="*/ 703662 h 1393888"/>
                <a:gd name="connsiteX133" fmla="*/ 5255315 w 7105650"/>
                <a:gd name="connsiteY133" fmla="*/ 827487 h 1393888"/>
                <a:gd name="connsiteX134" fmla="*/ 5292272 w 7105650"/>
                <a:gd name="connsiteY134" fmla="*/ 905592 h 1393888"/>
                <a:gd name="connsiteX135" fmla="*/ 5329325 w 7105650"/>
                <a:gd name="connsiteY135" fmla="*/ 949692 h 1393888"/>
                <a:gd name="connsiteX136" fmla="*/ 5366377 w 7105650"/>
                <a:gd name="connsiteY136" fmla="*/ 969314 h 1393888"/>
                <a:gd name="connsiteX137" fmla="*/ 5403334 w 7105650"/>
                <a:gd name="connsiteY137" fmla="*/ 1036465 h 1393888"/>
                <a:gd name="connsiteX138" fmla="*/ 5440386 w 7105650"/>
                <a:gd name="connsiteY138" fmla="*/ 1036370 h 1393888"/>
                <a:gd name="connsiteX139" fmla="*/ 5477343 w 7105650"/>
                <a:gd name="connsiteY139" fmla="*/ 923404 h 1393888"/>
                <a:gd name="connsiteX140" fmla="*/ 5514395 w 7105650"/>
                <a:gd name="connsiteY140" fmla="*/ 953693 h 1393888"/>
                <a:gd name="connsiteX141" fmla="*/ 5551352 w 7105650"/>
                <a:gd name="connsiteY141" fmla="*/ 995508 h 1393888"/>
                <a:gd name="connsiteX142" fmla="*/ 5588405 w 7105650"/>
                <a:gd name="connsiteY142" fmla="*/ 902067 h 1393888"/>
                <a:gd name="connsiteX143" fmla="*/ 5625362 w 7105650"/>
                <a:gd name="connsiteY143" fmla="*/ 953788 h 1393888"/>
                <a:gd name="connsiteX144" fmla="*/ 5662414 w 7105650"/>
                <a:gd name="connsiteY144" fmla="*/ 914736 h 1393888"/>
                <a:gd name="connsiteX145" fmla="*/ 5699371 w 7105650"/>
                <a:gd name="connsiteY145" fmla="*/ 941501 h 1393888"/>
                <a:gd name="connsiteX146" fmla="*/ 5736423 w 7105650"/>
                <a:gd name="connsiteY146" fmla="*/ 947788 h 1393888"/>
                <a:gd name="connsiteX147" fmla="*/ 5773476 w 7105650"/>
                <a:gd name="connsiteY147" fmla="*/ 937310 h 1393888"/>
                <a:gd name="connsiteX148" fmla="*/ 5810433 w 7105650"/>
                <a:gd name="connsiteY148" fmla="*/ 959503 h 1393888"/>
                <a:gd name="connsiteX149" fmla="*/ 5847485 w 7105650"/>
                <a:gd name="connsiteY149" fmla="*/ 952836 h 1393888"/>
                <a:gd name="connsiteX150" fmla="*/ 5884442 w 7105650"/>
                <a:gd name="connsiteY150" fmla="*/ 972933 h 1393888"/>
                <a:gd name="connsiteX151" fmla="*/ 5921494 w 7105650"/>
                <a:gd name="connsiteY151" fmla="*/ 752525 h 1393888"/>
                <a:gd name="connsiteX152" fmla="*/ 5958451 w 7105650"/>
                <a:gd name="connsiteY152" fmla="*/ 984363 h 1393888"/>
                <a:gd name="connsiteX153" fmla="*/ 5995503 w 7105650"/>
                <a:gd name="connsiteY153" fmla="*/ 908735 h 1393888"/>
                <a:gd name="connsiteX154" fmla="*/ 6032460 w 7105650"/>
                <a:gd name="connsiteY154" fmla="*/ 967599 h 1393888"/>
                <a:gd name="connsiteX155" fmla="*/ 6143522 w 7105650"/>
                <a:gd name="connsiteY155" fmla="*/ 1205629 h 1393888"/>
                <a:gd name="connsiteX156" fmla="*/ 6180479 w 7105650"/>
                <a:gd name="connsiteY156" fmla="*/ 1099997 h 1393888"/>
                <a:gd name="connsiteX157" fmla="*/ 6217531 w 7105650"/>
                <a:gd name="connsiteY157" fmla="*/ 1136382 h 1393888"/>
                <a:gd name="connsiteX158" fmla="*/ 6254583 w 7105650"/>
                <a:gd name="connsiteY158" fmla="*/ 1149051 h 1393888"/>
                <a:gd name="connsiteX159" fmla="*/ 6291540 w 7105650"/>
                <a:gd name="connsiteY159" fmla="*/ 1224870 h 1393888"/>
                <a:gd name="connsiteX160" fmla="*/ 6328592 w 7105650"/>
                <a:gd name="connsiteY160" fmla="*/ 1262113 h 1393888"/>
                <a:gd name="connsiteX161" fmla="*/ 6365549 w 7105650"/>
                <a:gd name="connsiteY161" fmla="*/ 1151623 h 1393888"/>
                <a:gd name="connsiteX162" fmla="*/ 6402602 w 7105650"/>
                <a:gd name="connsiteY162" fmla="*/ 1189532 h 1393888"/>
                <a:gd name="connsiteX163" fmla="*/ 6439559 w 7105650"/>
                <a:gd name="connsiteY163" fmla="*/ 1279067 h 1393888"/>
                <a:gd name="connsiteX164" fmla="*/ 6476611 w 7105650"/>
                <a:gd name="connsiteY164" fmla="*/ 1253445 h 1393888"/>
                <a:gd name="connsiteX165" fmla="*/ 6513568 w 7105650"/>
                <a:gd name="connsiteY165" fmla="*/ 1211630 h 1393888"/>
                <a:gd name="connsiteX166" fmla="*/ 6550620 w 7105650"/>
                <a:gd name="connsiteY166" fmla="*/ 1153051 h 1393888"/>
                <a:gd name="connsiteX167" fmla="*/ 6587577 w 7105650"/>
                <a:gd name="connsiteY167" fmla="*/ 1138192 h 1393888"/>
                <a:gd name="connsiteX168" fmla="*/ 6624629 w 7105650"/>
                <a:gd name="connsiteY168" fmla="*/ 1193723 h 1393888"/>
                <a:gd name="connsiteX169" fmla="*/ 6661682 w 7105650"/>
                <a:gd name="connsiteY169" fmla="*/ 1200486 h 1393888"/>
                <a:gd name="connsiteX170" fmla="*/ 6698639 w 7105650"/>
                <a:gd name="connsiteY170" fmla="*/ 1155147 h 1393888"/>
                <a:gd name="connsiteX171" fmla="*/ 6735691 w 7105650"/>
                <a:gd name="connsiteY171" fmla="*/ 1065516 h 1393888"/>
                <a:gd name="connsiteX172" fmla="*/ 6772648 w 7105650"/>
                <a:gd name="connsiteY172" fmla="*/ 1340503 h 1393888"/>
                <a:gd name="connsiteX173" fmla="*/ 6809700 w 7105650"/>
                <a:gd name="connsiteY173" fmla="*/ 1322311 h 1393888"/>
                <a:gd name="connsiteX174" fmla="*/ 6846657 w 7105650"/>
                <a:gd name="connsiteY174" fmla="*/ 1239633 h 1393888"/>
                <a:gd name="connsiteX175" fmla="*/ 6883710 w 7105650"/>
                <a:gd name="connsiteY175" fmla="*/ 1336789 h 1393888"/>
                <a:gd name="connsiteX176" fmla="*/ 6920667 w 7105650"/>
                <a:gd name="connsiteY176" fmla="*/ 1181912 h 1393888"/>
                <a:gd name="connsiteX177" fmla="*/ 6994676 w 7105650"/>
                <a:gd name="connsiteY177" fmla="*/ 1294879 h 1393888"/>
                <a:gd name="connsiteX178" fmla="*/ 7031728 w 7105650"/>
                <a:gd name="connsiteY178" fmla="*/ 1176959 h 1393888"/>
                <a:gd name="connsiteX179" fmla="*/ 7105737 w 7105650"/>
                <a:gd name="connsiteY179" fmla="*/ 1182864 h 13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7105650" h="1393888">
                  <a:moveTo>
                    <a:pt x="87" y="1149337"/>
                  </a:moveTo>
                  <a:lnTo>
                    <a:pt x="37139" y="1087138"/>
                  </a:lnTo>
                  <a:lnTo>
                    <a:pt x="74096" y="1151527"/>
                  </a:lnTo>
                  <a:lnTo>
                    <a:pt x="111149" y="1207915"/>
                  </a:lnTo>
                  <a:lnTo>
                    <a:pt x="148106" y="1096378"/>
                  </a:lnTo>
                  <a:lnTo>
                    <a:pt x="185158" y="1111141"/>
                  </a:lnTo>
                  <a:lnTo>
                    <a:pt x="222115" y="1095425"/>
                  </a:lnTo>
                  <a:lnTo>
                    <a:pt x="259167" y="1189341"/>
                  </a:lnTo>
                  <a:lnTo>
                    <a:pt x="296124" y="1200390"/>
                  </a:lnTo>
                  <a:lnTo>
                    <a:pt x="333176" y="1238014"/>
                  </a:lnTo>
                  <a:lnTo>
                    <a:pt x="370133" y="1215726"/>
                  </a:lnTo>
                  <a:lnTo>
                    <a:pt x="407186" y="1221727"/>
                  </a:lnTo>
                  <a:lnTo>
                    <a:pt x="444238" y="1213916"/>
                  </a:lnTo>
                  <a:lnTo>
                    <a:pt x="481195" y="1120476"/>
                  </a:lnTo>
                  <a:lnTo>
                    <a:pt x="518247" y="1222393"/>
                  </a:lnTo>
                  <a:lnTo>
                    <a:pt x="629213" y="1055706"/>
                  </a:lnTo>
                  <a:lnTo>
                    <a:pt x="666266" y="1123619"/>
                  </a:lnTo>
                  <a:lnTo>
                    <a:pt x="703223" y="1162767"/>
                  </a:lnTo>
                  <a:lnTo>
                    <a:pt x="740275" y="1041895"/>
                  </a:lnTo>
                  <a:lnTo>
                    <a:pt x="814284" y="974172"/>
                  </a:lnTo>
                  <a:lnTo>
                    <a:pt x="851241" y="913307"/>
                  </a:lnTo>
                  <a:lnTo>
                    <a:pt x="888293" y="948740"/>
                  </a:lnTo>
                  <a:lnTo>
                    <a:pt x="925346" y="858824"/>
                  </a:lnTo>
                  <a:lnTo>
                    <a:pt x="962302" y="751001"/>
                  </a:lnTo>
                  <a:lnTo>
                    <a:pt x="999355" y="673277"/>
                  </a:lnTo>
                  <a:lnTo>
                    <a:pt x="1036312" y="781576"/>
                  </a:lnTo>
                  <a:lnTo>
                    <a:pt x="1073364" y="689660"/>
                  </a:lnTo>
                  <a:lnTo>
                    <a:pt x="1110321" y="518210"/>
                  </a:lnTo>
                  <a:lnTo>
                    <a:pt x="1147373" y="406291"/>
                  </a:lnTo>
                  <a:lnTo>
                    <a:pt x="1184330" y="416102"/>
                  </a:lnTo>
                  <a:lnTo>
                    <a:pt x="1221383" y="384574"/>
                  </a:lnTo>
                  <a:lnTo>
                    <a:pt x="1258340" y="224554"/>
                  </a:lnTo>
                  <a:lnTo>
                    <a:pt x="1295392" y="162451"/>
                  </a:lnTo>
                  <a:lnTo>
                    <a:pt x="1332444" y="67773"/>
                  </a:lnTo>
                  <a:lnTo>
                    <a:pt x="1369401" y="82727"/>
                  </a:lnTo>
                  <a:lnTo>
                    <a:pt x="1406453" y="50"/>
                  </a:lnTo>
                  <a:lnTo>
                    <a:pt x="1443410" y="5765"/>
                  </a:lnTo>
                  <a:lnTo>
                    <a:pt x="1517420" y="141496"/>
                  </a:lnTo>
                  <a:lnTo>
                    <a:pt x="1554472" y="696137"/>
                  </a:lnTo>
                  <a:lnTo>
                    <a:pt x="1591429" y="779576"/>
                  </a:lnTo>
                  <a:lnTo>
                    <a:pt x="1628481" y="959408"/>
                  </a:lnTo>
                  <a:lnTo>
                    <a:pt x="1665438" y="901877"/>
                  </a:lnTo>
                  <a:lnTo>
                    <a:pt x="1702490" y="899020"/>
                  </a:lnTo>
                  <a:lnTo>
                    <a:pt x="1739447" y="892923"/>
                  </a:lnTo>
                  <a:lnTo>
                    <a:pt x="1776500" y="1012462"/>
                  </a:lnTo>
                  <a:lnTo>
                    <a:pt x="1813552" y="1318881"/>
                  </a:lnTo>
                  <a:lnTo>
                    <a:pt x="1850509" y="821010"/>
                  </a:lnTo>
                  <a:lnTo>
                    <a:pt x="1887561" y="870540"/>
                  </a:lnTo>
                  <a:lnTo>
                    <a:pt x="1924518" y="952645"/>
                  </a:lnTo>
                  <a:lnTo>
                    <a:pt x="1961570" y="990555"/>
                  </a:lnTo>
                  <a:lnTo>
                    <a:pt x="1998527" y="914164"/>
                  </a:lnTo>
                  <a:lnTo>
                    <a:pt x="2035580" y="878160"/>
                  </a:lnTo>
                  <a:lnTo>
                    <a:pt x="2072537" y="904068"/>
                  </a:lnTo>
                  <a:lnTo>
                    <a:pt x="2109589" y="921784"/>
                  </a:lnTo>
                  <a:lnTo>
                    <a:pt x="2146546" y="973981"/>
                  </a:lnTo>
                  <a:lnTo>
                    <a:pt x="2183598" y="938834"/>
                  </a:lnTo>
                  <a:lnTo>
                    <a:pt x="2220650" y="934167"/>
                  </a:lnTo>
                  <a:lnTo>
                    <a:pt x="2257607" y="947406"/>
                  </a:lnTo>
                  <a:lnTo>
                    <a:pt x="2294660" y="938929"/>
                  </a:lnTo>
                  <a:lnTo>
                    <a:pt x="2331617" y="960265"/>
                  </a:lnTo>
                  <a:lnTo>
                    <a:pt x="2368669" y="1206487"/>
                  </a:lnTo>
                  <a:lnTo>
                    <a:pt x="2405626" y="979125"/>
                  </a:lnTo>
                  <a:lnTo>
                    <a:pt x="2442678" y="1023797"/>
                  </a:lnTo>
                  <a:lnTo>
                    <a:pt x="2479635" y="1001128"/>
                  </a:lnTo>
                  <a:lnTo>
                    <a:pt x="2516687" y="1059992"/>
                  </a:lnTo>
                  <a:lnTo>
                    <a:pt x="2553644" y="1034655"/>
                  </a:lnTo>
                  <a:lnTo>
                    <a:pt x="2590697" y="1093615"/>
                  </a:lnTo>
                  <a:lnTo>
                    <a:pt x="2627653" y="1092282"/>
                  </a:lnTo>
                  <a:lnTo>
                    <a:pt x="2664706" y="1192389"/>
                  </a:lnTo>
                  <a:lnTo>
                    <a:pt x="2701758" y="1178292"/>
                  </a:lnTo>
                  <a:lnTo>
                    <a:pt x="2738715" y="1256874"/>
                  </a:lnTo>
                  <a:lnTo>
                    <a:pt x="2775767" y="1314690"/>
                  </a:lnTo>
                  <a:lnTo>
                    <a:pt x="2812724" y="1185531"/>
                  </a:lnTo>
                  <a:lnTo>
                    <a:pt x="2849777" y="1393939"/>
                  </a:lnTo>
                  <a:lnTo>
                    <a:pt x="2886734" y="1172292"/>
                  </a:lnTo>
                  <a:lnTo>
                    <a:pt x="2923786" y="1147050"/>
                  </a:lnTo>
                  <a:lnTo>
                    <a:pt x="2960743" y="1095235"/>
                  </a:lnTo>
                  <a:lnTo>
                    <a:pt x="2997795" y="1103998"/>
                  </a:lnTo>
                  <a:lnTo>
                    <a:pt x="3034752" y="1209058"/>
                  </a:lnTo>
                  <a:lnTo>
                    <a:pt x="3071804" y="1250111"/>
                  </a:lnTo>
                  <a:lnTo>
                    <a:pt x="3108857" y="1222965"/>
                  </a:lnTo>
                  <a:lnTo>
                    <a:pt x="3182866" y="1252206"/>
                  </a:lnTo>
                  <a:lnTo>
                    <a:pt x="3219823" y="1146289"/>
                  </a:lnTo>
                  <a:lnTo>
                    <a:pt x="3256875" y="1326882"/>
                  </a:lnTo>
                  <a:lnTo>
                    <a:pt x="3293832" y="1281258"/>
                  </a:lnTo>
                  <a:lnTo>
                    <a:pt x="3330884" y="1293545"/>
                  </a:lnTo>
                  <a:lnTo>
                    <a:pt x="3367841" y="1138097"/>
                  </a:lnTo>
                  <a:lnTo>
                    <a:pt x="3404894" y="1086662"/>
                  </a:lnTo>
                  <a:lnTo>
                    <a:pt x="3441851" y="1097711"/>
                  </a:lnTo>
                  <a:lnTo>
                    <a:pt x="3478903" y="1109236"/>
                  </a:lnTo>
                  <a:lnTo>
                    <a:pt x="3515860" y="1212202"/>
                  </a:lnTo>
                  <a:lnTo>
                    <a:pt x="3552912" y="1119714"/>
                  </a:lnTo>
                  <a:lnTo>
                    <a:pt x="3589965" y="1120762"/>
                  </a:lnTo>
                  <a:lnTo>
                    <a:pt x="3626921" y="1066850"/>
                  </a:lnTo>
                  <a:lnTo>
                    <a:pt x="3663974" y="1150289"/>
                  </a:lnTo>
                  <a:lnTo>
                    <a:pt x="3700931" y="1104474"/>
                  </a:lnTo>
                  <a:lnTo>
                    <a:pt x="3737983" y="1125905"/>
                  </a:lnTo>
                  <a:lnTo>
                    <a:pt x="3774940" y="1105140"/>
                  </a:lnTo>
                  <a:lnTo>
                    <a:pt x="3811992" y="1107331"/>
                  </a:lnTo>
                  <a:lnTo>
                    <a:pt x="3848949" y="1123429"/>
                  </a:lnTo>
                  <a:lnTo>
                    <a:pt x="3886001" y="1184007"/>
                  </a:lnTo>
                  <a:lnTo>
                    <a:pt x="3922958" y="1188103"/>
                  </a:lnTo>
                  <a:lnTo>
                    <a:pt x="3960011" y="1260493"/>
                  </a:lnTo>
                  <a:lnTo>
                    <a:pt x="4034020" y="1198009"/>
                  </a:lnTo>
                  <a:lnTo>
                    <a:pt x="4071072" y="1199724"/>
                  </a:lnTo>
                  <a:lnTo>
                    <a:pt x="4108029" y="1209249"/>
                  </a:lnTo>
                  <a:lnTo>
                    <a:pt x="4145082" y="1121238"/>
                  </a:lnTo>
                  <a:lnTo>
                    <a:pt x="4182038" y="1129239"/>
                  </a:lnTo>
                  <a:lnTo>
                    <a:pt x="4219091" y="1092187"/>
                  </a:lnTo>
                  <a:lnTo>
                    <a:pt x="4256048" y="1046276"/>
                  </a:lnTo>
                  <a:lnTo>
                    <a:pt x="4293100" y="1031703"/>
                  </a:lnTo>
                  <a:lnTo>
                    <a:pt x="4330057" y="1032846"/>
                  </a:lnTo>
                  <a:lnTo>
                    <a:pt x="4367109" y="974648"/>
                  </a:lnTo>
                  <a:lnTo>
                    <a:pt x="4404066" y="961027"/>
                  </a:lnTo>
                  <a:lnTo>
                    <a:pt x="4441118" y="987221"/>
                  </a:lnTo>
                  <a:lnTo>
                    <a:pt x="4478171" y="869492"/>
                  </a:lnTo>
                  <a:lnTo>
                    <a:pt x="4515128" y="803674"/>
                  </a:lnTo>
                  <a:lnTo>
                    <a:pt x="4552180" y="711282"/>
                  </a:lnTo>
                  <a:lnTo>
                    <a:pt x="4589137" y="672896"/>
                  </a:lnTo>
                  <a:lnTo>
                    <a:pt x="4626189" y="659656"/>
                  </a:lnTo>
                  <a:lnTo>
                    <a:pt x="4663146" y="503542"/>
                  </a:lnTo>
                  <a:lnTo>
                    <a:pt x="4700199" y="435152"/>
                  </a:lnTo>
                  <a:lnTo>
                    <a:pt x="4737155" y="526306"/>
                  </a:lnTo>
                  <a:lnTo>
                    <a:pt x="4774208" y="326472"/>
                  </a:lnTo>
                  <a:lnTo>
                    <a:pt x="4811165" y="400481"/>
                  </a:lnTo>
                  <a:lnTo>
                    <a:pt x="4848217" y="300564"/>
                  </a:lnTo>
                  <a:lnTo>
                    <a:pt x="4885269" y="233127"/>
                  </a:lnTo>
                  <a:lnTo>
                    <a:pt x="4922226" y="269608"/>
                  </a:lnTo>
                  <a:lnTo>
                    <a:pt x="4959279" y="202551"/>
                  </a:lnTo>
                  <a:lnTo>
                    <a:pt x="4996236" y="64344"/>
                  </a:lnTo>
                  <a:lnTo>
                    <a:pt x="5033288" y="98348"/>
                  </a:lnTo>
                  <a:lnTo>
                    <a:pt x="5144254" y="569740"/>
                  </a:lnTo>
                  <a:lnTo>
                    <a:pt x="5181306" y="703662"/>
                  </a:lnTo>
                  <a:lnTo>
                    <a:pt x="5255315" y="827487"/>
                  </a:lnTo>
                  <a:lnTo>
                    <a:pt x="5292272" y="905592"/>
                  </a:lnTo>
                  <a:lnTo>
                    <a:pt x="5329325" y="949692"/>
                  </a:lnTo>
                  <a:lnTo>
                    <a:pt x="5366377" y="969314"/>
                  </a:lnTo>
                  <a:lnTo>
                    <a:pt x="5403334" y="1036465"/>
                  </a:lnTo>
                  <a:lnTo>
                    <a:pt x="5440386" y="1036370"/>
                  </a:lnTo>
                  <a:lnTo>
                    <a:pt x="5477343" y="923404"/>
                  </a:lnTo>
                  <a:lnTo>
                    <a:pt x="5514395" y="953693"/>
                  </a:lnTo>
                  <a:lnTo>
                    <a:pt x="5551352" y="995508"/>
                  </a:lnTo>
                  <a:lnTo>
                    <a:pt x="5588405" y="902067"/>
                  </a:lnTo>
                  <a:lnTo>
                    <a:pt x="5625362" y="953788"/>
                  </a:lnTo>
                  <a:lnTo>
                    <a:pt x="5662414" y="914736"/>
                  </a:lnTo>
                  <a:lnTo>
                    <a:pt x="5699371" y="941501"/>
                  </a:lnTo>
                  <a:lnTo>
                    <a:pt x="5736423" y="947788"/>
                  </a:lnTo>
                  <a:lnTo>
                    <a:pt x="5773476" y="937310"/>
                  </a:lnTo>
                  <a:lnTo>
                    <a:pt x="5810433" y="959503"/>
                  </a:lnTo>
                  <a:lnTo>
                    <a:pt x="5847485" y="952836"/>
                  </a:lnTo>
                  <a:lnTo>
                    <a:pt x="5884442" y="972933"/>
                  </a:lnTo>
                  <a:lnTo>
                    <a:pt x="5921494" y="752525"/>
                  </a:lnTo>
                  <a:lnTo>
                    <a:pt x="5958451" y="984363"/>
                  </a:lnTo>
                  <a:lnTo>
                    <a:pt x="5995503" y="908735"/>
                  </a:lnTo>
                  <a:lnTo>
                    <a:pt x="6032460" y="967599"/>
                  </a:lnTo>
                  <a:lnTo>
                    <a:pt x="6143522" y="1205629"/>
                  </a:lnTo>
                  <a:lnTo>
                    <a:pt x="6180479" y="1099997"/>
                  </a:lnTo>
                  <a:lnTo>
                    <a:pt x="6217531" y="1136382"/>
                  </a:lnTo>
                  <a:lnTo>
                    <a:pt x="6254583" y="1149051"/>
                  </a:lnTo>
                  <a:lnTo>
                    <a:pt x="6291540" y="1224870"/>
                  </a:lnTo>
                  <a:lnTo>
                    <a:pt x="6328592" y="1262113"/>
                  </a:lnTo>
                  <a:lnTo>
                    <a:pt x="6365549" y="1151623"/>
                  </a:lnTo>
                  <a:lnTo>
                    <a:pt x="6402602" y="1189532"/>
                  </a:lnTo>
                  <a:lnTo>
                    <a:pt x="6439559" y="1279067"/>
                  </a:lnTo>
                  <a:lnTo>
                    <a:pt x="6476611" y="1253445"/>
                  </a:lnTo>
                  <a:lnTo>
                    <a:pt x="6513568" y="1211630"/>
                  </a:lnTo>
                  <a:lnTo>
                    <a:pt x="6550620" y="1153051"/>
                  </a:lnTo>
                  <a:lnTo>
                    <a:pt x="6587577" y="1138192"/>
                  </a:lnTo>
                  <a:lnTo>
                    <a:pt x="6624629" y="1193723"/>
                  </a:lnTo>
                  <a:lnTo>
                    <a:pt x="6661682" y="1200486"/>
                  </a:lnTo>
                  <a:lnTo>
                    <a:pt x="6698639" y="1155147"/>
                  </a:lnTo>
                  <a:lnTo>
                    <a:pt x="6735691" y="1065516"/>
                  </a:lnTo>
                  <a:lnTo>
                    <a:pt x="6772648" y="1340503"/>
                  </a:lnTo>
                  <a:lnTo>
                    <a:pt x="6809700" y="1322311"/>
                  </a:lnTo>
                  <a:lnTo>
                    <a:pt x="6846657" y="1239633"/>
                  </a:lnTo>
                  <a:lnTo>
                    <a:pt x="6883710" y="1336789"/>
                  </a:lnTo>
                  <a:lnTo>
                    <a:pt x="6920667" y="1181912"/>
                  </a:lnTo>
                  <a:lnTo>
                    <a:pt x="6994676" y="1294879"/>
                  </a:lnTo>
                  <a:lnTo>
                    <a:pt x="7031728" y="1176959"/>
                  </a:lnTo>
                  <a:lnTo>
                    <a:pt x="7105737" y="1182864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0F7750A-DAF2-3CCF-AD50-6D6D2B6B5DD1}"/>
                </a:ext>
              </a:extLst>
            </p:cNvPr>
            <p:cNvSpPr/>
            <p:nvPr/>
          </p:nvSpPr>
          <p:spPr>
            <a:xfrm>
              <a:off x="2352098" y="1695450"/>
              <a:ext cx="7105650" cy="2634519"/>
            </a:xfrm>
            <a:custGeom>
              <a:avLst/>
              <a:gdLst>
                <a:gd name="connsiteX0" fmla="*/ 87 w 7105650"/>
                <a:gd name="connsiteY0" fmla="*/ 1614252 h 2634519"/>
                <a:gd name="connsiteX1" fmla="*/ 37139 w 7105650"/>
                <a:gd name="connsiteY1" fmla="*/ 1661686 h 2634519"/>
                <a:gd name="connsiteX2" fmla="*/ 74096 w 7105650"/>
                <a:gd name="connsiteY2" fmla="*/ 1692643 h 2634519"/>
                <a:gd name="connsiteX3" fmla="*/ 185158 w 7105650"/>
                <a:gd name="connsiteY3" fmla="*/ 1836946 h 2634519"/>
                <a:gd name="connsiteX4" fmla="*/ 222115 w 7105650"/>
                <a:gd name="connsiteY4" fmla="*/ 1874284 h 2634519"/>
                <a:gd name="connsiteX5" fmla="*/ 259167 w 7105650"/>
                <a:gd name="connsiteY5" fmla="*/ 1907431 h 2634519"/>
                <a:gd name="connsiteX6" fmla="*/ 296124 w 7105650"/>
                <a:gd name="connsiteY6" fmla="*/ 1965343 h 2634519"/>
                <a:gd name="connsiteX7" fmla="*/ 407186 w 7105650"/>
                <a:gd name="connsiteY7" fmla="*/ 2161749 h 2634519"/>
                <a:gd name="connsiteX8" fmla="*/ 444238 w 7105650"/>
                <a:gd name="connsiteY8" fmla="*/ 2228138 h 2634519"/>
                <a:gd name="connsiteX9" fmla="*/ 481195 w 7105650"/>
                <a:gd name="connsiteY9" fmla="*/ 2292527 h 2634519"/>
                <a:gd name="connsiteX10" fmla="*/ 518247 w 7105650"/>
                <a:gd name="connsiteY10" fmla="*/ 2332341 h 2634519"/>
                <a:gd name="connsiteX11" fmla="*/ 592256 w 7105650"/>
                <a:gd name="connsiteY11" fmla="*/ 2450642 h 2634519"/>
                <a:gd name="connsiteX12" fmla="*/ 629213 w 7105650"/>
                <a:gd name="connsiteY12" fmla="*/ 2489028 h 2634519"/>
                <a:gd name="connsiteX13" fmla="*/ 666266 w 7105650"/>
                <a:gd name="connsiteY13" fmla="*/ 2511793 h 2634519"/>
                <a:gd name="connsiteX14" fmla="*/ 703223 w 7105650"/>
                <a:gd name="connsiteY14" fmla="*/ 2552369 h 2634519"/>
                <a:gd name="connsiteX15" fmla="*/ 740275 w 7105650"/>
                <a:gd name="connsiteY15" fmla="*/ 2603328 h 2634519"/>
                <a:gd name="connsiteX16" fmla="*/ 777232 w 7105650"/>
                <a:gd name="connsiteY16" fmla="*/ 2622473 h 2634519"/>
                <a:gd name="connsiteX17" fmla="*/ 851241 w 7105650"/>
                <a:gd name="connsiteY17" fmla="*/ 2634570 h 2634519"/>
                <a:gd name="connsiteX18" fmla="*/ 888293 w 7105650"/>
                <a:gd name="connsiteY18" fmla="*/ 2622187 h 2634519"/>
                <a:gd name="connsiteX19" fmla="*/ 925346 w 7105650"/>
                <a:gd name="connsiteY19" fmla="*/ 2617425 h 2634519"/>
                <a:gd name="connsiteX20" fmla="*/ 962302 w 7105650"/>
                <a:gd name="connsiteY20" fmla="*/ 2591803 h 2634519"/>
                <a:gd name="connsiteX21" fmla="*/ 999355 w 7105650"/>
                <a:gd name="connsiteY21" fmla="*/ 2539987 h 2634519"/>
                <a:gd name="connsiteX22" fmla="*/ 1036312 w 7105650"/>
                <a:gd name="connsiteY22" fmla="*/ 2471216 h 2634519"/>
                <a:gd name="connsiteX23" fmla="*/ 1073364 w 7105650"/>
                <a:gd name="connsiteY23" fmla="*/ 2427878 h 2634519"/>
                <a:gd name="connsiteX24" fmla="*/ 1110321 w 7105650"/>
                <a:gd name="connsiteY24" fmla="*/ 2364441 h 2634519"/>
                <a:gd name="connsiteX25" fmla="*/ 1184330 w 7105650"/>
                <a:gd name="connsiteY25" fmla="*/ 2127268 h 2634519"/>
                <a:gd name="connsiteX26" fmla="*/ 1221383 w 7105650"/>
                <a:gd name="connsiteY26" fmla="*/ 1996871 h 2634519"/>
                <a:gd name="connsiteX27" fmla="*/ 1295392 w 7105650"/>
                <a:gd name="connsiteY27" fmla="*/ 1682451 h 2634519"/>
                <a:gd name="connsiteX28" fmla="*/ 1332444 w 7105650"/>
                <a:gd name="connsiteY28" fmla="*/ 1491856 h 2634519"/>
                <a:gd name="connsiteX29" fmla="*/ 1554472 w 7105650"/>
                <a:gd name="connsiteY29" fmla="*/ 201885 h 2634519"/>
                <a:gd name="connsiteX30" fmla="*/ 1591429 w 7105650"/>
                <a:gd name="connsiteY30" fmla="*/ 137020 h 2634519"/>
                <a:gd name="connsiteX31" fmla="*/ 1628481 w 7105650"/>
                <a:gd name="connsiteY31" fmla="*/ 91966 h 2634519"/>
                <a:gd name="connsiteX32" fmla="*/ 1665438 w 7105650"/>
                <a:gd name="connsiteY32" fmla="*/ 91204 h 2634519"/>
                <a:gd name="connsiteX33" fmla="*/ 1776500 w 7105650"/>
                <a:gd name="connsiteY33" fmla="*/ 40341 h 2634519"/>
                <a:gd name="connsiteX34" fmla="*/ 1813552 w 7105650"/>
                <a:gd name="connsiteY34" fmla="*/ 52342 h 2634519"/>
                <a:gd name="connsiteX35" fmla="*/ 1850509 w 7105650"/>
                <a:gd name="connsiteY35" fmla="*/ 144830 h 2634519"/>
                <a:gd name="connsiteX36" fmla="*/ 1887561 w 7105650"/>
                <a:gd name="connsiteY36" fmla="*/ 111016 h 2634519"/>
                <a:gd name="connsiteX37" fmla="*/ 1924518 w 7105650"/>
                <a:gd name="connsiteY37" fmla="*/ 87870 h 2634519"/>
                <a:gd name="connsiteX38" fmla="*/ 1961570 w 7105650"/>
                <a:gd name="connsiteY38" fmla="*/ 83965 h 2634519"/>
                <a:gd name="connsiteX39" fmla="*/ 1998527 w 7105650"/>
                <a:gd name="connsiteY39" fmla="*/ 89776 h 2634519"/>
                <a:gd name="connsiteX40" fmla="*/ 2035580 w 7105650"/>
                <a:gd name="connsiteY40" fmla="*/ 76726 h 2634519"/>
                <a:gd name="connsiteX41" fmla="*/ 2109589 w 7105650"/>
                <a:gd name="connsiteY41" fmla="*/ 39865 h 2634519"/>
                <a:gd name="connsiteX42" fmla="*/ 2146546 w 7105650"/>
                <a:gd name="connsiteY42" fmla="*/ 28625 h 2634519"/>
                <a:gd name="connsiteX43" fmla="*/ 2220650 w 7105650"/>
                <a:gd name="connsiteY43" fmla="*/ 22910 h 2634519"/>
                <a:gd name="connsiteX44" fmla="*/ 2257607 w 7105650"/>
                <a:gd name="connsiteY44" fmla="*/ 14623 h 2634519"/>
                <a:gd name="connsiteX45" fmla="*/ 2368669 w 7105650"/>
                <a:gd name="connsiteY45" fmla="*/ 50 h 2634519"/>
                <a:gd name="connsiteX46" fmla="*/ 2405626 w 7105650"/>
                <a:gd name="connsiteY46" fmla="*/ 62439 h 2634519"/>
                <a:gd name="connsiteX47" fmla="*/ 2442678 w 7105650"/>
                <a:gd name="connsiteY47" fmla="*/ 65106 h 2634519"/>
                <a:gd name="connsiteX48" fmla="*/ 2479635 w 7105650"/>
                <a:gd name="connsiteY48" fmla="*/ 79489 h 2634519"/>
                <a:gd name="connsiteX49" fmla="*/ 2516687 w 7105650"/>
                <a:gd name="connsiteY49" fmla="*/ 87775 h 2634519"/>
                <a:gd name="connsiteX50" fmla="*/ 2553644 w 7105650"/>
                <a:gd name="connsiteY50" fmla="*/ 111683 h 2634519"/>
                <a:gd name="connsiteX51" fmla="*/ 2590697 w 7105650"/>
                <a:gd name="connsiteY51" fmla="*/ 128923 h 2634519"/>
                <a:gd name="connsiteX52" fmla="*/ 2627653 w 7105650"/>
                <a:gd name="connsiteY52" fmla="*/ 161594 h 2634519"/>
                <a:gd name="connsiteX53" fmla="*/ 2664706 w 7105650"/>
                <a:gd name="connsiteY53" fmla="*/ 193979 h 2634519"/>
                <a:gd name="connsiteX54" fmla="*/ 2701758 w 7105650"/>
                <a:gd name="connsiteY54" fmla="*/ 252748 h 2634519"/>
                <a:gd name="connsiteX55" fmla="*/ 2738715 w 7105650"/>
                <a:gd name="connsiteY55" fmla="*/ 307708 h 2634519"/>
                <a:gd name="connsiteX56" fmla="*/ 2775767 w 7105650"/>
                <a:gd name="connsiteY56" fmla="*/ 383431 h 2634519"/>
                <a:gd name="connsiteX57" fmla="*/ 2812724 w 7105650"/>
                <a:gd name="connsiteY57" fmla="*/ 474300 h 2634519"/>
                <a:gd name="connsiteX58" fmla="*/ 2849777 w 7105650"/>
                <a:gd name="connsiteY58" fmla="*/ 531259 h 2634519"/>
                <a:gd name="connsiteX59" fmla="*/ 2886734 w 7105650"/>
                <a:gd name="connsiteY59" fmla="*/ 642988 h 2634519"/>
                <a:gd name="connsiteX60" fmla="*/ 2923786 w 7105650"/>
                <a:gd name="connsiteY60" fmla="*/ 696423 h 2634519"/>
                <a:gd name="connsiteX61" fmla="*/ 2997795 w 7105650"/>
                <a:gd name="connsiteY61" fmla="*/ 776338 h 2634519"/>
                <a:gd name="connsiteX62" fmla="*/ 3034752 w 7105650"/>
                <a:gd name="connsiteY62" fmla="*/ 811866 h 2634519"/>
                <a:gd name="connsiteX63" fmla="*/ 3145814 w 7105650"/>
                <a:gd name="connsiteY63" fmla="*/ 1015606 h 2634519"/>
                <a:gd name="connsiteX64" fmla="*/ 3182866 w 7105650"/>
                <a:gd name="connsiteY64" fmla="*/ 1085710 h 2634519"/>
                <a:gd name="connsiteX65" fmla="*/ 3219823 w 7105650"/>
                <a:gd name="connsiteY65" fmla="*/ 1160195 h 2634519"/>
                <a:gd name="connsiteX66" fmla="*/ 3256875 w 7105650"/>
                <a:gd name="connsiteY66" fmla="*/ 1206772 h 2634519"/>
                <a:gd name="connsiteX67" fmla="*/ 3367841 w 7105650"/>
                <a:gd name="connsiteY67" fmla="*/ 1468329 h 2634519"/>
                <a:gd name="connsiteX68" fmla="*/ 3404894 w 7105650"/>
                <a:gd name="connsiteY68" fmla="*/ 1512715 h 2634519"/>
                <a:gd name="connsiteX69" fmla="*/ 3515860 w 7105650"/>
                <a:gd name="connsiteY69" fmla="*/ 1614252 h 2634519"/>
                <a:gd name="connsiteX70" fmla="*/ 3552912 w 7105650"/>
                <a:gd name="connsiteY70" fmla="*/ 1678164 h 2634519"/>
                <a:gd name="connsiteX71" fmla="*/ 3626921 w 7105650"/>
                <a:gd name="connsiteY71" fmla="*/ 1757698 h 2634519"/>
                <a:gd name="connsiteX72" fmla="*/ 3663974 w 7105650"/>
                <a:gd name="connsiteY72" fmla="*/ 1783321 h 2634519"/>
                <a:gd name="connsiteX73" fmla="*/ 3737983 w 7105650"/>
                <a:gd name="connsiteY73" fmla="*/ 1866569 h 2634519"/>
                <a:gd name="connsiteX74" fmla="*/ 3774940 w 7105650"/>
                <a:gd name="connsiteY74" fmla="*/ 1907812 h 2634519"/>
                <a:gd name="connsiteX75" fmla="*/ 3886001 w 7105650"/>
                <a:gd name="connsiteY75" fmla="*/ 2020398 h 2634519"/>
                <a:gd name="connsiteX76" fmla="*/ 3922958 w 7105650"/>
                <a:gd name="connsiteY76" fmla="*/ 2076976 h 2634519"/>
                <a:gd name="connsiteX77" fmla="*/ 3960011 w 7105650"/>
                <a:gd name="connsiteY77" fmla="*/ 2134507 h 2634519"/>
                <a:gd name="connsiteX78" fmla="*/ 3997063 w 7105650"/>
                <a:gd name="connsiteY78" fmla="*/ 2211184 h 2634519"/>
                <a:gd name="connsiteX79" fmla="*/ 4145082 w 7105650"/>
                <a:gd name="connsiteY79" fmla="*/ 2462358 h 2634519"/>
                <a:gd name="connsiteX80" fmla="*/ 4182038 w 7105650"/>
                <a:gd name="connsiteY80" fmla="*/ 2502363 h 2634519"/>
                <a:gd name="connsiteX81" fmla="*/ 4256048 w 7105650"/>
                <a:gd name="connsiteY81" fmla="*/ 2576848 h 2634519"/>
                <a:gd name="connsiteX82" fmla="*/ 4293100 w 7105650"/>
                <a:gd name="connsiteY82" fmla="*/ 2597137 h 2634519"/>
                <a:gd name="connsiteX83" fmla="*/ 4367109 w 7105650"/>
                <a:gd name="connsiteY83" fmla="*/ 2630284 h 2634519"/>
                <a:gd name="connsiteX84" fmla="*/ 4404066 w 7105650"/>
                <a:gd name="connsiteY84" fmla="*/ 2631808 h 2634519"/>
                <a:gd name="connsiteX85" fmla="*/ 4478171 w 7105650"/>
                <a:gd name="connsiteY85" fmla="*/ 2634570 h 2634519"/>
                <a:gd name="connsiteX86" fmla="*/ 4515128 w 7105650"/>
                <a:gd name="connsiteY86" fmla="*/ 2610853 h 2634519"/>
                <a:gd name="connsiteX87" fmla="*/ 4552180 w 7105650"/>
                <a:gd name="connsiteY87" fmla="*/ 2572943 h 2634519"/>
                <a:gd name="connsiteX88" fmla="*/ 4589137 w 7105650"/>
                <a:gd name="connsiteY88" fmla="*/ 2511697 h 2634519"/>
                <a:gd name="connsiteX89" fmla="*/ 4663146 w 7105650"/>
                <a:gd name="connsiteY89" fmla="*/ 2370156 h 2634519"/>
                <a:gd name="connsiteX90" fmla="*/ 4700199 w 7105650"/>
                <a:gd name="connsiteY90" fmla="*/ 2262333 h 2634519"/>
                <a:gd name="connsiteX91" fmla="*/ 4811165 w 7105650"/>
                <a:gd name="connsiteY91" fmla="*/ 1880285 h 2634519"/>
                <a:gd name="connsiteX92" fmla="*/ 4848217 w 7105650"/>
                <a:gd name="connsiteY92" fmla="*/ 1746364 h 2634519"/>
                <a:gd name="connsiteX93" fmla="*/ 4959279 w 7105650"/>
                <a:gd name="connsiteY93" fmla="*/ 1246587 h 2634519"/>
                <a:gd name="connsiteX94" fmla="*/ 4996236 w 7105650"/>
                <a:gd name="connsiteY94" fmla="*/ 1064469 h 2634519"/>
                <a:gd name="connsiteX95" fmla="*/ 5107297 w 7105650"/>
                <a:gd name="connsiteY95" fmla="*/ 475252 h 2634519"/>
                <a:gd name="connsiteX96" fmla="*/ 5144254 w 7105650"/>
                <a:gd name="connsiteY96" fmla="*/ 348189 h 2634519"/>
                <a:gd name="connsiteX97" fmla="*/ 5181306 w 7105650"/>
                <a:gd name="connsiteY97" fmla="*/ 253225 h 2634519"/>
                <a:gd name="connsiteX98" fmla="*/ 5218264 w 7105650"/>
                <a:gd name="connsiteY98" fmla="*/ 190169 h 2634519"/>
                <a:gd name="connsiteX99" fmla="*/ 5255315 w 7105650"/>
                <a:gd name="connsiteY99" fmla="*/ 140449 h 2634519"/>
                <a:gd name="connsiteX100" fmla="*/ 5292272 w 7105650"/>
                <a:gd name="connsiteY100" fmla="*/ 106825 h 2634519"/>
                <a:gd name="connsiteX101" fmla="*/ 5329325 w 7105650"/>
                <a:gd name="connsiteY101" fmla="*/ 91681 h 2634519"/>
                <a:gd name="connsiteX102" fmla="*/ 5366377 w 7105650"/>
                <a:gd name="connsiteY102" fmla="*/ 87013 h 2634519"/>
                <a:gd name="connsiteX103" fmla="*/ 5403334 w 7105650"/>
                <a:gd name="connsiteY103" fmla="*/ 87013 h 2634519"/>
                <a:gd name="connsiteX104" fmla="*/ 5440386 w 7105650"/>
                <a:gd name="connsiteY104" fmla="*/ 104730 h 2634519"/>
                <a:gd name="connsiteX105" fmla="*/ 5477343 w 7105650"/>
                <a:gd name="connsiteY105" fmla="*/ 122351 h 2634519"/>
                <a:gd name="connsiteX106" fmla="*/ 5514395 w 7105650"/>
                <a:gd name="connsiteY106" fmla="*/ 112064 h 2634519"/>
                <a:gd name="connsiteX107" fmla="*/ 5551352 w 7105650"/>
                <a:gd name="connsiteY107" fmla="*/ 108349 h 2634519"/>
                <a:gd name="connsiteX108" fmla="*/ 5588405 w 7105650"/>
                <a:gd name="connsiteY108" fmla="*/ 115303 h 2634519"/>
                <a:gd name="connsiteX109" fmla="*/ 5625362 w 7105650"/>
                <a:gd name="connsiteY109" fmla="*/ 99301 h 2634519"/>
                <a:gd name="connsiteX110" fmla="*/ 5662414 w 7105650"/>
                <a:gd name="connsiteY110" fmla="*/ 95586 h 2634519"/>
                <a:gd name="connsiteX111" fmla="*/ 5736423 w 7105650"/>
                <a:gd name="connsiteY111" fmla="*/ 76059 h 2634519"/>
                <a:gd name="connsiteX112" fmla="*/ 5773476 w 7105650"/>
                <a:gd name="connsiteY112" fmla="*/ 71392 h 2634519"/>
                <a:gd name="connsiteX113" fmla="*/ 5884442 w 7105650"/>
                <a:gd name="connsiteY113" fmla="*/ 58248 h 2634519"/>
                <a:gd name="connsiteX114" fmla="*/ 5921494 w 7105650"/>
                <a:gd name="connsiteY114" fmla="*/ 60819 h 2634519"/>
                <a:gd name="connsiteX115" fmla="*/ 5958451 w 7105650"/>
                <a:gd name="connsiteY115" fmla="*/ 10623 h 2634519"/>
                <a:gd name="connsiteX116" fmla="*/ 5995503 w 7105650"/>
                <a:gd name="connsiteY116" fmla="*/ 14814 h 2634519"/>
                <a:gd name="connsiteX117" fmla="*/ 6032460 w 7105650"/>
                <a:gd name="connsiteY117" fmla="*/ 431 h 2634519"/>
                <a:gd name="connsiteX118" fmla="*/ 6069513 w 7105650"/>
                <a:gd name="connsiteY118" fmla="*/ 50 h 2634519"/>
                <a:gd name="connsiteX119" fmla="*/ 6106470 w 7105650"/>
                <a:gd name="connsiteY119" fmla="*/ 20053 h 2634519"/>
                <a:gd name="connsiteX120" fmla="*/ 6143522 w 7105650"/>
                <a:gd name="connsiteY120" fmla="*/ 64820 h 2634519"/>
                <a:gd name="connsiteX121" fmla="*/ 6180479 w 7105650"/>
                <a:gd name="connsiteY121" fmla="*/ 127018 h 2634519"/>
                <a:gd name="connsiteX122" fmla="*/ 6217531 w 7105650"/>
                <a:gd name="connsiteY122" fmla="*/ 161499 h 2634519"/>
                <a:gd name="connsiteX123" fmla="*/ 6291540 w 7105650"/>
                <a:gd name="connsiteY123" fmla="*/ 252748 h 2634519"/>
                <a:gd name="connsiteX124" fmla="*/ 6328592 w 7105650"/>
                <a:gd name="connsiteY124" fmla="*/ 319995 h 2634519"/>
                <a:gd name="connsiteX125" fmla="*/ 6365549 w 7105650"/>
                <a:gd name="connsiteY125" fmla="*/ 397052 h 2634519"/>
                <a:gd name="connsiteX126" fmla="*/ 6402602 w 7105650"/>
                <a:gd name="connsiteY126" fmla="*/ 445058 h 2634519"/>
                <a:gd name="connsiteX127" fmla="*/ 6439559 w 7105650"/>
                <a:gd name="connsiteY127" fmla="*/ 503065 h 2634519"/>
                <a:gd name="connsiteX128" fmla="*/ 6476611 w 7105650"/>
                <a:gd name="connsiteY128" fmla="*/ 584599 h 2634519"/>
                <a:gd name="connsiteX129" fmla="*/ 6550620 w 7105650"/>
                <a:gd name="connsiteY129" fmla="*/ 723093 h 2634519"/>
                <a:gd name="connsiteX130" fmla="*/ 6587577 w 7105650"/>
                <a:gd name="connsiteY130" fmla="*/ 771480 h 2634519"/>
                <a:gd name="connsiteX131" fmla="*/ 6661682 w 7105650"/>
                <a:gd name="connsiteY131" fmla="*/ 875017 h 2634519"/>
                <a:gd name="connsiteX132" fmla="*/ 6698639 w 7105650"/>
                <a:gd name="connsiteY132" fmla="*/ 935786 h 2634519"/>
                <a:gd name="connsiteX133" fmla="*/ 6735691 w 7105650"/>
                <a:gd name="connsiteY133" fmla="*/ 984745 h 2634519"/>
                <a:gd name="connsiteX134" fmla="*/ 6772648 w 7105650"/>
                <a:gd name="connsiteY134" fmla="*/ 1010081 h 2634519"/>
                <a:gd name="connsiteX135" fmla="*/ 6846657 w 7105650"/>
                <a:gd name="connsiteY135" fmla="*/ 1200676 h 2634519"/>
                <a:gd name="connsiteX136" fmla="*/ 6883710 w 7105650"/>
                <a:gd name="connsiteY136" fmla="*/ 1271828 h 2634519"/>
                <a:gd name="connsiteX137" fmla="*/ 6920667 w 7105650"/>
                <a:gd name="connsiteY137" fmla="*/ 1368507 h 2634519"/>
                <a:gd name="connsiteX138" fmla="*/ 6957719 w 7105650"/>
                <a:gd name="connsiteY138" fmla="*/ 1424514 h 2634519"/>
                <a:gd name="connsiteX139" fmla="*/ 7068685 w 7105650"/>
                <a:gd name="connsiteY139" fmla="*/ 1637779 h 2634519"/>
                <a:gd name="connsiteX140" fmla="*/ 7105737 w 7105650"/>
                <a:gd name="connsiteY140" fmla="*/ 1694167 h 263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7105650" h="2634519">
                  <a:moveTo>
                    <a:pt x="87" y="1614252"/>
                  </a:moveTo>
                  <a:lnTo>
                    <a:pt x="37139" y="1661686"/>
                  </a:lnTo>
                  <a:lnTo>
                    <a:pt x="74096" y="1692643"/>
                  </a:lnTo>
                  <a:lnTo>
                    <a:pt x="185158" y="1836946"/>
                  </a:lnTo>
                  <a:lnTo>
                    <a:pt x="222115" y="1874284"/>
                  </a:lnTo>
                  <a:lnTo>
                    <a:pt x="259167" y="1907431"/>
                  </a:lnTo>
                  <a:lnTo>
                    <a:pt x="296124" y="1965343"/>
                  </a:lnTo>
                  <a:lnTo>
                    <a:pt x="407186" y="2161749"/>
                  </a:lnTo>
                  <a:lnTo>
                    <a:pt x="444238" y="2228138"/>
                  </a:lnTo>
                  <a:lnTo>
                    <a:pt x="481195" y="2292527"/>
                  </a:lnTo>
                  <a:lnTo>
                    <a:pt x="518247" y="2332341"/>
                  </a:lnTo>
                  <a:lnTo>
                    <a:pt x="592256" y="2450642"/>
                  </a:lnTo>
                  <a:lnTo>
                    <a:pt x="629213" y="2489028"/>
                  </a:lnTo>
                  <a:lnTo>
                    <a:pt x="666266" y="2511793"/>
                  </a:lnTo>
                  <a:lnTo>
                    <a:pt x="703223" y="2552369"/>
                  </a:lnTo>
                  <a:lnTo>
                    <a:pt x="740275" y="2603328"/>
                  </a:lnTo>
                  <a:lnTo>
                    <a:pt x="777232" y="2622473"/>
                  </a:lnTo>
                  <a:lnTo>
                    <a:pt x="851241" y="2634570"/>
                  </a:lnTo>
                  <a:lnTo>
                    <a:pt x="888293" y="2622187"/>
                  </a:lnTo>
                  <a:lnTo>
                    <a:pt x="925346" y="2617425"/>
                  </a:lnTo>
                  <a:lnTo>
                    <a:pt x="962302" y="2591803"/>
                  </a:lnTo>
                  <a:lnTo>
                    <a:pt x="999355" y="2539987"/>
                  </a:lnTo>
                  <a:lnTo>
                    <a:pt x="1036312" y="2471216"/>
                  </a:lnTo>
                  <a:lnTo>
                    <a:pt x="1073364" y="2427878"/>
                  </a:lnTo>
                  <a:lnTo>
                    <a:pt x="1110321" y="2364441"/>
                  </a:lnTo>
                  <a:lnTo>
                    <a:pt x="1184330" y="2127268"/>
                  </a:lnTo>
                  <a:lnTo>
                    <a:pt x="1221383" y="1996871"/>
                  </a:lnTo>
                  <a:lnTo>
                    <a:pt x="1295392" y="1682451"/>
                  </a:lnTo>
                  <a:lnTo>
                    <a:pt x="1332444" y="1491856"/>
                  </a:lnTo>
                  <a:lnTo>
                    <a:pt x="1554472" y="201885"/>
                  </a:lnTo>
                  <a:lnTo>
                    <a:pt x="1591429" y="137020"/>
                  </a:lnTo>
                  <a:lnTo>
                    <a:pt x="1628481" y="91966"/>
                  </a:lnTo>
                  <a:lnTo>
                    <a:pt x="1665438" y="91204"/>
                  </a:lnTo>
                  <a:lnTo>
                    <a:pt x="1776500" y="40341"/>
                  </a:lnTo>
                  <a:lnTo>
                    <a:pt x="1813552" y="52342"/>
                  </a:lnTo>
                  <a:lnTo>
                    <a:pt x="1850509" y="144830"/>
                  </a:lnTo>
                  <a:lnTo>
                    <a:pt x="1887561" y="111016"/>
                  </a:lnTo>
                  <a:lnTo>
                    <a:pt x="1924518" y="87870"/>
                  </a:lnTo>
                  <a:lnTo>
                    <a:pt x="1961570" y="83965"/>
                  </a:lnTo>
                  <a:lnTo>
                    <a:pt x="1998527" y="89776"/>
                  </a:lnTo>
                  <a:lnTo>
                    <a:pt x="2035580" y="76726"/>
                  </a:lnTo>
                  <a:lnTo>
                    <a:pt x="2109589" y="39865"/>
                  </a:lnTo>
                  <a:lnTo>
                    <a:pt x="2146546" y="28625"/>
                  </a:lnTo>
                  <a:lnTo>
                    <a:pt x="2220650" y="22910"/>
                  </a:lnTo>
                  <a:lnTo>
                    <a:pt x="2257607" y="14623"/>
                  </a:lnTo>
                  <a:lnTo>
                    <a:pt x="2368669" y="50"/>
                  </a:lnTo>
                  <a:lnTo>
                    <a:pt x="2405626" y="62439"/>
                  </a:lnTo>
                  <a:lnTo>
                    <a:pt x="2442678" y="65106"/>
                  </a:lnTo>
                  <a:lnTo>
                    <a:pt x="2479635" y="79489"/>
                  </a:lnTo>
                  <a:lnTo>
                    <a:pt x="2516687" y="87775"/>
                  </a:lnTo>
                  <a:lnTo>
                    <a:pt x="2553644" y="111683"/>
                  </a:lnTo>
                  <a:lnTo>
                    <a:pt x="2590697" y="128923"/>
                  </a:lnTo>
                  <a:lnTo>
                    <a:pt x="2627653" y="161594"/>
                  </a:lnTo>
                  <a:lnTo>
                    <a:pt x="2664706" y="193979"/>
                  </a:lnTo>
                  <a:lnTo>
                    <a:pt x="2701758" y="252748"/>
                  </a:lnTo>
                  <a:lnTo>
                    <a:pt x="2738715" y="307708"/>
                  </a:lnTo>
                  <a:lnTo>
                    <a:pt x="2775767" y="383431"/>
                  </a:lnTo>
                  <a:lnTo>
                    <a:pt x="2812724" y="474300"/>
                  </a:lnTo>
                  <a:lnTo>
                    <a:pt x="2849777" y="531259"/>
                  </a:lnTo>
                  <a:lnTo>
                    <a:pt x="2886734" y="642988"/>
                  </a:lnTo>
                  <a:lnTo>
                    <a:pt x="2923786" y="696423"/>
                  </a:lnTo>
                  <a:lnTo>
                    <a:pt x="2997795" y="776338"/>
                  </a:lnTo>
                  <a:lnTo>
                    <a:pt x="3034752" y="811866"/>
                  </a:lnTo>
                  <a:lnTo>
                    <a:pt x="3145814" y="1015606"/>
                  </a:lnTo>
                  <a:lnTo>
                    <a:pt x="3182866" y="1085710"/>
                  </a:lnTo>
                  <a:lnTo>
                    <a:pt x="3219823" y="1160195"/>
                  </a:lnTo>
                  <a:lnTo>
                    <a:pt x="3256875" y="1206772"/>
                  </a:lnTo>
                  <a:lnTo>
                    <a:pt x="3367841" y="1468329"/>
                  </a:lnTo>
                  <a:lnTo>
                    <a:pt x="3404894" y="1512715"/>
                  </a:lnTo>
                  <a:lnTo>
                    <a:pt x="3515860" y="1614252"/>
                  </a:lnTo>
                  <a:lnTo>
                    <a:pt x="3552912" y="1678164"/>
                  </a:lnTo>
                  <a:lnTo>
                    <a:pt x="3626921" y="1757698"/>
                  </a:lnTo>
                  <a:lnTo>
                    <a:pt x="3663974" y="1783321"/>
                  </a:lnTo>
                  <a:lnTo>
                    <a:pt x="3737983" y="1866569"/>
                  </a:lnTo>
                  <a:lnTo>
                    <a:pt x="3774940" y="1907812"/>
                  </a:lnTo>
                  <a:lnTo>
                    <a:pt x="3886001" y="2020398"/>
                  </a:lnTo>
                  <a:lnTo>
                    <a:pt x="3922958" y="2076976"/>
                  </a:lnTo>
                  <a:lnTo>
                    <a:pt x="3960011" y="2134507"/>
                  </a:lnTo>
                  <a:lnTo>
                    <a:pt x="3997063" y="2211184"/>
                  </a:lnTo>
                  <a:lnTo>
                    <a:pt x="4145082" y="2462358"/>
                  </a:lnTo>
                  <a:lnTo>
                    <a:pt x="4182038" y="2502363"/>
                  </a:lnTo>
                  <a:lnTo>
                    <a:pt x="4256048" y="2576848"/>
                  </a:lnTo>
                  <a:lnTo>
                    <a:pt x="4293100" y="2597137"/>
                  </a:lnTo>
                  <a:lnTo>
                    <a:pt x="4367109" y="2630284"/>
                  </a:lnTo>
                  <a:lnTo>
                    <a:pt x="4404066" y="2631808"/>
                  </a:lnTo>
                  <a:lnTo>
                    <a:pt x="4478171" y="2634570"/>
                  </a:lnTo>
                  <a:lnTo>
                    <a:pt x="4515128" y="2610853"/>
                  </a:lnTo>
                  <a:lnTo>
                    <a:pt x="4552180" y="2572943"/>
                  </a:lnTo>
                  <a:lnTo>
                    <a:pt x="4589137" y="2511697"/>
                  </a:lnTo>
                  <a:lnTo>
                    <a:pt x="4663146" y="2370156"/>
                  </a:lnTo>
                  <a:lnTo>
                    <a:pt x="4700199" y="2262333"/>
                  </a:lnTo>
                  <a:lnTo>
                    <a:pt x="4811165" y="1880285"/>
                  </a:lnTo>
                  <a:lnTo>
                    <a:pt x="4848217" y="1746364"/>
                  </a:lnTo>
                  <a:lnTo>
                    <a:pt x="4959279" y="1246587"/>
                  </a:lnTo>
                  <a:lnTo>
                    <a:pt x="4996236" y="1064469"/>
                  </a:lnTo>
                  <a:lnTo>
                    <a:pt x="5107297" y="475252"/>
                  </a:lnTo>
                  <a:lnTo>
                    <a:pt x="5144254" y="348189"/>
                  </a:lnTo>
                  <a:lnTo>
                    <a:pt x="5181306" y="253225"/>
                  </a:lnTo>
                  <a:lnTo>
                    <a:pt x="5218264" y="190169"/>
                  </a:lnTo>
                  <a:lnTo>
                    <a:pt x="5255315" y="140449"/>
                  </a:lnTo>
                  <a:lnTo>
                    <a:pt x="5292272" y="106825"/>
                  </a:lnTo>
                  <a:lnTo>
                    <a:pt x="5329325" y="91681"/>
                  </a:lnTo>
                  <a:lnTo>
                    <a:pt x="5366377" y="87013"/>
                  </a:lnTo>
                  <a:lnTo>
                    <a:pt x="5403334" y="87013"/>
                  </a:lnTo>
                  <a:lnTo>
                    <a:pt x="5440386" y="104730"/>
                  </a:lnTo>
                  <a:lnTo>
                    <a:pt x="5477343" y="122351"/>
                  </a:lnTo>
                  <a:lnTo>
                    <a:pt x="5514395" y="112064"/>
                  </a:lnTo>
                  <a:lnTo>
                    <a:pt x="5551352" y="108349"/>
                  </a:lnTo>
                  <a:lnTo>
                    <a:pt x="5588405" y="115303"/>
                  </a:lnTo>
                  <a:lnTo>
                    <a:pt x="5625362" y="99301"/>
                  </a:lnTo>
                  <a:lnTo>
                    <a:pt x="5662414" y="95586"/>
                  </a:lnTo>
                  <a:lnTo>
                    <a:pt x="5736423" y="76059"/>
                  </a:lnTo>
                  <a:lnTo>
                    <a:pt x="5773476" y="71392"/>
                  </a:lnTo>
                  <a:lnTo>
                    <a:pt x="5884442" y="58248"/>
                  </a:lnTo>
                  <a:lnTo>
                    <a:pt x="5921494" y="60819"/>
                  </a:lnTo>
                  <a:lnTo>
                    <a:pt x="5958451" y="10623"/>
                  </a:lnTo>
                  <a:lnTo>
                    <a:pt x="5995503" y="14814"/>
                  </a:lnTo>
                  <a:lnTo>
                    <a:pt x="6032460" y="431"/>
                  </a:lnTo>
                  <a:lnTo>
                    <a:pt x="6069513" y="50"/>
                  </a:lnTo>
                  <a:lnTo>
                    <a:pt x="6106470" y="20053"/>
                  </a:lnTo>
                  <a:lnTo>
                    <a:pt x="6143522" y="64820"/>
                  </a:lnTo>
                  <a:lnTo>
                    <a:pt x="6180479" y="127018"/>
                  </a:lnTo>
                  <a:lnTo>
                    <a:pt x="6217531" y="161499"/>
                  </a:lnTo>
                  <a:lnTo>
                    <a:pt x="6291540" y="252748"/>
                  </a:lnTo>
                  <a:lnTo>
                    <a:pt x="6328592" y="319995"/>
                  </a:lnTo>
                  <a:lnTo>
                    <a:pt x="6365549" y="397052"/>
                  </a:lnTo>
                  <a:lnTo>
                    <a:pt x="6402602" y="445058"/>
                  </a:lnTo>
                  <a:lnTo>
                    <a:pt x="6439559" y="503065"/>
                  </a:lnTo>
                  <a:lnTo>
                    <a:pt x="6476611" y="584599"/>
                  </a:lnTo>
                  <a:lnTo>
                    <a:pt x="6550620" y="723093"/>
                  </a:lnTo>
                  <a:lnTo>
                    <a:pt x="6587577" y="771480"/>
                  </a:lnTo>
                  <a:lnTo>
                    <a:pt x="6661682" y="875017"/>
                  </a:lnTo>
                  <a:lnTo>
                    <a:pt x="6698639" y="935786"/>
                  </a:lnTo>
                  <a:lnTo>
                    <a:pt x="6735691" y="984745"/>
                  </a:lnTo>
                  <a:lnTo>
                    <a:pt x="6772648" y="1010081"/>
                  </a:lnTo>
                  <a:lnTo>
                    <a:pt x="6846657" y="1200676"/>
                  </a:lnTo>
                  <a:lnTo>
                    <a:pt x="6883710" y="1271828"/>
                  </a:lnTo>
                  <a:lnTo>
                    <a:pt x="6920667" y="1368507"/>
                  </a:lnTo>
                  <a:lnTo>
                    <a:pt x="6957719" y="1424514"/>
                  </a:lnTo>
                  <a:lnTo>
                    <a:pt x="7068685" y="1637779"/>
                  </a:lnTo>
                  <a:lnTo>
                    <a:pt x="7105737" y="1694167"/>
                  </a:lnTo>
                </a:path>
              </a:pathLst>
            </a:custGeom>
            <a:noFill/>
            <a:ln w="38100" cap="flat">
              <a:solidFill>
                <a:srgbClr val="72B7B2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9A6A462-A36D-9B41-296C-C918C7DF4EE1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45F06D-990A-BD6B-21DA-E6373DA7122A}"/>
              </a:ext>
            </a:extLst>
          </p:cNvPr>
          <p:cNvSpPr/>
          <p:nvPr/>
        </p:nvSpPr>
        <p:spPr>
          <a:xfrm>
            <a:off x="2342573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9E171AC2-CE83-3211-689B-3A30B1D0558D}"/>
              </a:ext>
            </a:extLst>
          </p:cNvPr>
          <p:cNvGrpSpPr/>
          <p:nvPr/>
        </p:nvGrpSpPr>
        <p:grpSpPr>
          <a:xfrm>
            <a:off x="1703445" y="4934988"/>
            <a:ext cx="8331338" cy="574357"/>
            <a:chOff x="1703445" y="4907280"/>
            <a:chExt cx="8331338" cy="574357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065A5-26DC-F6AC-7FCD-2ED83948F323}"/>
                </a:ext>
              </a:extLst>
            </p:cNvPr>
            <p:cNvSpPr txBox="1"/>
            <p:nvPr/>
          </p:nvSpPr>
          <p:spPr>
            <a:xfrm>
              <a:off x="202729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4D73EB-30AC-29FB-4D95-74EEF201A85B}"/>
                </a:ext>
              </a:extLst>
            </p:cNvPr>
            <p:cNvSpPr txBox="1"/>
            <p:nvPr/>
          </p:nvSpPr>
          <p:spPr>
            <a:xfrm>
              <a:off x="1703445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352E03-D2B5-97AF-179A-2226104A78F2}"/>
                </a:ext>
              </a:extLst>
            </p:cNvPr>
            <p:cNvSpPr txBox="1"/>
            <p:nvPr/>
          </p:nvSpPr>
          <p:spPr>
            <a:xfrm>
              <a:off x="291550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CA1C8C-D187-2241-D525-0E37E0554D4D}"/>
                </a:ext>
              </a:extLst>
            </p:cNvPr>
            <p:cNvSpPr txBox="1"/>
            <p:nvPr/>
          </p:nvSpPr>
          <p:spPr>
            <a:xfrm>
              <a:off x="380370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96F26-5205-2CE0-33DD-616575201761}"/>
                </a:ext>
              </a:extLst>
            </p:cNvPr>
            <p:cNvSpPr txBox="1"/>
            <p:nvPr/>
          </p:nvSpPr>
          <p:spPr>
            <a:xfrm>
              <a:off x="4691914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5F60-9875-B0FC-C5E2-3AFB2EE50BF1}"/>
                </a:ext>
              </a:extLst>
            </p:cNvPr>
            <p:cNvSpPr txBox="1"/>
            <p:nvPr/>
          </p:nvSpPr>
          <p:spPr>
            <a:xfrm>
              <a:off x="558012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5918A-C01B-DCCD-9F52-8CAC4054C007}"/>
                </a:ext>
              </a:extLst>
            </p:cNvPr>
            <p:cNvSpPr txBox="1"/>
            <p:nvPr/>
          </p:nvSpPr>
          <p:spPr>
            <a:xfrm>
              <a:off x="5256270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May 31, 2019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A44D7-D95E-A5C3-05B1-E480D4C9DF7D}"/>
                </a:ext>
              </a:extLst>
            </p:cNvPr>
            <p:cNvSpPr txBox="1"/>
            <p:nvPr/>
          </p:nvSpPr>
          <p:spPr>
            <a:xfrm>
              <a:off x="646832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CB09C-87B9-ED23-693B-8BA2AC90917D}"/>
                </a:ext>
              </a:extLst>
            </p:cNvPr>
            <p:cNvSpPr txBox="1"/>
            <p:nvPr/>
          </p:nvSpPr>
          <p:spPr>
            <a:xfrm>
              <a:off x="735653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22570-9F6A-E232-064D-09C77B78FC92}"/>
                </a:ext>
              </a:extLst>
            </p:cNvPr>
            <p:cNvSpPr txBox="1"/>
            <p:nvPr/>
          </p:nvSpPr>
          <p:spPr>
            <a:xfrm>
              <a:off x="8244739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5E037D-93F3-59FC-4A45-71F3186A477A}"/>
                </a:ext>
              </a:extLst>
            </p:cNvPr>
            <p:cNvSpPr txBox="1"/>
            <p:nvPr/>
          </p:nvSpPr>
          <p:spPr>
            <a:xfrm>
              <a:off x="913294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EDFBC1-71FD-8797-BCCB-EAA1FD8D21E2}"/>
                </a:ext>
              </a:extLst>
            </p:cNvPr>
            <p:cNvSpPr txBox="1"/>
            <p:nvPr/>
          </p:nvSpPr>
          <p:spPr>
            <a:xfrm>
              <a:off x="8904345" y="5143083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Jun 1, 2019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38E89E03-4282-BCA3-D231-281F275E9577}"/>
              </a:ext>
            </a:extLst>
          </p:cNvPr>
          <p:cNvGrpSpPr/>
          <p:nvPr/>
        </p:nvGrpSpPr>
        <p:grpSpPr>
          <a:xfrm>
            <a:off x="1854144" y="1495710"/>
            <a:ext cx="498411" cy="3564481"/>
            <a:chOff x="1891088" y="1495710"/>
            <a:chExt cx="498411" cy="3564481"/>
          </a:xfrm>
          <a:solidFill>
            <a:srgbClr val="2A3F5F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DAD268-77D0-D308-4D91-61A20F564765}"/>
                </a:ext>
              </a:extLst>
            </p:cNvPr>
            <p:cNvSpPr txBox="1"/>
            <p:nvPr/>
          </p:nvSpPr>
          <p:spPr>
            <a:xfrm>
              <a:off x="1891088" y="4721637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C6295-E44D-26A8-8244-4400D87BCBD5}"/>
                </a:ext>
              </a:extLst>
            </p:cNvPr>
            <p:cNvSpPr txBox="1"/>
            <p:nvPr/>
          </p:nvSpPr>
          <p:spPr>
            <a:xfrm>
              <a:off x="2100637" y="418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850709-64A3-7473-45E8-A2573F178F6D}"/>
                </a:ext>
              </a:extLst>
            </p:cNvPr>
            <p:cNvSpPr txBox="1"/>
            <p:nvPr/>
          </p:nvSpPr>
          <p:spPr>
            <a:xfrm>
              <a:off x="1995863" y="36463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8E562B-E9FB-AA5B-9891-D449D75E804E}"/>
                </a:ext>
              </a:extLst>
            </p:cNvPr>
            <p:cNvSpPr txBox="1"/>
            <p:nvPr/>
          </p:nvSpPr>
          <p:spPr>
            <a:xfrm>
              <a:off x="1995863" y="31086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1AF33-714F-5121-D42F-E8B94842FEC0}"/>
                </a:ext>
              </a:extLst>
            </p:cNvPr>
            <p:cNvSpPr txBox="1"/>
            <p:nvPr/>
          </p:nvSpPr>
          <p:spPr>
            <a:xfrm>
              <a:off x="1995863" y="25709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76163-4E9B-7178-BACB-7C6A29F49CD9}"/>
                </a:ext>
              </a:extLst>
            </p:cNvPr>
            <p:cNvSpPr txBox="1"/>
            <p:nvPr/>
          </p:nvSpPr>
          <p:spPr>
            <a:xfrm>
              <a:off x="1995863" y="20333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BECCFA-08A1-325B-F94D-69206702849E}"/>
                </a:ext>
              </a:extLst>
            </p:cNvPr>
            <p:cNvSpPr txBox="1"/>
            <p:nvPr/>
          </p:nvSpPr>
          <p:spPr>
            <a:xfrm>
              <a:off x="1891088" y="149571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B57C0B-09CA-EE2F-4005-3FC8FA07F141}"/>
              </a:ext>
            </a:extLst>
          </p:cNvPr>
          <p:cNvSpPr txBox="1"/>
          <p:nvPr/>
        </p:nvSpPr>
        <p:spPr>
          <a:xfrm rot="16200000">
            <a:off x="297486" y="3026762"/>
            <a:ext cx="287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en-US" sz="2000" spc="0" baseline="0" dirty="0">
                <a:solidFill>
                  <a:srgbClr val="71B5B0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30E4A-97EB-0B4D-93A7-5E2971E9CE00}"/>
              </a:ext>
            </a:extLst>
          </p:cNvPr>
          <p:cNvSpPr txBox="1"/>
          <p:nvPr/>
        </p:nvSpPr>
        <p:spPr>
          <a:xfrm>
            <a:off x="4989830" y="1612309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FCC97C-18C4-B043-C8BE-944D2162D152}"/>
              </a:ext>
            </a:extLst>
          </p:cNvPr>
          <p:cNvCxnSpPr>
            <a:cxnSpLocks/>
          </p:cNvCxnSpPr>
          <p:nvPr/>
        </p:nvCxnSpPr>
        <p:spPr>
          <a:xfrm>
            <a:off x="5347863" y="1881702"/>
            <a:ext cx="0" cy="487537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C6C688-7805-9897-264B-F562D063EA15}"/>
              </a:ext>
            </a:extLst>
          </p:cNvPr>
          <p:cNvSpPr txBox="1"/>
          <p:nvPr/>
        </p:nvSpPr>
        <p:spPr>
          <a:xfrm>
            <a:off x="7450860" y="2369239"/>
            <a:ext cx="18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A27299-6F3A-A1E1-2AEF-AB8C273BCD79}"/>
              </a:ext>
            </a:extLst>
          </p:cNvPr>
          <p:cNvCxnSpPr>
            <a:cxnSpLocks/>
          </p:cNvCxnSpPr>
          <p:nvPr/>
        </p:nvCxnSpPr>
        <p:spPr>
          <a:xfrm>
            <a:off x="7690860" y="2658324"/>
            <a:ext cx="0" cy="353100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C33C23-2A8F-5F02-A174-00E9CF535EFA}"/>
              </a:ext>
            </a:extLst>
          </p:cNvPr>
          <p:cNvSpPr txBox="1"/>
          <p:nvPr/>
        </p:nvSpPr>
        <p:spPr>
          <a:xfrm>
            <a:off x="5862941" y="2766257"/>
            <a:ext cx="137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4C0ED7-594E-0B43-26CB-E7DAE9FC726A}"/>
              </a:ext>
            </a:extLst>
          </p:cNvPr>
          <p:cNvCxnSpPr>
            <a:cxnSpLocks/>
          </p:cNvCxnSpPr>
          <p:nvPr/>
        </p:nvCxnSpPr>
        <p:spPr>
          <a:xfrm>
            <a:off x="6414539" y="3091796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0DC3-36B0-A08E-C89B-C15C748FC85F}"/>
              </a:ext>
            </a:extLst>
          </p:cNvPr>
          <p:cNvSpPr txBox="1"/>
          <p:nvPr/>
        </p:nvSpPr>
        <p:spPr>
          <a:xfrm>
            <a:off x="6411767" y="4668756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0623B9-787D-CAEF-1DEE-FD105C56C1F5}"/>
              </a:ext>
            </a:extLst>
          </p:cNvPr>
          <p:cNvCxnSpPr>
            <a:cxnSpLocks/>
          </p:cNvCxnSpPr>
          <p:nvPr/>
        </p:nvCxnSpPr>
        <p:spPr>
          <a:xfrm flipV="1">
            <a:off x="6769821" y="4413941"/>
            <a:ext cx="0" cy="307696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81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5D0EACD-1326-8D48-F9DB-496576D4BDE5}"/>
              </a:ext>
            </a:extLst>
          </p:cNvPr>
          <p:cNvGrpSpPr/>
          <p:nvPr/>
        </p:nvGrpSpPr>
        <p:grpSpPr>
          <a:xfrm>
            <a:off x="1959952" y="1047750"/>
            <a:ext cx="8334375" cy="4381500"/>
            <a:chOff x="1959952" y="1047750"/>
            <a:chExt cx="8334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FA0E2DC5-4C1F-484E-8890-49007922D576}"/>
                </a:ext>
              </a:extLst>
            </p:cNvPr>
            <p:cNvGrpSpPr/>
            <p:nvPr/>
          </p:nvGrpSpPr>
          <p:grpSpPr>
            <a:xfrm>
              <a:off x="3345839" y="1047750"/>
              <a:ext cx="6929437" cy="4381500"/>
              <a:chOff x="3345839" y="1047750"/>
              <a:chExt cx="6929437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3B909A9-1E0B-8FC5-DF3D-4D6BD22CB9C4}"/>
                  </a:ext>
                </a:extLst>
              </p:cNvPr>
              <p:cNvSpPr/>
              <p:nvPr/>
            </p:nvSpPr>
            <p:spPr>
              <a:xfrm>
                <a:off x="3345839" y="1047750"/>
                <a:ext cx="9525" cy="4381500"/>
              </a:xfrm>
              <a:custGeom>
                <a:avLst/>
                <a:gdLst>
                  <a:gd name="connsiteX0" fmla="*/ 221 w 9525"/>
                  <a:gd name="connsiteY0" fmla="*/ 0 h 4381500"/>
                  <a:gd name="connsiteX1" fmla="*/ 22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1" y="0"/>
                    </a:moveTo>
                    <a:lnTo>
                      <a:pt x="22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2B627DF-5D5E-7D49-836A-C630DF84BA3F}"/>
                  </a:ext>
                </a:extLst>
              </p:cNvPr>
              <p:cNvSpPr/>
              <p:nvPr/>
            </p:nvSpPr>
            <p:spPr>
              <a:xfrm>
                <a:off x="4731727" y="1047750"/>
                <a:ext cx="9525" cy="4381500"/>
              </a:xfrm>
              <a:custGeom>
                <a:avLst/>
                <a:gdLst>
                  <a:gd name="connsiteX0" fmla="*/ 366 w 9525"/>
                  <a:gd name="connsiteY0" fmla="*/ 0 h 4381500"/>
                  <a:gd name="connsiteX1" fmla="*/ 36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6" y="0"/>
                    </a:moveTo>
                    <a:lnTo>
                      <a:pt x="36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924C4B8-AE82-7FAD-F83D-1745432C0CA6}"/>
                  </a:ext>
                </a:extLst>
              </p:cNvPr>
              <p:cNvSpPr/>
              <p:nvPr/>
            </p:nvSpPr>
            <p:spPr>
              <a:xfrm>
                <a:off x="6117614" y="1047750"/>
                <a:ext cx="9525" cy="4381500"/>
              </a:xfrm>
              <a:custGeom>
                <a:avLst/>
                <a:gdLst>
                  <a:gd name="connsiteX0" fmla="*/ 512 w 9525"/>
                  <a:gd name="connsiteY0" fmla="*/ 0 h 4381500"/>
                  <a:gd name="connsiteX1" fmla="*/ 51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2" y="0"/>
                    </a:moveTo>
                    <a:lnTo>
                      <a:pt x="51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1993574-0AF4-817A-D7B2-571BF09D1829}"/>
                  </a:ext>
                </a:extLst>
              </p:cNvPr>
              <p:cNvSpPr/>
              <p:nvPr/>
            </p:nvSpPr>
            <p:spPr>
              <a:xfrm>
                <a:off x="7503502" y="1047750"/>
                <a:ext cx="9525" cy="4381500"/>
              </a:xfrm>
              <a:custGeom>
                <a:avLst/>
                <a:gdLst>
                  <a:gd name="connsiteX0" fmla="*/ 657 w 9525"/>
                  <a:gd name="connsiteY0" fmla="*/ 0 h 4381500"/>
                  <a:gd name="connsiteX1" fmla="*/ 65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7" y="0"/>
                    </a:moveTo>
                    <a:lnTo>
                      <a:pt x="65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50AC19-215D-0735-E1D1-EF50CB214C50}"/>
                  </a:ext>
                </a:extLst>
              </p:cNvPr>
              <p:cNvSpPr/>
              <p:nvPr/>
            </p:nvSpPr>
            <p:spPr>
              <a:xfrm>
                <a:off x="8889389" y="1047750"/>
                <a:ext cx="9525" cy="4381500"/>
              </a:xfrm>
              <a:custGeom>
                <a:avLst/>
                <a:gdLst>
                  <a:gd name="connsiteX0" fmla="*/ 803 w 9525"/>
                  <a:gd name="connsiteY0" fmla="*/ 0 h 4381500"/>
                  <a:gd name="connsiteX1" fmla="*/ 80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803" y="0"/>
                    </a:moveTo>
                    <a:lnTo>
                      <a:pt x="80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E523947-2C48-4D62-6530-B4CFC51B82A4}"/>
                  </a:ext>
                </a:extLst>
              </p:cNvPr>
              <p:cNvSpPr/>
              <p:nvPr/>
            </p:nvSpPr>
            <p:spPr>
              <a:xfrm>
                <a:off x="10275277" y="1047750"/>
                <a:ext cx="9525" cy="4381500"/>
              </a:xfrm>
              <a:custGeom>
                <a:avLst/>
                <a:gdLst>
                  <a:gd name="connsiteX0" fmla="*/ 948 w 9525"/>
                  <a:gd name="connsiteY0" fmla="*/ 0 h 4381500"/>
                  <a:gd name="connsiteX1" fmla="*/ 94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48" y="0"/>
                    </a:moveTo>
                    <a:lnTo>
                      <a:pt x="94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9B74889D-CEA4-B935-C31E-C33BADAB4BA2}"/>
                </a:ext>
              </a:extLst>
            </p:cNvPr>
            <p:cNvGrpSpPr/>
            <p:nvPr/>
          </p:nvGrpSpPr>
          <p:grpSpPr>
            <a:xfrm>
              <a:off x="1959952" y="1423987"/>
              <a:ext cx="8334375" cy="3751040"/>
              <a:chOff x="1959952" y="1423987"/>
              <a:chExt cx="8334375" cy="3751040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403503B-A037-166E-E11D-2A3F39538C45}"/>
                  </a:ext>
                </a:extLst>
              </p:cNvPr>
              <p:cNvSpPr/>
              <p:nvPr/>
            </p:nvSpPr>
            <p:spPr>
              <a:xfrm>
                <a:off x="1959952" y="5175027"/>
                <a:ext cx="8334375" cy="9525"/>
              </a:xfrm>
              <a:custGeom>
                <a:avLst/>
                <a:gdLst>
                  <a:gd name="connsiteX0" fmla="*/ 0 w 8334375"/>
                  <a:gd name="connsiteY0" fmla="*/ 483 h 9525"/>
                  <a:gd name="connsiteX1" fmla="*/ 8334375 w 8334375"/>
                  <a:gd name="connsiteY1" fmla="*/ 4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483"/>
                    </a:moveTo>
                    <a:lnTo>
                      <a:pt x="8334375" y="4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2B61726-54F1-C6FF-9008-171A2DD86799}"/>
                  </a:ext>
                </a:extLst>
              </p:cNvPr>
              <p:cNvSpPr/>
              <p:nvPr/>
            </p:nvSpPr>
            <p:spPr>
              <a:xfrm>
                <a:off x="1959952" y="3674649"/>
                <a:ext cx="8334375" cy="9525"/>
              </a:xfrm>
              <a:custGeom>
                <a:avLst/>
                <a:gdLst>
                  <a:gd name="connsiteX0" fmla="*/ 0 w 8334375"/>
                  <a:gd name="connsiteY0" fmla="*/ 326 h 9525"/>
                  <a:gd name="connsiteX1" fmla="*/ 8334375 w 8334375"/>
                  <a:gd name="connsiteY1" fmla="*/ 32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326"/>
                    </a:moveTo>
                    <a:lnTo>
                      <a:pt x="8334375" y="32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101DE9-3CDD-9FEE-5578-EE12CD034071}"/>
                  </a:ext>
                </a:extLst>
              </p:cNvPr>
              <p:cNvSpPr/>
              <p:nvPr/>
            </p:nvSpPr>
            <p:spPr>
              <a:xfrm>
                <a:off x="1959952" y="2924365"/>
                <a:ext cx="8334375" cy="9525"/>
              </a:xfrm>
              <a:custGeom>
                <a:avLst/>
                <a:gdLst>
                  <a:gd name="connsiteX0" fmla="*/ 0 w 8334375"/>
                  <a:gd name="connsiteY0" fmla="*/ 247 h 9525"/>
                  <a:gd name="connsiteX1" fmla="*/ 8334375 w 8334375"/>
                  <a:gd name="connsiteY1" fmla="*/ 2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247"/>
                    </a:moveTo>
                    <a:lnTo>
                      <a:pt x="8334375" y="2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D73DF1C-EFF3-FAE8-FF0C-E4D87AAF6B0E}"/>
                  </a:ext>
                </a:extLst>
              </p:cNvPr>
              <p:cNvSpPr/>
              <p:nvPr/>
            </p:nvSpPr>
            <p:spPr>
              <a:xfrm>
                <a:off x="1959952" y="2174176"/>
                <a:ext cx="8334375" cy="9525"/>
              </a:xfrm>
              <a:custGeom>
                <a:avLst/>
                <a:gdLst>
                  <a:gd name="connsiteX0" fmla="*/ 0 w 8334375"/>
                  <a:gd name="connsiteY0" fmla="*/ 168 h 9525"/>
                  <a:gd name="connsiteX1" fmla="*/ 8334375 w 83343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168"/>
                    </a:moveTo>
                    <a:lnTo>
                      <a:pt x="83343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56A108C-4938-A86B-317A-33E8FB42E0FF}"/>
                  </a:ext>
                </a:extLst>
              </p:cNvPr>
              <p:cNvSpPr/>
              <p:nvPr/>
            </p:nvSpPr>
            <p:spPr>
              <a:xfrm>
                <a:off x="1959952" y="1423987"/>
                <a:ext cx="8334375" cy="9525"/>
              </a:xfrm>
              <a:custGeom>
                <a:avLst/>
                <a:gdLst>
                  <a:gd name="connsiteX0" fmla="*/ 0 w 8334375"/>
                  <a:gd name="connsiteY0" fmla="*/ 90 h 9525"/>
                  <a:gd name="connsiteX1" fmla="*/ 8334375 w 8334375"/>
                  <a:gd name="connsiteY1" fmla="*/ 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90"/>
                    </a:moveTo>
                    <a:lnTo>
                      <a:pt x="8334375" y="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C0D8CD3-F8A8-ECC1-66CE-67933E25034D}"/>
              </a:ext>
            </a:extLst>
          </p:cNvPr>
          <p:cNvSpPr/>
          <p:nvPr/>
        </p:nvSpPr>
        <p:spPr>
          <a:xfrm>
            <a:off x="1959952" y="4424838"/>
            <a:ext cx="8334375" cy="9525"/>
          </a:xfrm>
          <a:custGeom>
            <a:avLst/>
            <a:gdLst>
              <a:gd name="connsiteX0" fmla="*/ 0 w 8334375"/>
              <a:gd name="connsiteY0" fmla="*/ 405 h 9525"/>
              <a:gd name="connsiteX1" fmla="*/ 8334375 w 8334375"/>
              <a:gd name="connsiteY1" fmla="*/ 4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75" h="9525">
                <a:moveTo>
                  <a:pt x="0" y="405"/>
                </a:moveTo>
                <a:lnTo>
                  <a:pt x="8334375" y="40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39998F3-5B6B-574B-49FD-E5F0E4D7A23D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CDB498D-C8FC-10BA-AC21-80DEAFAD05C2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E8605E0-13D1-F8B5-C370-8461CE990D96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5425DEB-B76B-57B2-EB7D-31B5C9D4647D}"/>
              </a:ext>
            </a:extLst>
          </p:cNvPr>
          <p:cNvSpPr/>
          <p:nvPr/>
        </p:nvSpPr>
        <p:spPr>
          <a:xfrm>
            <a:off x="1950427" y="10477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CD2E01F7-09C2-0E75-1C1C-4DF83B587543}"/>
              </a:ext>
            </a:extLst>
          </p:cNvPr>
          <p:cNvGrpSpPr/>
          <p:nvPr/>
        </p:nvGrpSpPr>
        <p:grpSpPr>
          <a:xfrm>
            <a:off x="1592287" y="5383530"/>
            <a:ext cx="9053027" cy="564832"/>
            <a:chOff x="1592287" y="5383530"/>
            <a:chExt cx="9053027" cy="564832"/>
          </a:xfrm>
          <a:solidFill>
            <a:srgbClr val="2A3F5F"/>
          </a:solidFill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48E1B8-A1B0-3E6C-F0E0-A51FE8706F79}"/>
                </a:ext>
              </a:extLst>
            </p:cNvPr>
            <p:cNvSpPr txBox="1"/>
            <p:nvPr/>
          </p:nvSpPr>
          <p:spPr>
            <a:xfrm>
              <a:off x="159228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Apr 22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C87A5A-49E2-747F-9551-502C60E5B306}"/>
                </a:ext>
              </a:extLst>
            </p:cNvPr>
            <p:cNvSpPr txBox="1"/>
            <p:nvPr/>
          </p:nvSpPr>
          <p:spPr>
            <a:xfrm>
              <a:off x="1663724" y="5609808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2022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CFDCEA-0CF8-40B7-A879-73561587708D}"/>
                </a:ext>
              </a:extLst>
            </p:cNvPr>
            <p:cNvSpPr txBox="1"/>
            <p:nvPr/>
          </p:nvSpPr>
          <p:spPr>
            <a:xfrm>
              <a:off x="297817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36B44B-50BE-3FD1-3D88-7FA1465A066D}"/>
                </a:ext>
              </a:extLst>
            </p:cNvPr>
            <p:cNvSpPr txBox="1"/>
            <p:nvPr/>
          </p:nvSpPr>
          <p:spPr>
            <a:xfrm>
              <a:off x="436406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0E1FE1-832C-22AF-A53A-91028B042B35}"/>
                </a:ext>
              </a:extLst>
            </p:cNvPr>
            <p:cNvSpPr txBox="1"/>
            <p:nvPr/>
          </p:nvSpPr>
          <p:spPr>
            <a:xfrm>
              <a:off x="5749949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1B958E-0E64-AA5C-6687-74C950C1F06F}"/>
                </a:ext>
              </a:extLst>
            </p:cNvPr>
            <p:cNvSpPr txBox="1"/>
            <p:nvPr/>
          </p:nvSpPr>
          <p:spPr>
            <a:xfrm>
              <a:off x="713583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F8CB6B-19A2-6D6A-E22B-14612B6580FA}"/>
                </a:ext>
              </a:extLst>
            </p:cNvPr>
            <p:cNvSpPr txBox="1"/>
            <p:nvPr/>
          </p:nvSpPr>
          <p:spPr>
            <a:xfrm>
              <a:off x="852172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5363F-5BB7-9B6D-8C4C-DD7A576F9B00}"/>
                </a:ext>
              </a:extLst>
            </p:cNvPr>
            <p:cNvSpPr txBox="1"/>
            <p:nvPr/>
          </p:nvSpPr>
          <p:spPr>
            <a:xfrm>
              <a:off x="990761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28</a:t>
              </a:r>
            </a:p>
          </p:txBody>
        </p:sp>
      </p:grp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71B8438A-992F-20ED-1FB3-6262EFA663FF}"/>
              </a:ext>
            </a:extLst>
          </p:cNvPr>
          <p:cNvGrpSpPr/>
          <p:nvPr/>
        </p:nvGrpSpPr>
        <p:grpSpPr>
          <a:xfrm>
            <a:off x="1568549" y="1251108"/>
            <a:ext cx="393637" cy="4089594"/>
            <a:chOff x="1603717" y="1251108"/>
            <a:chExt cx="393637" cy="408959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5E64EC-5F9C-1522-7313-53D1916D4390}"/>
                </a:ext>
              </a:extLst>
            </p:cNvPr>
            <p:cNvSpPr txBox="1"/>
            <p:nvPr/>
          </p:nvSpPr>
          <p:spPr>
            <a:xfrm>
              <a:off x="1603717" y="500214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AB2B8C-4A91-45E2-1192-2BED2A0AD0EE}"/>
                </a:ext>
              </a:extLst>
            </p:cNvPr>
            <p:cNvSpPr txBox="1"/>
            <p:nvPr/>
          </p:nvSpPr>
          <p:spPr>
            <a:xfrm>
              <a:off x="1708492" y="42519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D41167-F702-5AED-1BC2-C2E3CA3027FF}"/>
                </a:ext>
              </a:extLst>
            </p:cNvPr>
            <p:cNvSpPr txBox="1"/>
            <p:nvPr/>
          </p:nvSpPr>
          <p:spPr>
            <a:xfrm>
              <a:off x="1708492" y="35017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3F1AE3-E4C0-CB9C-2AC2-1E43C779C801}"/>
                </a:ext>
              </a:extLst>
            </p:cNvPr>
            <p:cNvSpPr txBox="1"/>
            <p:nvPr/>
          </p:nvSpPr>
          <p:spPr>
            <a:xfrm>
              <a:off x="1708492" y="27514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6EA3BF-E3B1-AECA-B926-3F4547225F4D}"/>
                </a:ext>
              </a:extLst>
            </p:cNvPr>
            <p:cNvSpPr txBox="1"/>
            <p:nvPr/>
          </p:nvSpPr>
          <p:spPr>
            <a:xfrm>
              <a:off x="1708492" y="200129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FFEF0B-BD56-81BA-7FD3-840E1E3DEB12}"/>
                </a:ext>
              </a:extLst>
            </p:cNvPr>
            <p:cNvSpPr txBox="1"/>
            <p:nvPr/>
          </p:nvSpPr>
          <p:spPr>
            <a:xfrm>
              <a:off x="1708492" y="12511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022D957-F34A-301C-A615-0ED2D21D1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8" t="10513" r="4614" b="17288"/>
          <a:stretch/>
        </p:blipFill>
        <p:spPr>
          <a:xfrm>
            <a:off x="1925484" y="1172370"/>
            <a:ext cx="8405640" cy="4126165"/>
          </a:xfrm>
          <a:custGeom>
            <a:avLst/>
            <a:gdLst>
              <a:gd name="connsiteX0" fmla="*/ 0 w 9525000"/>
              <a:gd name="connsiteY0" fmla="*/ 0 h 5715000"/>
              <a:gd name="connsiteX1" fmla="*/ 9525000 w 9525000"/>
              <a:gd name="connsiteY1" fmla="*/ 0 h 5715000"/>
              <a:gd name="connsiteX2" fmla="*/ 9525000 w 9525000"/>
              <a:gd name="connsiteY2" fmla="*/ 5715000 h 5715000"/>
              <a:gd name="connsiteX3" fmla="*/ 0 w 95250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5715000">
                <a:moveTo>
                  <a:pt x="0" y="0"/>
                </a:moveTo>
                <a:lnTo>
                  <a:pt x="9525000" y="0"/>
                </a:lnTo>
                <a:lnTo>
                  <a:pt x="9525000" y="5715000"/>
                </a:lnTo>
                <a:lnTo>
                  <a:pt x="0" y="5715000"/>
                </a:lnTo>
                <a:close/>
              </a:path>
            </a:pathLst>
          </a:cu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37858BEB-1558-C28D-AEB2-8B4CE17818D5}"/>
              </a:ext>
            </a:extLst>
          </p:cNvPr>
          <p:cNvSpPr/>
          <p:nvPr/>
        </p:nvSpPr>
        <p:spPr>
          <a:xfrm>
            <a:off x="7503502" y="1162845"/>
            <a:ext cx="45719" cy="4012182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674CA0-2093-4CF3-ED7B-8A795C72C2DA}"/>
              </a:ext>
            </a:extLst>
          </p:cNvPr>
          <p:cNvSpPr txBox="1"/>
          <p:nvPr/>
        </p:nvSpPr>
        <p:spPr>
          <a:xfrm rot="16200000">
            <a:off x="-230780" y="3038445"/>
            <a:ext cx="321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Netload [kW] &amp; GHI [</a:t>
            </a:r>
            <a:r>
              <a:rPr lang="en-GB" sz="2000" dirty="0"/>
              <a:t>W/dm</a:t>
            </a:r>
            <a:r>
              <a:rPr lang="en-GB" sz="2000" baseline="30000" dirty="0"/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9F7A5-A7E7-CDE6-361C-B98F61F58D6B}"/>
              </a:ext>
            </a:extLst>
          </p:cNvPr>
          <p:cNvSpPr/>
          <p:nvPr/>
        </p:nvSpPr>
        <p:spPr>
          <a:xfrm>
            <a:off x="7499325" y="1174807"/>
            <a:ext cx="2762251" cy="401218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6798B5B-F15C-5EBF-6E36-2898E6BC994E}"/>
              </a:ext>
            </a:extLst>
          </p:cNvPr>
          <p:cNvSpPr/>
          <p:nvPr/>
        </p:nvSpPr>
        <p:spPr>
          <a:xfrm>
            <a:off x="10265459" y="1158778"/>
            <a:ext cx="45719" cy="4016249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BA1D02-2FBF-9195-29EA-55150B2D7DE7}"/>
              </a:ext>
            </a:extLst>
          </p:cNvPr>
          <p:cNvSpPr txBox="1"/>
          <p:nvPr/>
        </p:nvSpPr>
        <p:spPr>
          <a:xfrm>
            <a:off x="7479583" y="800601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 (2 days)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AFEA13-0B7C-AF60-FCCF-ADA6B9C5946C}"/>
              </a:ext>
            </a:extLst>
          </p:cNvPr>
          <p:cNvSpPr txBox="1"/>
          <p:nvPr/>
        </p:nvSpPr>
        <p:spPr>
          <a:xfrm>
            <a:off x="3312396" y="800514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 (31 days)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7742D5-95DD-E2AE-8AD8-31842272A9D2}"/>
              </a:ext>
            </a:extLst>
          </p:cNvPr>
          <p:cNvSpPr txBox="1"/>
          <p:nvPr/>
        </p:nvSpPr>
        <p:spPr>
          <a:xfrm>
            <a:off x="4417966" y="17416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Netload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7DC21A-8283-6E89-9015-80063E57387C}"/>
              </a:ext>
            </a:extLst>
          </p:cNvPr>
          <p:cNvSpPr txBox="1"/>
          <p:nvPr/>
        </p:nvSpPr>
        <p:spPr>
          <a:xfrm>
            <a:off x="5005792" y="27492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GHI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A224E3-BAB3-2F05-6092-AAB35D3ED8B5}"/>
              </a:ext>
            </a:extLst>
          </p:cNvPr>
          <p:cNvCxnSpPr>
            <a:cxnSpLocks/>
          </p:cNvCxnSpPr>
          <p:nvPr/>
        </p:nvCxnSpPr>
        <p:spPr>
          <a:xfrm>
            <a:off x="4804088" y="2078695"/>
            <a:ext cx="0" cy="1524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5D4B5-F5D9-1242-864F-010F9F19793D}"/>
              </a:ext>
            </a:extLst>
          </p:cNvPr>
          <p:cNvCxnSpPr>
            <a:cxnSpLocks/>
          </p:cNvCxnSpPr>
          <p:nvPr/>
        </p:nvCxnSpPr>
        <p:spPr>
          <a:xfrm>
            <a:off x="5293016" y="3072840"/>
            <a:ext cx="0" cy="3221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5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ECAA7A4-9001-6E4C-B4F1-BDB3083F9F2C}"/>
              </a:ext>
            </a:extLst>
          </p:cNvPr>
          <p:cNvGrpSpPr/>
          <p:nvPr/>
        </p:nvGrpSpPr>
        <p:grpSpPr>
          <a:xfrm>
            <a:off x="2668157" y="1126331"/>
            <a:ext cx="6543675" cy="4381500"/>
            <a:chOff x="1571625" y="1047750"/>
            <a:chExt cx="65436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D1D81905-F5F0-5F8F-2620-EA88BB8BF6AD}"/>
                </a:ext>
              </a:extLst>
            </p:cNvPr>
            <p:cNvGrpSpPr/>
            <p:nvPr/>
          </p:nvGrpSpPr>
          <p:grpSpPr>
            <a:xfrm>
              <a:off x="1738598" y="1047750"/>
              <a:ext cx="5608796" cy="4381500"/>
              <a:chOff x="1738598" y="1047750"/>
              <a:chExt cx="5608796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99B33F0-3692-5612-5DA0-B11F7F75CBEC}"/>
                  </a:ext>
                </a:extLst>
              </p:cNvPr>
              <p:cNvSpPr/>
              <p:nvPr/>
            </p:nvSpPr>
            <p:spPr>
              <a:xfrm>
                <a:off x="1738598" y="1047750"/>
                <a:ext cx="9525" cy="4381500"/>
              </a:xfrm>
              <a:custGeom>
                <a:avLst/>
                <a:gdLst>
                  <a:gd name="connsiteX0" fmla="*/ 93 w 9525"/>
                  <a:gd name="connsiteY0" fmla="*/ 0 h 4381500"/>
                  <a:gd name="connsiteX1" fmla="*/ 9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3" y="0"/>
                    </a:moveTo>
                    <a:lnTo>
                      <a:pt x="9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E8FDBF-B89A-703D-A0A6-221C791B6BE2}"/>
                  </a:ext>
                </a:extLst>
              </p:cNvPr>
              <p:cNvSpPr/>
              <p:nvPr/>
            </p:nvSpPr>
            <p:spPr>
              <a:xfrm>
                <a:off x="2539841" y="1047750"/>
                <a:ext cx="9525" cy="4381500"/>
              </a:xfrm>
              <a:custGeom>
                <a:avLst/>
                <a:gdLst>
                  <a:gd name="connsiteX0" fmla="*/ 177 w 9525"/>
                  <a:gd name="connsiteY0" fmla="*/ 0 h 4381500"/>
                  <a:gd name="connsiteX1" fmla="*/ 17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7" y="0"/>
                    </a:moveTo>
                    <a:lnTo>
                      <a:pt x="17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083EDE8-6257-A509-D8B6-2CC12A21235E}"/>
                  </a:ext>
                </a:extLst>
              </p:cNvPr>
              <p:cNvSpPr/>
              <p:nvPr/>
            </p:nvSpPr>
            <p:spPr>
              <a:xfrm>
                <a:off x="3341084" y="1047750"/>
                <a:ext cx="9525" cy="4381500"/>
              </a:xfrm>
              <a:custGeom>
                <a:avLst/>
                <a:gdLst>
                  <a:gd name="connsiteX0" fmla="*/ 261 w 9525"/>
                  <a:gd name="connsiteY0" fmla="*/ 0 h 4381500"/>
                  <a:gd name="connsiteX1" fmla="*/ 26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1" y="0"/>
                    </a:moveTo>
                    <a:lnTo>
                      <a:pt x="26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68EB904-8885-E6C2-A126-A730401DA5B9}"/>
                  </a:ext>
                </a:extLst>
              </p:cNvPr>
              <p:cNvSpPr/>
              <p:nvPr/>
            </p:nvSpPr>
            <p:spPr>
              <a:xfrm>
                <a:off x="4142327" y="1047750"/>
                <a:ext cx="9525" cy="4381500"/>
              </a:xfrm>
              <a:custGeom>
                <a:avLst/>
                <a:gdLst>
                  <a:gd name="connsiteX0" fmla="*/ 345 w 9525"/>
                  <a:gd name="connsiteY0" fmla="*/ 0 h 4381500"/>
                  <a:gd name="connsiteX1" fmla="*/ 3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5" y="0"/>
                    </a:moveTo>
                    <a:lnTo>
                      <a:pt x="3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2226904-2329-50D7-6254-9EBA2468EFA3}"/>
                  </a:ext>
                </a:extLst>
              </p:cNvPr>
              <p:cNvSpPr/>
              <p:nvPr/>
            </p:nvSpPr>
            <p:spPr>
              <a:xfrm>
                <a:off x="4943665" y="1047750"/>
                <a:ext cx="9525" cy="4381500"/>
              </a:xfrm>
              <a:custGeom>
                <a:avLst/>
                <a:gdLst>
                  <a:gd name="connsiteX0" fmla="*/ 429 w 9525"/>
                  <a:gd name="connsiteY0" fmla="*/ 0 h 4381500"/>
                  <a:gd name="connsiteX1" fmla="*/ 42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9" y="0"/>
                    </a:moveTo>
                    <a:lnTo>
                      <a:pt x="42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3CF5402-D7E9-A32A-21A9-B1B0C97EC7EB}"/>
                  </a:ext>
                </a:extLst>
              </p:cNvPr>
              <p:cNvSpPr/>
              <p:nvPr/>
            </p:nvSpPr>
            <p:spPr>
              <a:xfrm>
                <a:off x="5744908" y="1047750"/>
                <a:ext cx="9525" cy="4381500"/>
              </a:xfrm>
              <a:custGeom>
                <a:avLst/>
                <a:gdLst>
                  <a:gd name="connsiteX0" fmla="*/ 513 w 9525"/>
                  <a:gd name="connsiteY0" fmla="*/ 0 h 4381500"/>
                  <a:gd name="connsiteX1" fmla="*/ 51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3" y="0"/>
                    </a:moveTo>
                    <a:lnTo>
                      <a:pt x="51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EF39B68-B806-7850-F1AE-F37A8DA3E8BA}"/>
                  </a:ext>
                </a:extLst>
              </p:cNvPr>
              <p:cNvSpPr/>
              <p:nvPr/>
            </p:nvSpPr>
            <p:spPr>
              <a:xfrm>
                <a:off x="6546151" y="1047750"/>
                <a:ext cx="9525" cy="4381500"/>
              </a:xfrm>
              <a:custGeom>
                <a:avLst/>
                <a:gdLst>
                  <a:gd name="connsiteX0" fmla="*/ 597 w 9525"/>
                  <a:gd name="connsiteY0" fmla="*/ 0 h 4381500"/>
                  <a:gd name="connsiteX1" fmla="*/ 59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97" y="0"/>
                    </a:moveTo>
                    <a:lnTo>
                      <a:pt x="59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CBE0FCC-F348-5FFA-ECF7-F125E7CE00D3}"/>
                  </a:ext>
                </a:extLst>
              </p:cNvPr>
              <p:cNvSpPr/>
              <p:nvPr/>
            </p:nvSpPr>
            <p:spPr>
              <a:xfrm>
                <a:off x="7347394" y="1047750"/>
                <a:ext cx="9525" cy="4381500"/>
              </a:xfrm>
              <a:custGeom>
                <a:avLst/>
                <a:gdLst>
                  <a:gd name="connsiteX0" fmla="*/ 681 w 9525"/>
                  <a:gd name="connsiteY0" fmla="*/ 0 h 4381500"/>
                  <a:gd name="connsiteX1" fmla="*/ 68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81" y="0"/>
                    </a:moveTo>
                    <a:lnTo>
                      <a:pt x="68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913FF06A-7C4A-74BE-E9C8-F3479B03C7C2}"/>
                </a:ext>
              </a:extLst>
            </p:cNvPr>
            <p:cNvGrpSpPr/>
            <p:nvPr/>
          </p:nvGrpSpPr>
          <p:grpSpPr>
            <a:xfrm>
              <a:off x="1571625" y="1092898"/>
              <a:ext cx="6543675" cy="3886580"/>
              <a:chOff x="1571625" y="1092898"/>
              <a:chExt cx="6543675" cy="3886580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8557634-EFFD-93CE-4F5F-600712602B1D}"/>
                  </a:ext>
                </a:extLst>
              </p:cNvPr>
              <p:cNvSpPr/>
              <p:nvPr/>
            </p:nvSpPr>
            <p:spPr>
              <a:xfrm>
                <a:off x="1571625" y="4979479"/>
                <a:ext cx="6543675" cy="9525"/>
              </a:xfrm>
              <a:custGeom>
                <a:avLst/>
                <a:gdLst>
                  <a:gd name="connsiteX0" fmla="*/ 0 w 6543675"/>
                  <a:gd name="connsiteY0" fmla="*/ 463 h 9525"/>
                  <a:gd name="connsiteX1" fmla="*/ 6543675 w 6543675"/>
                  <a:gd name="connsiteY1" fmla="*/ 46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463"/>
                    </a:moveTo>
                    <a:lnTo>
                      <a:pt x="6543675" y="46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670DD6-820C-2076-D4FF-01EB3A9C8172}"/>
                  </a:ext>
                </a:extLst>
              </p:cNvPr>
              <p:cNvSpPr/>
              <p:nvPr/>
            </p:nvSpPr>
            <p:spPr>
              <a:xfrm>
                <a:off x="1571625" y="3683889"/>
                <a:ext cx="6543675" cy="9525"/>
              </a:xfrm>
              <a:custGeom>
                <a:avLst/>
                <a:gdLst>
                  <a:gd name="connsiteX0" fmla="*/ 0 w 6543675"/>
                  <a:gd name="connsiteY0" fmla="*/ 327 h 9525"/>
                  <a:gd name="connsiteX1" fmla="*/ 6543675 w 6543675"/>
                  <a:gd name="connsiteY1" fmla="*/ 3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327"/>
                    </a:moveTo>
                    <a:lnTo>
                      <a:pt x="6543675" y="3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390F190-3848-4FE2-CE6A-3D13CCC7CC26}"/>
                  </a:ext>
                </a:extLst>
              </p:cNvPr>
              <p:cNvSpPr/>
              <p:nvPr/>
            </p:nvSpPr>
            <p:spPr>
              <a:xfrm>
                <a:off x="1571625" y="3036189"/>
                <a:ext cx="6543675" cy="9525"/>
              </a:xfrm>
              <a:custGeom>
                <a:avLst/>
                <a:gdLst>
                  <a:gd name="connsiteX0" fmla="*/ 0 w 6543675"/>
                  <a:gd name="connsiteY0" fmla="*/ 259 h 9525"/>
                  <a:gd name="connsiteX1" fmla="*/ 6543675 w 6543675"/>
                  <a:gd name="connsiteY1" fmla="*/ 2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259"/>
                    </a:moveTo>
                    <a:lnTo>
                      <a:pt x="6543675" y="2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E4A2A59-E361-FFB9-CC65-139DC60E0F53}"/>
                  </a:ext>
                </a:extLst>
              </p:cNvPr>
              <p:cNvSpPr/>
              <p:nvPr/>
            </p:nvSpPr>
            <p:spPr>
              <a:xfrm>
                <a:off x="1571625" y="2388393"/>
                <a:ext cx="6543675" cy="9525"/>
              </a:xfrm>
              <a:custGeom>
                <a:avLst/>
                <a:gdLst>
                  <a:gd name="connsiteX0" fmla="*/ 0 w 6543675"/>
                  <a:gd name="connsiteY0" fmla="*/ 191 h 9525"/>
                  <a:gd name="connsiteX1" fmla="*/ 6543675 w 6543675"/>
                  <a:gd name="connsiteY1" fmla="*/ 1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91"/>
                    </a:moveTo>
                    <a:lnTo>
                      <a:pt x="6543675" y="1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B444415-2328-D57A-0244-C04A6CDB2A1D}"/>
                  </a:ext>
                </a:extLst>
              </p:cNvPr>
              <p:cNvSpPr/>
              <p:nvPr/>
            </p:nvSpPr>
            <p:spPr>
              <a:xfrm>
                <a:off x="1571625" y="1740598"/>
                <a:ext cx="6543675" cy="9525"/>
              </a:xfrm>
              <a:custGeom>
                <a:avLst/>
                <a:gdLst>
                  <a:gd name="connsiteX0" fmla="*/ 0 w 6543675"/>
                  <a:gd name="connsiteY0" fmla="*/ 123 h 9525"/>
                  <a:gd name="connsiteX1" fmla="*/ 6543675 w 65436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23"/>
                    </a:moveTo>
                    <a:lnTo>
                      <a:pt x="65436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622D8EC-B93D-5DA9-A3D5-564D978FDFB8}"/>
                  </a:ext>
                </a:extLst>
              </p:cNvPr>
              <p:cNvSpPr/>
              <p:nvPr/>
            </p:nvSpPr>
            <p:spPr>
              <a:xfrm>
                <a:off x="1571625" y="1092898"/>
                <a:ext cx="6543675" cy="9525"/>
              </a:xfrm>
              <a:custGeom>
                <a:avLst/>
                <a:gdLst>
                  <a:gd name="connsiteX0" fmla="*/ 0 w 6543675"/>
                  <a:gd name="connsiteY0" fmla="*/ 55 h 9525"/>
                  <a:gd name="connsiteX1" fmla="*/ 6543675 w 654367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55"/>
                    </a:moveTo>
                    <a:lnTo>
                      <a:pt x="654367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658322F3-FD82-120E-FA12-A0CBCC41D6CE}"/>
              </a:ext>
            </a:extLst>
          </p:cNvPr>
          <p:cNvSpPr/>
          <p:nvPr/>
        </p:nvSpPr>
        <p:spPr>
          <a:xfrm>
            <a:off x="2668157" y="4410265"/>
            <a:ext cx="6543675" cy="9525"/>
          </a:xfrm>
          <a:custGeom>
            <a:avLst/>
            <a:gdLst>
              <a:gd name="connsiteX0" fmla="*/ 0 w 6543675"/>
              <a:gd name="connsiteY0" fmla="*/ 395 h 9525"/>
              <a:gd name="connsiteX1" fmla="*/ 6543675 w 6543675"/>
              <a:gd name="connsiteY1" fmla="*/ 3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675" h="9525">
                <a:moveTo>
                  <a:pt x="0" y="395"/>
                </a:moveTo>
                <a:lnTo>
                  <a:pt x="6543675" y="39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EC48759-369F-227D-1B95-06B684828D18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1264578-C339-4315-4F2A-F067F5E60AA1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11C5E8B-88E5-8963-57B4-81D94985E3F5}"/>
              </a:ext>
            </a:extLst>
          </p:cNvPr>
          <p:cNvGrpSpPr/>
          <p:nvPr/>
        </p:nvGrpSpPr>
        <p:grpSpPr>
          <a:xfrm>
            <a:off x="2668157" y="1345406"/>
            <a:ext cx="6543675" cy="3943350"/>
            <a:chOff x="1571625" y="1266825"/>
            <a:chExt cx="6543675" cy="3943350"/>
          </a:xfrm>
          <a:noFill/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1E68B5C-C5D6-A501-4631-632059C97782}"/>
                </a:ext>
              </a:extLst>
            </p:cNvPr>
            <p:cNvSpPr/>
            <p:nvPr/>
          </p:nvSpPr>
          <p:spPr>
            <a:xfrm>
              <a:off x="1571625" y="1266825"/>
              <a:ext cx="6543675" cy="3943350"/>
            </a:xfrm>
            <a:custGeom>
              <a:avLst/>
              <a:gdLst>
                <a:gd name="connsiteX0" fmla="*/ 75 w 6543675"/>
                <a:gd name="connsiteY0" fmla="*/ 2206612 h 3943350"/>
                <a:gd name="connsiteX1" fmla="*/ 33508 w 6543675"/>
                <a:gd name="connsiteY1" fmla="*/ 1734838 h 3943350"/>
                <a:gd name="connsiteX2" fmla="*/ 66845 w 6543675"/>
                <a:gd name="connsiteY2" fmla="*/ 2562466 h 3943350"/>
                <a:gd name="connsiteX3" fmla="*/ 100278 w 6543675"/>
                <a:gd name="connsiteY3" fmla="*/ 2566371 h 3943350"/>
                <a:gd name="connsiteX4" fmla="*/ 133616 w 6543675"/>
                <a:gd name="connsiteY4" fmla="*/ 2384158 h 3943350"/>
                <a:gd name="connsiteX5" fmla="*/ 167048 w 6543675"/>
                <a:gd name="connsiteY5" fmla="*/ 2291574 h 3943350"/>
                <a:gd name="connsiteX6" fmla="*/ 200386 w 6543675"/>
                <a:gd name="connsiteY6" fmla="*/ 2499696 h 3943350"/>
                <a:gd name="connsiteX7" fmla="*/ 233819 w 6543675"/>
                <a:gd name="connsiteY7" fmla="*/ 2518365 h 3943350"/>
                <a:gd name="connsiteX8" fmla="*/ 267156 w 6543675"/>
                <a:gd name="connsiteY8" fmla="*/ 2519413 h 3943350"/>
                <a:gd name="connsiteX9" fmla="*/ 300589 w 6543675"/>
                <a:gd name="connsiteY9" fmla="*/ 2239759 h 3943350"/>
                <a:gd name="connsiteX10" fmla="*/ 333926 w 6543675"/>
                <a:gd name="connsiteY10" fmla="*/ 2302624 h 3943350"/>
                <a:gd name="connsiteX11" fmla="*/ 367359 w 6543675"/>
                <a:gd name="connsiteY11" fmla="*/ 2404065 h 3943350"/>
                <a:gd name="connsiteX12" fmla="*/ 400697 w 6543675"/>
                <a:gd name="connsiteY12" fmla="*/ 2401970 h 3943350"/>
                <a:gd name="connsiteX13" fmla="*/ 434129 w 6543675"/>
                <a:gd name="connsiteY13" fmla="*/ 2417495 h 3943350"/>
                <a:gd name="connsiteX14" fmla="*/ 467467 w 6543675"/>
                <a:gd name="connsiteY14" fmla="*/ 2347677 h 3943350"/>
                <a:gd name="connsiteX15" fmla="*/ 500900 w 6543675"/>
                <a:gd name="connsiteY15" fmla="*/ 1914861 h 3943350"/>
                <a:gd name="connsiteX16" fmla="*/ 534237 w 6543675"/>
                <a:gd name="connsiteY16" fmla="*/ 2308339 h 3943350"/>
                <a:gd name="connsiteX17" fmla="*/ 567670 w 6543675"/>
                <a:gd name="connsiteY17" fmla="*/ 2343962 h 3943350"/>
                <a:gd name="connsiteX18" fmla="*/ 601007 w 6543675"/>
                <a:gd name="connsiteY18" fmla="*/ 2327674 h 3943350"/>
                <a:gd name="connsiteX19" fmla="*/ 634440 w 6543675"/>
                <a:gd name="connsiteY19" fmla="*/ 2316149 h 3943350"/>
                <a:gd name="connsiteX20" fmla="*/ 667778 w 6543675"/>
                <a:gd name="connsiteY20" fmla="*/ 2271858 h 3943350"/>
                <a:gd name="connsiteX21" fmla="*/ 701210 w 6543675"/>
                <a:gd name="connsiteY21" fmla="*/ 2002396 h 3943350"/>
                <a:gd name="connsiteX22" fmla="*/ 734548 w 6543675"/>
                <a:gd name="connsiteY22" fmla="*/ 2054402 h 3943350"/>
                <a:gd name="connsiteX23" fmla="*/ 767981 w 6543675"/>
                <a:gd name="connsiteY23" fmla="*/ 2272239 h 3943350"/>
                <a:gd name="connsiteX24" fmla="*/ 801318 w 6543675"/>
                <a:gd name="connsiteY24" fmla="*/ 2247664 h 3943350"/>
                <a:gd name="connsiteX25" fmla="*/ 834751 w 6543675"/>
                <a:gd name="connsiteY25" fmla="*/ 2209374 h 3943350"/>
                <a:gd name="connsiteX26" fmla="*/ 868088 w 6543675"/>
                <a:gd name="connsiteY26" fmla="*/ 2226424 h 3943350"/>
                <a:gd name="connsiteX27" fmla="*/ 901521 w 6543675"/>
                <a:gd name="connsiteY27" fmla="*/ 2283764 h 3943350"/>
                <a:gd name="connsiteX28" fmla="*/ 934859 w 6543675"/>
                <a:gd name="connsiteY28" fmla="*/ 2286050 h 3943350"/>
                <a:gd name="connsiteX29" fmla="*/ 968291 w 6543675"/>
                <a:gd name="connsiteY29" fmla="*/ 1867141 h 3943350"/>
                <a:gd name="connsiteX30" fmla="*/ 1001629 w 6543675"/>
                <a:gd name="connsiteY30" fmla="*/ 2293099 h 3943350"/>
                <a:gd name="connsiteX31" fmla="*/ 1035062 w 6543675"/>
                <a:gd name="connsiteY31" fmla="*/ 2375395 h 3943350"/>
                <a:gd name="connsiteX32" fmla="*/ 1068399 w 6543675"/>
                <a:gd name="connsiteY32" fmla="*/ 2555703 h 3943350"/>
                <a:gd name="connsiteX33" fmla="*/ 1101832 w 6543675"/>
                <a:gd name="connsiteY33" fmla="*/ 2572657 h 3943350"/>
                <a:gd name="connsiteX34" fmla="*/ 1135169 w 6543675"/>
                <a:gd name="connsiteY34" fmla="*/ 2619806 h 3943350"/>
                <a:gd name="connsiteX35" fmla="*/ 1168602 w 6543675"/>
                <a:gd name="connsiteY35" fmla="*/ 2896126 h 3943350"/>
                <a:gd name="connsiteX36" fmla="*/ 1201940 w 6543675"/>
                <a:gd name="connsiteY36" fmla="*/ 3061671 h 3943350"/>
                <a:gd name="connsiteX37" fmla="*/ 1235372 w 6543675"/>
                <a:gd name="connsiteY37" fmla="*/ 2725820 h 3943350"/>
                <a:gd name="connsiteX38" fmla="*/ 1268710 w 6543675"/>
                <a:gd name="connsiteY38" fmla="*/ 2609900 h 3943350"/>
                <a:gd name="connsiteX39" fmla="*/ 1302143 w 6543675"/>
                <a:gd name="connsiteY39" fmla="*/ 2907175 h 3943350"/>
                <a:gd name="connsiteX40" fmla="*/ 1335480 w 6543675"/>
                <a:gd name="connsiteY40" fmla="*/ 3048336 h 3943350"/>
                <a:gd name="connsiteX41" fmla="*/ 1368913 w 6543675"/>
                <a:gd name="connsiteY41" fmla="*/ 3173590 h 3943350"/>
                <a:gd name="connsiteX42" fmla="*/ 1402250 w 6543675"/>
                <a:gd name="connsiteY42" fmla="*/ 3631456 h 3943350"/>
                <a:gd name="connsiteX43" fmla="*/ 1435683 w 6543675"/>
                <a:gd name="connsiteY43" fmla="*/ 3637362 h 3943350"/>
                <a:gd name="connsiteX44" fmla="*/ 1469021 w 6543675"/>
                <a:gd name="connsiteY44" fmla="*/ 3547351 h 3943350"/>
                <a:gd name="connsiteX45" fmla="*/ 1502453 w 6543675"/>
                <a:gd name="connsiteY45" fmla="*/ 3115868 h 3943350"/>
                <a:gd name="connsiteX46" fmla="*/ 1535791 w 6543675"/>
                <a:gd name="connsiteY46" fmla="*/ 3142824 h 3943350"/>
                <a:gd name="connsiteX47" fmla="*/ 1569224 w 6543675"/>
                <a:gd name="connsiteY47" fmla="*/ 2830118 h 3943350"/>
                <a:gd name="connsiteX48" fmla="*/ 1602561 w 6543675"/>
                <a:gd name="connsiteY48" fmla="*/ 3021952 h 3943350"/>
                <a:gd name="connsiteX49" fmla="*/ 1635994 w 6543675"/>
                <a:gd name="connsiteY49" fmla="*/ 2895650 h 3943350"/>
                <a:gd name="connsiteX50" fmla="*/ 1669427 w 6543675"/>
                <a:gd name="connsiteY50" fmla="*/ 3484866 h 3943350"/>
                <a:gd name="connsiteX51" fmla="*/ 1702764 w 6543675"/>
                <a:gd name="connsiteY51" fmla="*/ 3133013 h 3943350"/>
                <a:gd name="connsiteX52" fmla="*/ 1736197 w 6543675"/>
                <a:gd name="connsiteY52" fmla="*/ 3723087 h 3943350"/>
                <a:gd name="connsiteX53" fmla="*/ 1769534 w 6543675"/>
                <a:gd name="connsiteY53" fmla="*/ 3375996 h 3943350"/>
                <a:gd name="connsiteX54" fmla="*/ 1802967 w 6543675"/>
                <a:gd name="connsiteY54" fmla="*/ 3217786 h 3943350"/>
                <a:gd name="connsiteX55" fmla="*/ 1836305 w 6543675"/>
                <a:gd name="connsiteY55" fmla="*/ 3581926 h 3943350"/>
                <a:gd name="connsiteX56" fmla="*/ 1869737 w 6543675"/>
                <a:gd name="connsiteY56" fmla="*/ 3541350 h 3943350"/>
                <a:gd name="connsiteX57" fmla="*/ 1903075 w 6543675"/>
                <a:gd name="connsiteY57" fmla="*/ 3356660 h 3943350"/>
                <a:gd name="connsiteX58" fmla="*/ 1936508 w 6543675"/>
                <a:gd name="connsiteY58" fmla="*/ 3096151 h 3943350"/>
                <a:gd name="connsiteX59" fmla="*/ 1969845 w 6543675"/>
                <a:gd name="connsiteY59" fmla="*/ 3450100 h 3943350"/>
                <a:gd name="connsiteX60" fmla="*/ 2003278 w 6543675"/>
                <a:gd name="connsiteY60" fmla="*/ 3244932 h 3943350"/>
                <a:gd name="connsiteX61" fmla="*/ 2036615 w 6543675"/>
                <a:gd name="connsiteY61" fmla="*/ 3678320 h 3943350"/>
                <a:gd name="connsiteX62" fmla="*/ 2070048 w 6543675"/>
                <a:gd name="connsiteY62" fmla="*/ 3244265 h 3943350"/>
                <a:gd name="connsiteX63" fmla="*/ 2103386 w 6543675"/>
                <a:gd name="connsiteY63" fmla="*/ 3075578 h 3943350"/>
                <a:gd name="connsiteX64" fmla="*/ 2136818 w 6543675"/>
                <a:gd name="connsiteY64" fmla="*/ 3281508 h 3943350"/>
                <a:gd name="connsiteX65" fmla="*/ 2170156 w 6543675"/>
                <a:gd name="connsiteY65" fmla="*/ 3052717 h 3943350"/>
                <a:gd name="connsiteX66" fmla="*/ 2203589 w 6543675"/>
                <a:gd name="connsiteY66" fmla="*/ 3645649 h 3943350"/>
                <a:gd name="connsiteX67" fmla="*/ 2236926 w 6543675"/>
                <a:gd name="connsiteY67" fmla="*/ 3749471 h 3943350"/>
                <a:gd name="connsiteX68" fmla="*/ 2270359 w 6543675"/>
                <a:gd name="connsiteY68" fmla="*/ 3599548 h 3943350"/>
                <a:gd name="connsiteX69" fmla="*/ 2303696 w 6543675"/>
                <a:gd name="connsiteY69" fmla="*/ 3135585 h 3943350"/>
                <a:gd name="connsiteX70" fmla="*/ 2337129 w 6543675"/>
                <a:gd name="connsiteY70" fmla="*/ 2793542 h 3943350"/>
                <a:gd name="connsiteX71" fmla="*/ 2403899 w 6543675"/>
                <a:gd name="connsiteY71" fmla="*/ 3212071 h 3943350"/>
                <a:gd name="connsiteX72" fmla="*/ 2437237 w 6543675"/>
                <a:gd name="connsiteY72" fmla="*/ 3058909 h 3943350"/>
                <a:gd name="connsiteX73" fmla="*/ 2470670 w 6543675"/>
                <a:gd name="connsiteY73" fmla="*/ 2869171 h 3943350"/>
                <a:gd name="connsiteX74" fmla="*/ 2504007 w 6543675"/>
                <a:gd name="connsiteY74" fmla="*/ 2761538 h 3943350"/>
                <a:gd name="connsiteX75" fmla="*/ 2537440 w 6543675"/>
                <a:gd name="connsiteY75" fmla="*/ 2757728 h 3943350"/>
                <a:gd name="connsiteX76" fmla="*/ 2570778 w 6543675"/>
                <a:gd name="connsiteY76" fmla="*/ 2727439 h 3943350"/>
                <a:gd name="connsiteX77" fmla="*/ 2604210 w 6543675"/>
                <a:gd name="connsiteY77" fmla="*/ 2599708 h 3943350"/>
                <a:gd name="connsiteX78" fmla="*/ 2637548 w 6543675"/>
                <a:gd name="connsiteY78" fmla="*/ 2005348 h 3943350"/>
                <a:gd name="connsiteX79" fmla="*/ 2670980 w 6543675"/>
                <a:gd name="connsiteY79" fmla="*/ 2582945 h 3943350"/>
                <a:gd name="connsiteX80" fmla="*/ 2704318 w 6543675"/>
                <a:gd name="connsiteY80" fmla="*/ 2560561 h 3943350"/>
                <a:gd name="connsiteX81" fmla="*/ 2737751 w 6543675"/>
                <a:gd name="connsiteY81" fmla="*/ 2529604 h 3943350"/>
                <a:gd name="connsiteX82" fmla="*/ 2771088 w 6543675"/>
                <a:gd name="connsiteY82" fmla="*/ 2559799 h 3943350"/>
                <a:gd name="connsiteX83" fmla="*/ 2837858 w 6543675"/>
                <a:gd name="connsiteY83" fmla="*/ 2579325 h 3943350"/>
                <a:gd name="connsiteX84" fmla="*/ 2871291 w 6543675"/>
                <a:gd name="connsiteY84" fmla="*/ 2571800 h 3943350"/>
                <a:gd name="connsiteX85" fmla="*/ 2904629 w 6543675"/>
                <a:gd name="connsiteY85" fmla="*/ 2544273 h 3943350"/>
                <a:gd name="connsiteX86" fmla="*/ 2938061 w 6543675"/>
                <a:gd name="connsiteY86" fmla="*/ 1977535 h 3943350"/>
                <a:gd name="connsiteX87" fmla="*/ 2971399 w 6543675"/>
                <a:gd name="connsiteY87" fmla="*/ 2495029 h 3943350"/>
                <a:gd name="connsiteX88" fmla="*/ 3004832 w 6543675"/>
                <a:gd name="connsiteY88" fmla="*/ 2550655 h 3943350"/>
                <a:gd name="connsiteX89" fmla="*/ 3038169 w 6543675"/>
                <a:gd name="connsiteY89" fmla="*/ 2094693 h 3943350"/>
                <a:gd name="connsiteX90" fmla="*/ 3071602 w 6543675"/>
                <a:gd name="connsiteY90" fmla="*/ 2028875 h 3943350"/>
                <a:gd name="connsiteX91" fmla="*/ 3104939 w 6543675"/>
                <a:gd name="connsiteY91" fmla="*/ 2482837 h 3943350"/>
                <a:gd name="connsiteX92" fmla="*/ 3138372 w 6543675"/>
                <a:gd name="connsiteY92" fmla="*/ 2489885 h 3943350"/>
                <a:gd name="connsiteX93" fmla="*/ 3171710 w 6543675"/>
                <a:gd name="connsiteY93" fmla="*/ 2467978 h 3943350"/>
                <a:gd name="connsiteX94" fmla="*/ 3205142 w 6543675"/>
                <a:gd name="connsiteY94" fmla="*/ 2171179 h 3943350"/>
                <a:gd name="connsiteX95" fmla="*/ 3238480 w 6543675"/>
                <a:gd name="connsiteY95" fmla="*/ 2100217 h 3943350"/>
                <a:gd name="connsiteX96" fmla="*/ 3271913 w 6543675"/>
                <a:gd name="connsiteY96" fmla="*/ 2419400 h 3943350"/>
                <a:gd name="connsiteX97" fmla="*/ 3305345 w 6543675"/>
                <a:gd name="connsiteY97" fmla="*/ 2380348 h 3943350"/>
                <a:gd name="connsiteX98" fmla="*/ 3338683 w 6543675"/>
                <a:gd name="connsiteY98" fmla="*/ 1995157 h 3943350"/>
                <a:gd name="connsiteX99" fmla="*/ 3372116 w 6543675"/>
                <a:gd name="connsiteY99" fmla="*/ 2115172 h 3943350"/>
                <a:gd name="connsiteX100" fmla="*/ 3405453 w 6543675"/>
                <a:gd name="connsiteY100" fmla="*/ 2313196 h 3943350"/>
                <a:gd name="connsiteX101" fmla="*/ 3438886 w 6543675"/>
                <a:gd name="connsiteY101" fmla="*/ 2313387 h 3943350"/>
                <a:gd name="connsiteX102" fmla="*/ 3472223 w 6543675"/>
                <a:gd name="connsiteY102" fmla="*/ 2259761 h 3943350"/>
                <a:gd name="connsiteX103" fmla="*/ 3505656 w 6543675"/>
                <a:gd name="connsiteY103" fmla="*/ 2209660 h 3943350"/>
                <a:gd name="connsiteX104" fmla="*/ 3538994 w 6543675"/>
                <a:gd name="connsiteY104" fmla="*/ 1992013 h 3943350"/>
                <a:gd name="connsiteX105" fmla="*/ 3572426 w 6543675"/>
                <a:gd name="connsiteY105" fmla="*/ 1845424 h 3943350"/>
                <a:gd name="connsiteX106" fmla="*/ 3605764 w 6543675"/>
                <a:gd name="connsiteY106" fmla="*/ 2219185 h 3943350"/>
                <a:gd name="connsiteX107" fmla="*/ 3639197 w 6543675"/>
                <a:gd name="connsiteY107" fmla="*/ 2206421 h 3943350"/>
                <a:gd name="connsiteX108" fmla="*/ 3672534 w 6543675"/>
                <a:gd name="connsiteY108" fmla="*/ 2149747 h 3943350"/>
                <a:gd name="connsiteX109" fmla="*/ 3739304 w 6543675"/>
                <a:gd name="connsiteY109" fmla="*/ 2200611 h 3943350"/>
                <a:gd name="connsiteX110" fmla="*/ 3772737 w 6543675"/>
                <a:gd name="connsiteY110" fmla="*/ 2005348 h 3943350"/>
                <a:gd name="connsiteX111" fmla="*/ 3806074 w 6543675"/>
                <a:gd name="connsiteY111" fmla="*/ 1889239 h 3943350"/>
                <a:gd name="connsiteX112" fmla="*/ 3839507 w 6543675"/>
                <a:gd name="connsiteY112" fmla="*/ 2192038 h 3943350"/>
                <a:gd name="connsiteX113" fmla="*/ 3872845 w 6543675"/>
                <a:gd name="connsiteY113" fmla="*/ 2269000 h 3943350"/>
                <a:gd name="connsiteX114" fmla="*/ 3906278 w 6543675"/>
                <a:gd name="connsiteY114" fmla="*/ 2247664 h 3943350"/>
                <a:gd name="connsiteX115" fmla="*/ 3939615 w 6543675"/>
                <a:gd name="connsiteY115" fmla="*/ 2243759 h 3943350"/>
                <a:gd name="connsiteX116" fmla="*/ 3973048 w 6543675"/>
                <a:gd name="connsiteY116" fmla="*/ 2198611 h 3943350"/>
                <a:gd name="connsiteX117" fmla="*/ 4006385 w 6543675"/>
                <a:gd name="connsiteY117" fmla="*/ 2202421 h 3943350"/>
                <a:gd name="connsiteX118" fmla="*/ 4039818 w 6543675"/>
                <a:gd name="connsiteY118" fmla="*/ 1766080 h 3943350"/>
                <a:gd name="connsiteX119" fmla="*/ 4073156 w 6543675"/>
                <a:gd name="connsiteY119" fmla="*/ 2221090 h 3943350"/>
                <a:gd name="connsiteX120" fmla="*/ 4106588 w 6543675"/>
                <a:gd name="connsiteY120" fmla="*/ 2283478 h 3943350"/>
                <a:gd name="connsiteX121" fmla="*/ 4139926 w 6543675"/>
                <a:gd name="connsiteY121" fmla="*/ 2289670 h 3943350"/>
                <a:gd name="connsiteX122" fmla="*/ 4173359 w 6543675"/>
                <a:gd name="connsiteY122" fmla="*/ 2337009 h 3943350"/>
                <a:gd name="connsiteX123" fmla="*/ 4240129 w 6543675"/>
                <a:gd name="connsiteY123" fmla="*/ 2394159 h 3943350"/>
                <a:gd name="connsiteX124" fmla="*/ 4273466 w 6543675"/>
                <a:gd name="connsiteY124" fmla="*/ 2372918 h 3943350"/>
                <a:gd name="connsiteX125" fmla="*/ 4306899 w 6543675"/>
                <a:gd name="connsiteY125" fmla="*/ 2010397 h 3943350"/>
                <a:gd name="connsiteX126" fmla="*/ 4340237 w 6543675"/>
                <a:gd name="connsiteY126" fmla="*/ 2153938 h 3943350"/>
                <a:gd name="connsiteX127" fmla="*/ 4373670 w 6543675"/>
                <a:gd name="connsiteY127" fmla="*/ 2420067 h 3943350"/>
                <a:gd name="connsiteX128" fmla="*/ 4407007 w 6543675"/>
                <a:gd name="connsiteY128" fmla="*/ 2478836 h 3943350"/>
                <a:gd name="connsiteX129" fmla="*/ 4440440 w 6543675"/>
                <a:gd name="connsiteY129" fmla="*/ 2520270 h 3943350"/>
                <a:gd name="connsiteX130" fmla="*/ 4473777 w 6543675"/>
                <a:gd name="connsiteY130" fmla="*/ 2651524 h 3943350"/>
                <a:gd name="connsiteX131" fmla="*/ 4507210 w 6543675"/>
                <a:gd name="connsiteY131" fmla="*/ 2706484 h 3943350"/>
                <a:gd name="connsiteX132" fmla="*/ 4540548 w 6543675"/>
                <a:gd name="connsiteY132" fmla="*/ 2676956 h 3943350"/>
                <a:gd name="connsiteX133" fmla="*/ 4573980 w 6543675"/>
                <a:gd name="connsiteY133" fmla="*/ 2613901 h 3943350"/>
                <a:gd name="connsiteX134" fmla="*/ 4607318 w 6543675"/>
                <a:gd name="connsiteY134" fmla="*/ 2614091 h 3943350"/>
                <a:gd name="connsiteX135" fmla="*/ 4640750 w 6543675"/>
                <a:gd name="connsiteY135" fmla="*/ 2317864 h 3943350"/>
                <a:gd name="connsiteX136" fmla="*/ 4674088 w 6543675"/>
                <a:gd name="connsiteY136" fmla="*/ 3092056 h 3943350"/>
                <a:gd name="connsiteX137" fmla="*/ 4707521 w 6543675"/>
                <a:gd name="connsiteY137" fmla="*/ 3400570 h 3943350"/>
                <a:gd name="connsiteX138" fmla="*/ 4740858 w 6543675"/>
                <a:gd name="connsiteY138" fmla="*/ 3488581 h 3943350"/>
                <a:gd name="connsiteX139" fmla="*/ 4774291 w 6543675"/>
                <a:gd name="connsiteY139" fmla="*/ 3208165 h 3943350"/>
                <a:gd name="connsiteX140" fmla="*/ 4807629 w 6543675"/>
                <a:gd name="connsiteY140" fmla="*/ 3410381 h 3943350"/>
                <a:gd name="connsiteX141" fmla="*/ 4841061 w 6543675"/>
                <a:gd name="connsiteY141" fmla="*/ 3352755 h 3943350"/>
                <a:gd name="connsiteX142" fmla="*/ 4874399 w 6543675"/>
                <a:gd name="connsiteY142" fmla="*/ 3508584 h 3943350"/>
                <a:gd name="connsiteX143" fmla="*/ 4907831 w 6543675"/>
                <a:gd name="connsiteY143" fmla="*/ 3730040 h 3943350"/>
                <a:gd name="connsiteX144" fmla="*/ 4941264 w 6543675"/>
                <a:gd name="connsiteY144" fmla="*/ 3563353 h 3943350"/>
                <a:gd name="connsiteX145" fmla="*/ 4974602 w 6543675"/>
                <a:gd name="connsiteY145" fmla="*/ 2864027 h 3943350"/>
                <a:gd name="connsiteX146" fmla="*/ 5008035 w 6543675"/>
                <a:gd name="connsiteY146" fmla="*/ 2819164 h 3943350"/>
                <a:gd name="connsiteX147" fmla="*/ 5041372 w 6543675"/>
                <a:gd name="connsiteY147" fmla="*/ 3509536 h 3943350"/>
                <a:gd name="connsiteX148" fmla="*/ 5074805 w 6543675"/>
                <a:gd name="connsiteY148" fmla="*/ 3829862 h 3943350"/>
                <a:gd name="connsiteX149" fmla="*/ 5108143 w 6543675"/>
                <a:gd name="connsiteY149" fmla="*/ 3770521 h 3943350"/>
                <a:gd name="connsiteX150" fmla="*/ 5141575 w 6543675"/>
                <a:gd name="connsiteY150" fmla="*/ 3465150 h 3943350"/>
                <a:gd name="connsiteX151" fmla="*/ 5174912 w 6543675"/>
                <a:gd name="connsiteY151" fmla="*/ 3869677 h 3943350"/>
                <a:gd name="connsiteX152" fmla="*/ 5208345 w 6543675"/>
                <a:gd name="connsiteY152" fmla="*/ 3938447 h 3943350"/>
                <a:gd name="connsiteX153" fmla="*/ 5241683 w 6543675"/>
                <a:gd name="connsiteY153" fmla="*/ 3943400 h 3943350"/>
                <a:gd name="connsiteX154" fmla="*/ 5275115 w 6543675"/>
                <a:gd name="connsiteY154" fmla="*/ 3837291 h 3943350"/>
                <a:gd name="connsiteX155" fmla="*/ 5308453 w 6543675"/>
                <a:gd name="connsiteY155" fmla="*/ 3468960 h 3943350"/>
                <a:gd name="connsiteX156" fmla="*/ 5341886 w 6543675"/>
                <a:gd name="connsiteY156" fmla="*/ 3879868 h 3943350"/>
                <a:gd name="connsiteX157" fmla="*/ 5375223 w 6543675"/>
                <a:gd name="connsiteY157" fmla="*/ 3882631 h 3943350"/>
                <a:gd name="connsiteX158" fmla="*/ 5408656 w 6543675"/>
                <a:gd name="connsiteY158" fmla="*/ 3805954 h 3943350"/>
                <a:gd name="connsiteX159" fmla="*/ 5441994 w 6543675"/>
                <a:gd name="connsiteY159" fmla="*/ 3407619 h 3943350"/>
                <a:gd name="connsiteX160" fmla="*/ 5475427 w 6543675"/>
                <a:gd name="connsiteY160" fmla="*/ 1771224 h 3943350"/>
                <a:gd name="connsiteX161" fmla="*/ 5508764 w 6543675"/>
                <a:gd name="connsiteY161" fmla="*/ 3071482 h 3943350"/>
                <a:gd name="connsiteX162" fmla="*/ 5542196 w 6543675"/>
                <a:gd name="connsiteY162" fmla="*/ 2974803 h 3943350"/>
                <a:gd name="connsiteX163" fmla="*/ 5575534 w 6543675"/>
                <a:gd name="connsiteY163" fmla="*/ 3289699 h 3943350"/>
                <a:gd name="connsiteX164" fmla="*/ 5608967 w 6543675"/>
                <a:gd name="connsiteY164" fmla="*/ 2720295 h 3943350"/>
                <a:gd name="connsiteX165" fmla="*/ 5642304 w 6543675"/>
                <a:gd name="connsiteY165" fmla="*/ 1665020 h 3943350"/>
                <a:gd name="connsiteX166" fmla="*/ 5675737 w 6543675"/>
                <a:gd name="connsiteY166" fmla="*/ 945121 h 3943350"/>
                <a:gd name="connsiteX167" fmla="*/ 5709074 w 6543675"/>
                <a:gd name="connsiteY167" fmla="*/ 960170 h 3943350"/>
                <a:gd name="connsiteX168" fmla="*/ 5742507 w 6543675"/>
                <a:gd name="connsiteY168" fmla="*/ 2179084 h 3943350"/>
                <a:gd name="connsiteX169" fmla="*/ 5775845 w 6543675"/>
                <a:gd name="connsiteY169" fmla="*/ 1468996 h 3943350"/>
                <a:gd name="connsiteX170" fmla="*/ 5809278 w 6543675"/>
                <a:gd name="connsiteY170" fmla="*/ 1757127 h 3943350"/>
                <a:gd name="connsiteX171" fmla="*/ 5842615 w 6543675"/>
                <a:gd name="connsiteY171" fmla="*/ 617461 h 3943350"/>
                <a:gd name="connsiteX172" fmla="*/ 5876048 w 6543675"/>
                <a:gd name="connsiteY172" fmla="*/ 383812 h 3943350"/>
                <a:gd name="connsiteX173" fmla="*/ 5909385 w 6543675"/>
                <a:gd name="connsiteY173" fmla="*/ 1612252 h 3943350"/>
                <a:gd name="connsiteX174" fmla="*/ 5942818 w 6543675"/>
                <a:gd name="connsiteY174" fmla="*/ 1576628 h 3943350"/>
                <a:gd name="connsiteX175" fmla="*/ 5976155 w 6543675"/>
                <a:gd name="connsiteY175" fmla="*/ 569264 h 3943350"/>
                <a:gd name="connsiteX176" fmla="*/ 6009588 w 6543675"/>
                <a:gd name="connsiteY176" fmla="*/ 50 h 3943350"/>
                <a:gd name="connsiteX177" fmla="*/ 6042926 w 6543675"/>
                <a:gd name="connsiteY177" fmla="*/ 285229 h 3943350"/>
                <a:gd name="connsiteX178" fmla="*/ 6076358 w 6543675"/>
                <a:gd name="connsiteY178" fmla="*/ 818343 h 3943350"/>
                <a:gd name="connsiteX179" fmla="*/ 6109696 w 6543675"/>
                <a:gd name="connsiteY179" fmla="*/ 2059546 h 3943350"/>
                <a:gd name="connsiteX180" fmla="*/ 6143129 w 6543675"/>
                <a:gd name="connsiteY180" fmla="*/ 1942579 h 3943350"/>
                <a:gd name="connsiteX181" fmla="*/ 6176466 w 6543675"/>
                <a:gd name="connsiteY181" fmla="*/ 1738743 h 3943350"/>
                <a:gd name="connsiteX182" fmla="*/ 6209899 w 6543675"/>
                <a:gd name="connsiteY182" fmla="*/ 2155272 h 3943350"/>
                <a:gd name="connsiteX183" fmla="*/ 6243237 w 6543675"/>
                <a:gd name="connsiteY183" fmla="*/ 1477473 h 3943350"/>
                <a:gd name="connsiteX184" fmla="*/ 6276669 w 6543675"/>
                <a:gd name="connsiteY184" fmla="*/ 2299671 h 3943350"/>
                <a:gd name="connsiteX185" fmla="*/ 6310007 w 6543675"/>
                <a:gd name="connsiteY185" fmla="*/ 2641809 h 3943350"/>
                <a:gd name="connsiteX186" fmla="*/ 6343439 w 6543675"/>
                <a:gd name="connsiteY186" fmla="*/ 2559894 h 3943350"/>
                <a:gd name="connsiteX187" fmla="*/ 6376777 w 6543675"/>
                <a:gd name="connsiteY187" fmla="*/ 2758585 h 3943350"/>
                <a:gd name="connsiteX188" fmla="*/ 6410210 w 6543675"/>
                <a:gd name="connsiteY188" fmla="*/ 2607995 h 3943350"/>
                <a:gd name="connsiteX189" fmla="*/ 6443547 w 6543675"/>
                <a:gd name="connsiteY189" fmla="*/ 2577134 h 3943350"/>
                <a:gd name="connsiteX190" fmla="*/ 6476980 w 6543675"/>
                <a:gd name="connsiteY190" fmla="*/ 2704103 h 3943350"/>
                <a:gd name="connsiteX191" fmla="*/ 6510317 w 6543675"/>
                <a:gd name="connsiteY191" fmla="*/ 2480551 h 3943350"/>
                <a:gd name="connsiteX192" fmla="*/ 6543750 w 6543675"/>
                <a:gd name="connsiteY192" fmla="*/ 2574372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543675" h="3943350">
                  <a:moveTo>
                    <a:pt x="75" y="2206612"/>
                  </a:moveTo>
                  <a:lnTo>
                    <a:pt x="33508" y="1734838"/>
                  </a:lnTo>
                  <a:lnTo>
                    <a:pt x="66845" y="2562466"/>
                  </a:lnTo>
                  <a:lnTo>
                    <a:pt x="100278" y="2566371"/>
                  </a:lnTo>
                  <a:lnTo>
                    <a:pt x="133616" y="2384158"/>
                  </a:lnTo>
                  <a:lnTo>
                    <a:pt x="167048" y="2291574"/>
                  </a:lnTo>
                  <a:lnTo>
                    <a:pt x="200386" y="2499696"/>
                  </a:lnTo>
                  <a:lnTo>
                    <a:pt x="233819" y="2518365"/>
                  </a:lnTo>
                  <a:lnTo>
                    <a:pt x="267156" y="2519413"/>
                  </a:lnTo>
                  <a:lnTo>
                    <a:pt x="300589" y="2239759"/>
                  </a:lnTo>
                  <a:lnTo>
                    <a:pt x="333926" y="2302624"/>
                  </a:lnTo>
                  <a:lnTo>
                    <a:pt x="367359" y="2404065"/>
                  </a:lnTo>
                  <a:lnTo>
                    <a:pt x="400697" y="2401970"/>
                  </a:lnTo>
                  <a:lnTo>
                    <a:pt x="434129" y="2417495"/>
                  </a:lnTo>
                  <a:lnTo>
                    <a:pt x="467467" y="2347677"/>
                  </a:lnTo>
                  <a:lnTo>
                    <a:pt x="500900" y="1914861"/>
                  </a:lnTo>
                  <a:lnTo>
                    <a:pt x="534237" y="2308339"/>
                  </a:lnTo>
                  <a:lnTo>
                    <a:pt x="567670" y="2343962"/>
                  </a:lnTo>
                  <a:lnTo>
                    <a:pt x="601007" y="2327674"/>
                  </a:lnTo>
                  <a:lnTo>
                    <a:pt x="634440" y="2316149"/>
                  </a:lnTo>
                  <a:lnTo>
                    <a:pt x="667778" y="2271858"/>
                  </a:lnTo>
                  <a:lnTo>
                    <a:pt x="701210" y="2002396"/>
                  </a:lnTo>
                  <a:lnTo>
                    <a:pt x="734548" y="2054402"/>
                  </a:lnTo>
                  <a:lnTo>
                    <a:pt x="767981" y="2272239"/>
                  </a:lnTo>
                  <a:lnTo>
                    <a:pt x="801318" y="2247664"/>
                  </a:lnTo>
                  <a:lnTo>
                    <a:pt x="834751" y="2209374"/>
                  </a:lnTo>
                  <a:lnTo>
                    <a:pt x="868088" y="2226424"/>
                  </a:lnTo>
                  <a:lnTo>
                    <a:pt x="901521" y="2283764"/>
                  </a:lnTo>
                  <a:lnTo>
                    <a:pt x="934859" y="2286050"/>
                  </a:lnTo>
                  <a:lnTo>
                    <a:pt x="968291" y="1867141"/>
                  </a:lnTo>
                  <a:lnTo>
                    <a:pt x="1001629" y="2293099"/>
                  </a:lnTo>
                  <a:lnTo>
                    <a:pt x="1035062" y="2375395"/>
                  </a:lnTo>
                  <a:lnTo>
                    <a:pt x="1068399" y="2555703"/>
                  </a:lnTo>
                  <a:lnTo>
                    <a:pt x="1101832" y="2572657"/>
                  </a:lnTo>
                  <a:lnTo>
                    <a:pt x="1135169" y="2619806"/>
                  </a:lnTo>
                  <a:lnTo>
                    <a:pt x="1168602" y="2896126"/>
                  </a:lnTo>
                  <a:lnTo>
                    <a:pt x="1201940" y="3061671"/>
                  </a:lnTo>
                  <a:lnTo>
                    <a:pt x="1235372" y="2725820"/>
                  </a:lnTo>
                  <a:lnTo>
                    <a:pt x="1268710" y="2609900"/>
                  </a:lnTo>
                  <a:lnTo>
                    <a:pt x="1302143" y="2907175"/>
                  </a:lnTo>
                  <a:lnTo>
                    <a:pt x="1335480" y="3048336"/>
                  </a:lnTo>
                  <a:lnTo>
                    <a:pt x="1368913" y="3173590"/>
                  </a:lnTo>
                  <a:lnTo>
                    <a:pt x="1402250" y="3631456"/>
                  </a:lnTo>
                  <a:lnTo>
                    <a:pt x="1435683" y="3637362"/>
                  </a:lnTo>
                  <a:lnTo>
                    <a:pt x="1469021" y="3547351"/>
                  </a:lnTo>
                  <a:lnTo>
                    <a:pt x="1502453" y="3115868"/>
                  </a:lnTo>
                  <a:lnTo>
                    <a:pt x="1535791" y="3142824"/>
                  </a:lnTo>
                  <a:lnTo>
                    <a:pt x="1569224" y="2830118"/>
                  </a:lnTo>
                  <a:lnTo>
                    <a:pt x="1602561" y="3021952"/>
                  </a:lnTo>
                  <a:lnTo>
                    <a:pt x="1635994" y="2895650"/>
                  </a:lnTo>
                  <a:lnTo>
                    <a:pt x="1669427" y="3484866"/>
                  </a:lnTo>
                  <a:lnTo>
                    <a:pt x="1702764" y="3133013"/>
                  </a:lnTo>
                  <a:lnTo>
                    <a:pt x="1736197" y="3723087"/>
                  </a:lnTo>
                  <a:lnTo>
                    <a:pt x="1769534" y="3375996"/>
                  </a:lnTo>
                  <a:lnTo>
                    <a:pt x="1802967" y="3217786"/>
                  </a:lnTo>
                  <a:lnTo>
                    <a:pt x="1836305" y="3581926"/>
                  </a:lnTo>
                  <a:lnTo>
                    <a:pt x="1869737" y="3541350"/>
                  </a:lnTo>
                  <a:lnTo>
                    <a:pt x="1903075" y="3356660"/>
                  </a:lnTo>
                  <a:lnTo>
                    <a:pt x="1936508" y="3096151"/>
                  </a:lnTo>
                  <a:lnTo>
                    <a:pt x="1969845" y="3450100"/>
                  </a:lnTo>
                  <a:lnTo>
                    <a:pt x="2003278" y="3244932"/>
                  </a:lnTo>
                  <a:lnTo>
                    <a:pt x="2036615" y="3678320"/>
                  </a:lnTo>
                  <a:lnTo>
                    <a:pt x="2070048" y="3244265"/>
                  </a:lnTo>
                  <a:lnTo>
                    <a:pt x="2103386" y="3075578"/>
                  </a:lnTo>
                  <a:lnTo>
                    <a:pt x="2136818" y="3281508"/>
                  </a:lnTo>
                  <a:lnTo>
                    <a:pt x="2170156" y="3052717"/>
                  </a:lnTo>
                  <a:lnTo>
                    <a:pt x="2203589" y="3645649"/>
                  </a:lnTo>
                  <a:lnTo>
                    <a:pt x="2236926" y="3749471"/>
                  </a:lnTo>
                  <a:lnTo>
                    <a:pt x="2270359" y="3599548"/>
                  </a:lnTo>
                  <a:lnTo>
                    <a:pt x="2303696" y="3135585"/>
                  </a:lnTo>
                  <a:lnTo>
                    <a:pt x="2337129" y="2793542"/>
                  </a:lnTo>
                  <a:lnTo>
                    <a:pt x="2403899" y="3212071"/>
                  </a:lnTo>
                  <a:lnTo>
                    <a:pt x="2437237" y="3058909"/>
                  </a:lnTo>
                  <a:lnTo>
                    <a:pt x="2470670" y="2869171"/>
                  </a:lnTo>
                  <a:lnTo>
                    <a:pt x="2504007" y="2761538"/>
                  </a:lnTo>
                  <a:lnTo>
                    <a:pt x="2537440" y="2757728"/>
                  </a:lnTo>
                  <a:lnTo>
                    <a:pt x="2570778" y="2727439"/>
                  </a:lnTo>
                  <a:lnTo>
                    <a:pt x="2604210" y="2599708"/>
                  </a:lnTo>
                  <a:lnTo>
                    <a:pt x="2637548" y="2005348"/>
                  </a:lnTo>
                  <a:lnTo>
                    <a:pt x="2670980" y="2582945"/>
                  </a:lnTo>
                  <a:lnTo>
                    <a:pt x="2704318" y="2560561"/>
                  </a:lnTo>
                  <a:lnTo>
                    <a:pt x="2737751" y="2529604"/>
                  </a:lnTo>
                  <a:lnTo>
                    <a:pt x="2771088" y="2559799"/>
                  </a:lnTo>
                  <a:lnTo>
                    <a:pt x="2837858" y="2579325"/>
                  </a:lnTo>
                  <a:lnTo>
                    <a:pt x="2871291" y="2571800"/>
                  </a:lnTo>
                  <a:lnTo>
                    <a:pt x="2904629" y="2544273"/>
                  </a:lnTo>
                  <a:lnTo>
                    <a:pt x="2938061" y="1977535"/>
                  </a:lnTo>
                  <a:lnTo>
                    <a:pt x="2971399" y="2495029"/>
                  </a:lnTo>
                  <a:lnTo>
                    <a:pt x="3004832" y="2550655"/>
                  </a:lnTo>
                  <a:lnTo>
                    <a:pt x="3038169" y="2094693"/>
                  </a:lnTo>
                  <a:lnTo>
                    <a:pt x="3071602" y="2028875"/>
                  </a:lnTo>
                  <a:lnTo>
                    <a:pt x="3104939" y="2482837"/>
                  </a:lnTo>
                  <a:lnTo>
                    <a:pt x="3138372" y="2489885"/>
                  </a:lnTo>
                  <a:lnTo>
                    <a:pt x="3171710" y="2467978"/>
                  </a:lnTo>
                  <a:lnTo>
                    <a:pt x="3205142" y="2171179"/>
                  </a:lnTo>
                  <a:lnTo>
                    <a:pt x="3238480" y="2100217"/>
                  </a:lnTo>
                  <a:lnTo>
                    <a:pt x="3271913" y="2419400"/>
                  </a:lnTo>
                  <a:lnTo>
                    <a:pt x="3305345" y="2380348"/>
                  </a:lnTo>
                  <a:lnTo>
                    <a:pt x="3338683" y="1995157"/>
                  </a:lnTo>
                  <a:lnTo>
                    <a:pt x="3372116" y="2115172"/>
                  </a:lnTo>
                  <a:lnTo>
                    <a:pt x="3405453" y="2313196"/>
                  </a:lnTo>
                  <a:lnTo>
                    <a:pt x="3438886" y="2313387"/>
                  </a:lnTo>
                  <a:lnTo>
                    <a:pt x="3472223" y="2259761"/>
                  </a:lnTo>
                  <a:lnTo>
                    <a:pt x="3505656" y="2209660"/>
                  </a:lnTo>
                  <a:lnTo>
                    <a:pt x="3538994" y="1992013"/>
                  </a:lnTo>
                  <a:lnTo>
                    <a:pt x="3572426" y="1845424"/>
                  </a:lnTo>
                  <a:lnTo>
                    <a:pt x="3605764" y="2219185"/>
                  </a:lnTo>
                  <a:lnTo>
                    <a:pt x="3639197" y="2206421"/>
                  </a:lnTo>
                  <a:lnTo>
                    <a:pt x="3672534" y="2149747"/>
                  </a:lnTo>
                  <a:lnTo>
                    <a:pt x="3739304" y="2200611"/>
                  </a:lnTo>
                  <a:lnTo>
                    <a:pt x="3772737" y="2005348"/>
                  </a:lnTo>
                  <a:lnTo>
                    <a:pt x="3806074" y="1889239"/>
                  </a:lnTo>
                  <a:lnTo>
                    <a:pt x="3839507" y="2192038"/>
                  </a:lnTo>
                  <a:lnTo>
                    <a:pt x="3872845" y="2269000"/>
                  </a:lnTo>
                  <a:lnTo>
                    <a:pt x="3906278" y="2247664"/>
                  </a:lnTo>
                  <a:lnTo>
                    <a:pt x="3939615" y="2243759"/>
                  </a:lnTo>
                  <a:lnTo>
                    <a:pt x="3973048" y="2198611"/>
                  </a:lnTo>
                  <a:lnTo>
                    <a:pt x="4006385" y="2202421"/>
                  </a:lnTo>
                  <a:lnTo>
                    <a:pt x="4039818" y="1766080"/>
                  </a:lnTo>
                  <a:lnTo>
                    <a:pt x="4073156" y="2221090"/>
                  </a:lnTo>
                  <a:lnTo>
                    <a:pt x="4106588" y="2283478"/>
                  </a:lnTo>
                  <a:lnTo>
                    <a:pt x="4139926" y="2289670"/>
                  </a:lnTo>
                  <a:lnTo>
                    <a:pt x="4173359" y="2337009"/>
                  </a:lnTo>
                  <a:lnTo>
                    <a:pt x="4240129" y="2394159"/>
                  </a:lnTo>
                  <a:lnTo>
                    <a:pt x="4273466" y="2372918"/>
                  </a:lnTo>
                  <a:lnTo>
                    <a:pt x="4306899" y="2010397"/>
                  </a:lnTo>
                  <a:lnTo>
                    <a:pt x="4340237" y="2153938"/>
                  </a:lnTo>
                  <a:lnTo>
                    <a:pt x="4373670" y="2420067"/>
                  </a:lnTo>
                  <a:lnTo>
                    <a:pt x="4407007" y="2478836"/>
                  </a:lnTo>
                  <a:lnTo>
                    <a:pt x="4440440" y="2520270"/>
                  </a:lnTo>
                  <a:lnTo>
                    <a:pt x="4473777" y="2651524"/>
                  </a:lnTo>
                  <a:lnTo>
                    <a:pt x="4507210" y="2706484"/>
                  </a:lnTo>
                  <a:lnTo>
                    <a:pt x="4540548" y="2676956"/>
                  </a:lnTo>
                  <a:lnTo>
                    <a:pt x="4573980" y="2613901"/>
                  </a:lnTo>
                  <a:lnTo>
                    <a:pt x="4607318" y="2614091"/>
                  </a:lnTo>
                  <a:lnTo>
                    <a:pt x="4640750" y="2317864"/>
                  </a:lnTo>
                  <a:lnTo>
                    <a:pt x="4674088" y="3092056"/>
                  </a:lnTo>
                  <a:lnTo>
                    <a:pt x="4707521" y="3400570"/>
                  </a:lnTo>
                  <a:lnTo>
                    <a:pt x="4740858" y="3488581"/>
                  </a:lnTo>
                  <a:lnTo>
                    <a:pt x="4774291" y="3208165"/>
                  </a:lnTo>
                  <a:lnTo>
                    <a:pt x="4807629" y="3410381"/>
                  </a:lnTo>
                  <a:lnTo>
                    <a:pt x="4841061" y="3352755"/>
                  </a:lnTo>
                  <a:lnTo>
                    <a:pt x="4874399" y="3508584"/>
                  </a:lnTo>
                  <a:lnTo>
                    <a:pt x="4907831" y="3730040"/>
                  </a:lnTo>
                  <a:lnTo>
                    <a:pt x="4941264" y="3563353"/>
                  </a:lnTo>
                  <a:lnTo>
                    <a:pt x="4974602" y="2864027"/>
                  </a:lnTo>
                  <a:lnTo>
                    <a:pt x="5008035" y="2819164"/>
                  </a:lnTo>
                  <a:lnTo>
                    <a:pt x="5041372" y="3509536"/>
                  </a:lnTo>
                  <a:lnTo>
                    <a:pt x="5074805" y="3829862"/>
                  </a:lnTo>
                  <a:lnTo>
                    <a:pt x="5108143" y="3770521"/>
                  </a:lnTo>
                  <a:lnTo>
                    <a:pt x="5141575" y="3465150"/>
                  </a:lnTo>
                  <a:lnTo>
                    <a:pt x="5174912" y="3869677"/>
                  </a:lnTo>
                  <a:lnTo>
                    <a:pt x="5208345" y="3938447"/>
                  </a:lnTo>
                  <a:lnTo>
                    <a:pt x="5241683" y="3943400"/>
                  </a:lnTo>
                  <a:lnTo>
                    <a:pt x="5275115" y="3837291"/>
                  </a:lnTo>
                  <a:lnTo>
                    <a:pt x="5308453" y="3468960"/>
                  </a:lnTo>
                  <a:lnTo>
                    <a:pt x="5341886" y="3879868"/>
                  </a:lnTo>
                  <a:lnTo>
                    <a:pt x="5375223" y="3882631"/>
                  </a:lnTo>
                  <a:lnTo>
                    <a:pt x="5408656" y="3805954"/>
                  </a:lnTo>
                  <a:lnTo>
                    <a:pt x="5441994" y="3407619"/>
                  </a:lnTo>
                  <a:lnTo>
                    <a:pt x="5475427" y="1771224"/>
                  </a:lnTo>
                  <a:lnTo>
                    <a:pt x="5508764" y="3071482"/>
                  </a:lnTo>
                  <a:lnTo>
                    <a:pt x="5542196" y="2974803"/>
                  </a:lnTo>
                  <a:lnTo>
                    <a:pt x="5575534" y="3289699"/>
                  </a:lnTo>
                  <a:lnTo>
                    <a:pt x="5608967" y="2720295"/>
                  </a:lnTo>
                  <a:lnTo>
                    <a:pt x="5642304" y="1665020"/>
                  </a:lnTo>
                  <a:lnTo>
                    <a:pt x="5675737" y="945121"/>
                  </a:lnTo>
                  <a:lnTo>
                    <a:pt x="5709074" y="960170"/>
                  </a:lnTo>
                  <a:lnTo>
                    <a:pt x="5742507" y="2179084"/>
                  </a:lnTo>
                  <a:lnTo>
                    <a:pt x="5775845" y="1468996"/>
                  </a:lnTo>
                  <a:lnTo>
                    <a:pt x="5809278" y="1757127"/>
                  </a:lnTo>
                  <a:lnTo>
                    <a:pt x="5842615" y="617461"/>
                  </a:lnTo>
                  <a:lnTo>
                    <a:pt x="5876048" y="383812"/>
                  </a:lnTo>
                  <a:lnTo>
                    <a:pt x="5909385" y="1612252"/>
                  </a:lnTo>
                  <a:lnTo>
                    <a:pt x="5942818" y="1576628"/>
                  </a:lnTo>
                  <a:lnTo>
                    <a:pt x="5976155" y="569264"/>
                  </a:lnTo>
                  <a:lnTo>
                    <a:pt x="6009588" y="50"/>
                  </a:lnTo>
                  <a:lnTo>
                    <a:pt x="6042926" y="285229"/>
                  </a:lnTo>
                  <a:lnTo>
                    <a:pt x="6076358" y="818343"/>
                  </a:lnTo>
                  <a:lnTo>
                    <a:pt x="6109696" y="2059546"/>
                  </a:lnTo>
                  <a:lnTo>
                    <a:pt x="6143129" y="1942579"/>
                  </a:lnTo>
                  <a:lnTo>
                    <a:pt x="6176466" y="1738743"/>
                  </a:lnTo>
                  <a:lnTo>
                    <a:pt x="6209899" y="2155272"/>
                  </a:lnTo>
                  <a:lnTo>
                    <a:pt x="6243237" y="1477473"/>
                  </a:lnTo>
                  <a:lnTo>
                    <a:pt x="6276669" y="2299671"/>
                  </a:lnTo>
                  <a:lnTo>
                    <a:pt x="6310007" y="2641809"/>
                  </a:lnTo>
                  <a:lnTo>
                    <a:pt x="6343439" y="2559894"/>
                  </a:lnTo>
                  <a:lnTo>
                    <a:pt x="6376777" y="2758585"/>
                  </a:lnTo>
                  <a:lnTo>
                    <a:pt x="6410210" y="2607995"/>
                  </a:lnTo>
                  <a:lnTo>
                    <a:pt x="6443547" y="2577134"/>
                  </a:lnTo>
                  <a:lnTo>
                    <a:pt x="6476980" y="2704103"/>
                  </a:lnTo>
                  <a:lnTo>
                    <a:pt x="6510317" y="2480551"/>
                  </a:lnTo>
                  <a:lnTo>
                    <a:pt x="6543750" y="257437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4DF0ECC-1A70-EC26-91F0-857381D78F28}"/>
                </a:ext>
              </a:extLst>
            </p:cNvPr>
            <p:cNvSpPr/>
            <p:nvPr/>
          </p:nvSpPr>
          <p:spPr>
            <a:xfrm>
              <a:off x="1738598" y="2902743"/>
              <a:ext cx="6376701" cy="1348454"/>
            </a:xfrm>
            <a:custGeom>
              <a:avLst/>
              <a:gdLst>
                <a:gd name="connsiteX0" fmla="*/ 75 w 6376701"/>
                <a:gd name="connsiteY0" fmla="*/ 471252 h 1348454"/>
                <a:gd name="connsiteX1" fmla="*/ 133615 w 6376701"/>
                <a:gd name="connsiteY1" fmla="*/ 524211 h 1348454"/>
                <a:gd name="connsiteX2" fmla="*/ 166953 w 6376701"/>
                <a:gd name="connsiteY2" fmla="*/ 538879 h 1348454"/>
                <a:gd name="connsiteX3" fmla="*/ 267156 w 6376701"/>
                <a:gd name="connsiteY3" fmla="*/ 571169 h 1348454"/>
                <a:gd name="connsiteX4" fmla="*/ 300494 w 6376701"/>
                <a:gd name="connsiteY4" fmla="*/ 575551 h 1348454"/>
                <a:gd name="connsiteX5" fmla="*/ 400697 w 6376701"/>
                <a:gd name="connsiteY5" fmla="*/ 565549 h 1348454"/>
                <a:gd name="connsiteX6" fmla="*/ 434034 w 6376701"/>
                <a:gd name="connsiteY6" fmla="*/ 555738 h 1348454"/>
                <a:gd name="connsiteX7" fmla="*/ 601007 w 6376701"/>
                <a:gd name="connsiteY7" fmla="*/ 503637 h 1348454"/>
                <a:gd name="connsiteX8" fmla="*/ 634345 w 6376701"/>
                <a:gd name="connsiteY8" fmla="*/ 501922 h 1348454"/>
                <a:gd name="connsiteX9" fmla="*/ 701115 w 6376701"/>
                <a:gd name="connsiteY9" fmla="*/ 516972 h 1348454"/>
                <a:gd name="connsiteX10" fmla="*/ 734548 w 6376701"/>
                <a:gd name="connsiteY10" fmla="*/ 534879 h 1348454"/>
                <a:gd name="connsiteX11" fmla="*/ 801318 w 6376701"/>
                <a:gd name="connsiteY11" fmla="*/ 592791 h 1348454"/>
                <a:gd name="connsiteX12" fmla="*/ 834656 w 6376701"/>
                <a:gd name="connsiteY12" fmla="*/ 631938 h 1348454"/>
                <a:gd name="connsiteX13" fmla="*/ 934859 w 6376701"/>
                <a:gd name="connsiteY13" fmla="*/ 778909 h 1348454"/>
                <a:gd name="connsiteX14" fmla="*/ 968196 w 6376701"/>
                <a:gd name="connsiteY14" fmla="*/ 833392 h 1348454"/>
                <a:gd name="connsiteX15" fmla="*/ 1135169 w 6376701"/>
                <a:gd name="connsiteY15" fmla="*/ 1085233 h 1348454"/>
                <a:gd name="connsiteX16" fmla="*/ 1168507 w 6376701"/>
                <a:gd name="connsiteY16" fmla="*/ 1124381 h 1348454"/>
                <a:gd name="connsiteX17" fmla="*/ 1268710 w 6376701"/>
                <a:gd name="connsiteY17" fmla="*/ 1212773 h 1348454"/>
                <a:gd name="connsiteX18" fmla="*/ 1302047 w 6376701"/>
                <a:gd name="connsiteY18" fmla="*/ 1233823 h 1348454"/>
                <a:gd name="connsiteX19" fmla="*/ 1435588 w 6376701"/>
                <a:gd name="connsiteY19" fmla="*/ 1292688 h 1348454"/>
                <a:gd name="connsiteX20" fmla="*/ 1469021 w 6376701"/>
                <a:gd name="connsiteY20" fmla="*/ 1304213 h 1348454"/>
                <a:gd name="connsiteX21" fmla="*/ 1635994 w 6376701"/>
                <a:gd name="connsiteY21" fmla="*/ 1347456 h 1348454"/>
                <a:gd name="connsiteX22" fmla="*/ 1669331 w 6376701"/>
                <a:gd name="connsiteY22" fmla="*/ 1348504 h 1348454"/>
                <a:gd name="connsiteX23" fmla="*/ 1736101 w 6376701"/>
                <a:gd name="connsiteY23" fmla="*/ 1334122 h 1348454"/>
                <a:gd name="connsiteX24" fmla="*/ 1769534 w 6376701"/>
                <a:gd name="connsiteY24" fmla="*/ 1316119 h 1348454"/>
                <a:gd name="connsiteX25" fmla="*/ 1836305 w 6376701"/>
                <a:gd name="connsiteY25" fmla="*/ 1252778 h 1348454"/>
                <a:gd name="connsiteX26" fmla="*/ 1869642 w 6376701"/>
                <a:gd name="connsiteY26" fmla="*/ 1206201 h 1348454"/>
                <a:gd name="connsiteX27" fmla="*/ 1936412 w 6376701"/>
                <a:gd name="connsiteY27" fmla="*/ 1082566 h 1348454"/>
                <a:gd name="connsiteX28" fmla="*/ 1969845 w 6376701"/>
                <a:gd name="connsiteY28" fmla="*/ 1006557 h 1348454"/>
                <a:gd name="connsiteX29" fmla="*/ 2103386 w 6376701"/>
                <a:gd name="connsiteY29" fmla="*/ 641940 h 1348454"/>
                <a:gd name="connsiteX30" fmla="*/ 2136723 w 6376701"/>
                <a:gd name="connsiteY30" fmla="*/ 546213 h 1348454"/>
                <a:gd name="connsiteX31" fmla="*/ 2236926 w 6376701"/>
                <a:gd name="connsiteY31" fmla="*/ 286562 h 1348454"/>
                <a:gd name="connsiteX32" fmla="*/ 2270264 w 6376701"/>
                <a:gd name="connsiteY32" fmla="*/ 216649 h 1348454"/>
                <a:gd name="connsiteX33" fmla="*/ 2337034 w 6376701"/>
                <a:gd name="connsiteY33" fmla="*/ 111207 h 1348454"/>
                <a:gd name="connsiteX34" fmla="*/ 2370467 w 6376701"/>
                <a:gd name="connsiteY34" fmla="*/ 77393 h 1348454"/>
                <a:gd name="connsiteX35" fmla="*/ 2437237 w 6376701"/>
                <a:gd name="connsiteY35" fmla="*/ 47389 h 1348454"/>
                <a:gd name="connsiteX36" fmla="*/ 2470574 w 6376701"/>
                <a:gd name="connsiteY36" fmla="*/ 49580 h 1348454"/>
                <a:gd name="connsiteX37" fmla="*/ 2537345 w 6376701"/>
                <a:gd name="connsiteY37" fmla="*/ 81679 h 1348454"/>
                <a:gd name="connsiteX38" fmla="*/ 2570777 w 6376701"/>
                <a:gd name="connsiteY38" fmla="*/ 107778 h 1348454"/>
                <a:gd name="connsiteX39" fmla="*/ 2771088 w 6376701"/>
                <a:gd name="connsiteY39" fmla="*/ 280752 h 1348454"/>
                <a:gd name="connsiteX40" fmla="*/ 2804426 w 6376701"/>
                <a:gd name="connsiteY40" fmla="*/ 298468 h 1348454"/>
                <a:gd name="connsiteX41" fmla="*/ 2871196 w 6376701"/>
                <a:gd name="connsiteY41" fmla="*/ 318852 h 1348454"/>
                <a:gd name="connsiteX42" fmla="*/ 2904629 w 6376701"/>
                <a:gd name="connsiteY42" fmla="*/ 322281 h 1348454"/>
                <a:gd name="connsiteX43" fmla="*/ 3038169 w 6376701"/>
                <a:gd name="connsiteY43" fmla="*/ 311613 h 1348454"/>
                <a:gd name="connsiteX44" fmla="*/ 3071507 w 6376701"/>
                <a:gd name="connsiteY44" fmla="*/ 308374 h 1348454"/>
                <a:gd name="connsiteX45" fmla="*/ 3171710 w 6376701"/>
                <a:gd name="connsiteY45" fmla="*/ 311994 h 1348454"/>
                <a:gd name="connsiteX46" fmla="*/ 3205142 w 6376701"/>
                <a:gd name="connsiteY46" fmla="*/ 319042 h 1348454"/>
                <a:gd name="connsiteX47" fmla="*/ 3338683 w 6376701"/>
                <a:gd name="connsiteY47" fmla="*/ 369144 h 1348454"/>
                <a:gd name="connsiteX48" fmla="*/ 3372020 w 6376701"/>
                <a:gd name="connsiteY48" fmla="*/ 383336 h 1348454"/>
                <a:gd name="connsiteX49" fmla="*/ 3472223 w 6376701"/>
                <a:gd name="connsiteY49" fmla="*/ 414768 h 1348454"/>
                <a:gd name="connsiteX50" fmla="*/ 3505561 w 6376701"/>
                <a:gd name="connsiteY50" fmla="*/ 418959 h 1348454"/>
                <a:gd name="connsiteX51" fmla="*/ 3605764 w 6376701"/>
                <a:gd name="connsiteY51" fmla="*/ 409054 h 1348454"/>
                <a:gd name="connsiteX52" fmla="*/ 3639101 w 6376701"/>
                <a:gd name="connsiteY52" fmla="*/ 399529 h 1348454"/>
                <a:gd name="connsiteX53" fmla="*/ 3806074 w 6376701"/>
                <a:gd name="connsiteY53" fmla="*/ 349522 h 1348454"/>
                <a:gd name="connsiteX54" fmla="*/ 3839412 w 6376701"/>
                <a:gd name="connsiteY54" fmla="*/ 348570 h 1348454"/>
                <a:gd name="connsiteX55" fmla="*/ 3906182 w 6376701"/>
                <a:gd name="connsiteY55" fmla="*/ 365143 h 1348454"/>
                <a:gd name="connsiteX56" fmla="*/ 3939615 w 6376701"/>
                <a:gd name="connsiteY56" fmla="*/ 384098 h 1348454"/>
                <a:gd name="connsiteX57" fmla="*/ 4006386 w 6376701"/>
                <a:gd name="connsiteY57" fmla="*/ 444010 h 1348454"/>
                <a:gd name="connsiteX58" fmla="*/ 4039723 w 6376701"/>
                <a:gd name="connsiteY58" fmla="*/ 484206 h 1348454"/>
                <a:gd name="connsiteX59" fmla="*/ 4139926 w 6376701"/>
                <a:gd name="connsiteY59" fmla="*/ 634987 h 1348454"/>
                <a:gd name="connsiteX60" fmla="*/ 4173263 w 6376701"/>
                <a:gd name="connsiteY60" fmla="*/ 690898 h 1348454"/>
                <a:gd name="connsiteX61" fmla="*/ 4340237 w 6376701"/>
                <a:gd name="connsiteY61" fmla="*/ 950645 h 1348454"/>
                <a:gd name="connsiteX62" fmla="*/ 4373574 w 6376701"/>
                <a:gd name="connsiteY62" fmla="*/ 991507 h 1348454"/>
                <a:gd name="connsiteX63" fmla="*/ 4473777 w 6376701"/>
                <a:gd name="connsiteY63" fmla="*/ 1085519 h 1348454"/>
                <a:gd name="connsiteX64" fmla="*/ 4507115 w 6376701"/>
                <a:gd name="connsiteY64" fmla="*/ 1108474 h 1348454"/>
                <a:gd name="connsiteX65" fmla="*/ 4640655 w 6376701"/>
                <a:gd name="connsiteY65" fmla="*/ 1175530 h 1348454"/>
                <a:gd name="connsiteX66" fmla="*/ 4674088 w 6376701"/>
                <a:gd name="connsiteY66" fmla="*/ 1189246 h 1348454"/>
                <a:gd name="connsiteX67" fmla="*/ 4841061 w 6376701"/>
                <a:gd name="connsiteY67" fmla="*/ 1243634 h 1348454"/>
                <a:gd name="connsiteX68" fmla="*/ 4874399 w 6376701"/>
                <a:gd name="connsiteY68" fmla="*/ 1247063 h 1348454"/>
                <a:gd name="connsiteX69" fmla="*/ 4941169 w 6376701"/>
                <a:gd name="connsiteY69" fmla="*/ 1237348 h 1348454"/>
                <a:gd name="connsiteX70" fmla="*/ 4974602 w 6376701"/>
                <a:gd name="connsiteY70" fmla="*/ 1221727 h 1348454"/>
                <a:gd name="connsiteX71" fmla="*/ 5041372 w 6376701"/>
                <a:gd name="connsiteY71" fmla="*/ 1163148 h 1348454"/>
                <a:gd name="connsiteX72" fmla="*/ 5074709 w 6376701"/>
                <a:gd name="connsiteY72" fmla="*/ 1119047 h 1348454"/>
                <a:gd name="connsiteX73" fmla="*/ 5141480 w 6376701"/>
                <a:gd name="connsiteY73" fmla="*/ 1000175 h 1348454"/>
                <a:gd name="connsiteX74" fmla="*/ 5174913 w 6376701"/>
                <a:gd name="connsiteY74" fmla="*/ 926642 h 1348454"/>
                <a:gd name="connsiteX75" fmla="*/ 5308453 w 6376701"/>
                <a:gd name="connsiteY75" fmla="*/ 571645 h 1348454"/>
                <a:gd name="connsiteX76" fmla="*/ 5341791 w 6376701"/>
                <a:gd name="connsiteY76" fmla="*/ 478205 h 1348454"/>
                <a:gd name="connsiteX77" fmla="*/ 5441993 w 6376701"/>
                <a:gd name="connsiteY77" fmla="*/ 225697 h 1348454"/>
                <a:gd name="connsiteX78" fmla="*/ 5475331 w 6376701"/>
                <a:gd name="connsiteY78" fmla="*/ 158070 h 1348454"/>
                <a:gd name="connsiteX79" fmla="*/ 5542101 w 6376701"/>
                <a:gd name="connsiteY79" fmla="*/ 57295 h 1348454"/>
                <a:gd name="connsiteX80" fmla="*/ 5575534 w 6376701"/>
                <a:gd name="connsiteY80" fmla="*/ 25672 h 1348454"/>
                <a:gd name="connsiteX81" fmla="*/ 5642304 w 6376701"/>
                <a:gd name="connsiteY81" fmla="*/ 50 h 1348454"/>
                <a:gd name="connsiteX82" fmla="*/ 5675642 w 6376701"/>
                <a:gd name="connsiteY82" fmla="*/ 4527 h 1348454"/>
                <a:gd name="connsiteX83" fmla="*/ 5742412 w 6376701"/>
                <a:gd name="connsiteY83" fmla="*/ 40817 h 1348454"/>
                <a:gd name="connsiteX84" fmla="*/ 5775844 w 6376701"/>
                <a:gd name="connsiteY84" fmla="*/ 68916 h 1348454"/>
                <a:gd name="connsiteX85" fmla="*/ 5976156 w 6376701"/>
                <a:gd name="connsiteY85" fmla="*/ 253225 h 1348454"/>
                <a:gd name="connsiteX86" fmla="*/ 6009493 w 6376701"/>
                <a:gd name="connsiteY86" fmla="*/ 272655 h 1348454"/>
                <a:gd name="connsiteX87" fmla="*/ 6076263 w 6376701"/>
                <a:gd name="connsiteY87" fmla="*/ 296373 h 1348454"/>
                <a:gd name="connsiteX88" fmla="*/ 6109696 w 6376701"/>
                <a:gd name="connsiteY88" fmla="*/ 301326 h 1348454"/>
                <a:gd name="connsiteX89" fmla="*/ 6243236 w 6376701"/>
                <a:gd name="connsiteY89" fmla="*/ 296373 h 1348454"/>
                <a:gd name="connsiteX90" fmla="*/ 6276574 w 6376701"/>
                <a:gd name="connsiteY90" fmla="*/ 294372 h 1348454"/>
                <a:gd name="connsiteX91" fmla="*/ 6376777 w 6376701"/>
                <a:gd name="connsiteY91" fmla="*/ 301326 h 13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376701" h="1348454">
                  <a:moveTo>
                    <a:pt x="75" y="471252"/>
                  </a:moveTo>
                  <a:lnTo>
                    <a:pt x="133615" y="524211"/>
                  </a:lnTo>
                  <a:lnTo>
                    <a:pt x="166953" y="538879"/>
                  </a:lnTo>
                  <a:lnTo>
                    <a:pt x="267156" y="571169"/>
                  </a:lnTo>
                  <a:lnTo>
                    <a:pt x="300494" y="575551"/>
                  </a:lnTo>
                  <a:lnTo>
                    <a:pt x="400697" y="565549"/>
                  </a:lnTo>
                  <a:lnTo>
                    <a:pt x="434034" y="555738"/>
                  </a:lnTo>
                  <a:lnTo>
                    <a:pt x="601007" y="503637"/>
                  </a:lnTo>
                  <a:lnTo>
                    <a:pt x="634345" y="501922"/>
                  </a:lnTo>
                  <a:lnTo>
                    <a:pt x="701115" y="516972"/>
                  </a:lnTo>
                  <a:lnTo>
                    <a:pt x="734548" y="534879"/>
                  </a:lnTo>
                  <a:lnTo>
                    <a:pt x="801318" y="592791"/>
                  </a:lnTo>
                  <a:lnTo>
                    <a:pt x="834656" y="631938"/>
                  </a:lnTo>
                  <a:lnTo>
                    <a:pt x="934859" y="778909"/>
                  </a:lnTo>
                  <a:lnTo>
                    <a:pt x="968196" y="833392"/>
                  </a:lnTo>
                  <a:lnTo>
                    <a:pt x="1135169" y="1085233"/>
                  </a:lnTo>
                  <a:lnTo>
                    <a:pt x="1168507" y="1124381"/>
                  </a:lnTo>
                  <a:lnTo>
                    <a:pt x="1268710" y="1212773"/>
                  </a:lnTo>
                  <a:lnTo>
                    <a:pt x="1302047" y="1233823"/>
                  </a:lnTo>
                  <a:lnTo>
                    <a:pt x="1435588" y="1292688"/>
                  </a:lnTo>
                  <a:lnTo>
                    <a:pt x="1469021" y="1304213"/>
                  </a:lnTo>
                  <a:lnTo>
                    <a:pt x="1635994" y="1347456"/>
                  </a:lnTo>
                  <a:lnTo>
                    <a:pt x="1669331" y="1348504"/>
                  </a:lnTo>
                  <a:lnTo>
                    <a:pt x="1736101" y="1334122"/>
                  </a:lnTo>
                  <a:lnTo>
                    <a:pt x="1769534" y="1316119"/>
                  </a:lnTo>
                  <a:lnTo>
                    <a:pt x="1836305" y="1252778"/>
                  </a:lnTo>
                  <a:lnTo>
                    <a:pt x="1869642" y="1206201"/>
                  </a:lnTo>
                  <a:lnTo>
                    <a:pt x="1936412" y="1082566"/>
                  </a:lnTo>
                  <a:lnTo>
                    <a:pt x="1969845" y="1006557"/>
                  </a:lnTo>
                  <a:lnTo>
                    <a:pt x="2103386" y="641940"/>
                  </a:lnTo>
                  <a:lnTo>
                    <a:pt x="2136723" y="546213"/>
                  </a:lnTo>
                  <a:lnTo>
                    <a:pt x="2236926" y="286562"/>
                  </a:lnTo>
                  <a:lnTo>
                    <a:pt x="2270264" y="216649"/>
                  </a:lnTo>
                  <a:lnTo>
                    <a:pt x="2337034" y="111207"/>
                  </a:lnTo>
                  <a:lnTo>
                    <a:pt x="2370467" y="77393"/>
                  </a:lnTo>
                  <a:lnTo>
                    <a:pt x="2437237" y="47389"/>
                  </a:lnTo>
                  <a:lnTo>
                    <a:pt x="2470574" y="49580"/>
                  </a:lnTo>
                  <a:lnTo>
                    <a:pt x="2537345" y="81679"/>
                  </a:lnTo>
                  <a:lnTo>
                    <a:pt x="2570777" y="107778"/>
                  </a:lnTo>
                  <a:lnTo>
                    <a:pt x="2771088" y="280752"/>
                  </a:lnTo>
                  <a:lnTo>
                    <a:pt x="2804426" y="298468"/>
                  </a:lnTo>
                  <a:lnTo>
                    <a:pt x="2871196" y="318852"/>
                  </a:lnTo>
                  <a:lnTo>
                    <a:pt x="2904629" y="322281"/>
                  </a:lnTo>
                  <a:lnTo>
                    <a:pt x="3038169" y="311613"/>
                  </a:lnTo>
                  <a:lnTo>
                    <a:pt x="3071507" y="308374"/>
                  </a:lnTo>
                  <a:lnTo>
                    <a:pt x="3171710" y="311994"/>
                  </a:lnTo>
                  <a:lnTo>
                    <a:pt x="3205142" y="319042"/>
                  </a:lnTo>
                  <a:lnTo>
                    <a:pt x="3338683" y="369144"/>
                  </a:lnTo>
                  <a:lnTo>
                    <a:pt x="3372020" y="383336"/>
                  </a:lnTo>
                  <a:lnTo>
                    <a:pt x="3472223" y="414768"/>
                  </a:lnTo>
                  <a:lnTo>
                    <a:pt x="3505561" y="418959"/>
                  </a:lnTo>
                  <a:lnTo>
                    <a:pt x="3605764" y="409054"/>
                  </a:lnTo>
                  <a:lnTo>
                    <a:pt x="3639101" y="399529"/>
                  </a:lnTo>
                  <a:lnTo>
                    <a:pt x="3806074" y="349522"/>
                  </a:lnTo>
                  <a:lnTo>
                    <a:pt x="3839412" y="348570"/>
                  </a:lnTo>
                  <a:lnTo>
                    <a:pt x="3906182" y="365143"/>
                  </a:lnTo>
                  <a:lnTo>
                    <a:pt x="3939615" y="384098"/>
                  </a:lnTo>
                  <a:lnTo>
                    <a:pt x="4006386" y="444010"/>
                  </a:lnTo>
                  <a:lnTo>
                    <a:pt x="4039723" y="484206"/>
                  </a:lnTo>
                  <a:lnTo>
                    <a:pt x="4139926" y="634987"/>
                  </a:lnTo>
                  <a:lnTo>
                    <a:pt x="4173263" y="690898"/>
                  </a:lnTo>
                  <a:lnTo>
                    <a:pt x="4340237" y="950645"/>
                  </a:lnTo>
                  <a:lnTo>
                    <a:pt x="4373574" y="991507"/>
                  </a:lnTo>
                  <a:lnTo>
                    <a:pt x="4473777" y="1085519"/>
                  </a:lnTo>
                  <a:lnTo>
                    <a:pt x="4507115" y="1108474"/>
                  </a:lnTo>
                  <a:lnTo>
                    <a:pt x="4640655" y="1175530"/>
                  </a:lnTo>
                  <a:lnTo>
                    <a:pt x="4674088" y="1189246"/>
                  </a:lnTo>
                  <a:lnTo>
                    <a:pt x="4841061" y="1243634"/>
                  </a:lnTo>
                  <a:lnTo>
                    <a:pt x="4874399" y="1247063"/>
                  </a:lnTo>
                  <a:lnTo>
                    <a:pt x="4941169" y="1237348"/>
                  </a:lnTo>
                  <a:lnTo>
                    <a:pt x="4974602" y="1221727"/>
                  </a:lnTo>
                  <a:lnTo>
                    <a:pt x="5041372" y="1163148"/>
                  </a:lnTo>
                  <a:lnTo>
                    <a:pt x="5074709" y="1119047"/>
                  </a:lnTo>
                  <a:lnTo>
                    <a:pt x="5141480" y="1000175"/>
                  </a:lnTo>
                  <a:lnTo>
                    <a:pt x="5174913" y="926642"/>
                  </a:lnTo>
                  <a:lnTo>
                    <a:pt x="5308453" y="571645"/>
                  </a:lnTo>
                  <a:lnTo>
                    <a:pt x="5341791" y="478205"/>
                  </a:lnTo>
                  <a:lnTo>
                    <a:pt x="5441993" y="225697"/>
                  </a:lnTo>
                  <a:lnTo>
                    <a:pt x="5475331" y="158070"/>
                  </a:lnTo>
                  <a:lnTo>
                    <a:pt x="5542101" y="57295"/>
                  </a:lnTo>
                  <a:lnTo>
                    <a:pt x="5575534" y="25672"/>
                  </a:lnTo>
                  <a:lnTo>
                    <a:pt x="5642304" y="50"/>
                  </a:lnTo>
                  <a:lnTo>
                    <a:pt x="5675642" y="4527"/>
                  </a:lnTo>
                  <a:lnTo>
                    <a:pt x="5742412" y="40817"/>
                  </a:lnTo>
                  <a:lnTo>
                    <a:pt x="5775844" y="68916"/>
                  </a:lnTo>
                  <a:lnTo>
                    <a:pt x="5976156" y="253225"/>
                  </a:lnTo>
                  <a:lnTo>
                    <a:pt x="6009493" y="272655"/>
                  </a:lnTo>
                  <a:lnTo>
                    <a:pt x="6076263" y="296373"/>
                  </a:lnTo>
                  <a:lnTo>
                    <a:pt x="6109696" y="301326"/>
                  </a:lnTo>
                  <a:lnTo>
                    <a:pt x="6243236" y="296373"/>
                  </a:lnTo>
                  <a:lnTo>
                    <a:pt x="6276574" y="294372"/>
                  </a:lnTo>
                  <a:lnTo>
                    <a:pt x="6376777" y="301326"/>
                  </a:lnTo>
                </a:path>
              </a:pathLst>
            </a:custGeom>
            <a:noFill/>
            <a:ln w="4762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A53CE0B-C432-7EB8-A025-46A952470BC2}"/>
                </a:ext>
              </a:extLst>
            </p:cNvPr>
            <p:cNvSpPr/>
            <p:nvPr/>
          </p:nvSpPr>
          <p:spPr>
            <a:xfrm>
              <a:off x="1738598" y="3103816"/>
              <a:ext cx="6376701" cy="1934337"/>
            </a:xfrm>
            <a:custGeom>
              <a:avLst/>
              <a:gdLst>
                <a:gd name="connsiteX0" fmla="*/ 75 w 6376701"/>
                <a:gd name="connsiteY0" fmla="*/ 470490 h 1934337"/>
                <a:gd name="connsiteX1" fmla="*/ 66845 w 6376701"/>
                <a:gd name="connsiteY1" fmla="*/ 516115 h 1934337"/>
                <a:gd name="connsiteX2" fmla="*/ 100183 w 6376701"/>
                <a:gd name="connsiteY2" fmla="*/ 519353 h 1934337"/>
                <a:gd name="connsiteX3" fmla="*/ 166953 w 6376701"/>
                <a:gd name="connsiteY3" fmla="*/ 527735 h 1934337"/>
                <a:gd name="connsiteX4" fmla="*/ 200386 w 6376701"/>
                <a:gd name="connsiteY4" fmla="*/ 537451 h 1934337"/>
                <a:gd name="connsiteX5" fmla="*/ 300494 w 6376701"/>
                <a:gd name="connsiteY5" fmla="*/ 553452 h 1934337"/>
                <a:gd name="connsiteX6" fmla="*/ 333926 w 6376701"/>
                <a:gd name="connsiteY6" fmla="*/ 553357 h 1934337"/>
                <a:gd name="connsiteX7" fmla="*/ 400697 w 6376701"/>
                <a:gd name="connsiteY7" fmla="*/ 557072 h 1934337"/>
                <a:gd name="connsiteX8" fmla="*/ 434034 w 6376701"/>
                <a:gd name="connsiteY8" fmla="*/ 521067 h 1934337"/>
                <a:gd name="connsiteX9" fmla="*/ 467467 w 6376701"/>
                <a:gd name="connsiteY9" fmla="*/ 479824 h 1934337"/>
                <a:gd name="connsiteX10" fmla="*/ 500804 w 6376701"/>
                <a:gd name="connsiteY10" fmla="*/ 479158 h 1934337"/>
                <a:gd name="connsiteX11" fmla="*/ 567575 w 6376701"/>
                <a:gd name="connsiteY11" fmla="*/ 483825 h 1934337"/>
                <a:gd name="connsiteX12" fmla="*/ 601007 w 6376701"/>
                <a:gd name="connsiteY12" fmla="*/ 480396 h 1934337"/>
                <a:gd name="connsiteX13" fmla="*/ 667777 w 6376701"/>
                <a:gd name="connsiteY13" fmla="*/ 491445 h 1934337"/>
                <a:gd name="connsiteX14" fmla="*/ 701115 w 6376701"/>
                <a:gd name="connsiteY14" fmla="*/ 506494 h 1934337"/>
                <a:gd name="connsiteX15" fmla="*/ 767885 w 6376701"/>
                <a:gd name="connsiteY15" fmla="*/ 558025 h 1934337"/>
                <a:gd name="connsiteX16" fmla="*/ 801318 w 6376701"/>
                <a:gd name="connsiteY16" fmla="*/ 509352 h 1934337"/>
                <a:gd name="connsiteX17" fmla="*/ 968196 w 6376701"/>
                <a:gd name="connsiteY17" fmla="*/ 881493 h 1934337"/>
                <a:gd name="connsiteX18" fmla="*/ 1001629 w 6376701"/>
                <a:gd name="connsiteY18" fmla="*/ 965314 h 1934337"/>
                <a:gd name="connsiteX19" fmla="*/ 1168507 w 6376701"/>
                <a:gd name="connsiteY19" fmla="*/ 1362697 h 1934337"/>
                <a:gd name="connsiteX20" fmla="*/ 1201940 w 6376701"/>
                <a:gd name="connsiteY20" fmla="*/ 1298308 h 1934337"/>
                <a:gd name="connsiteX21" fmla="*/ 1335480 w 6376701"/>
                <a:gd name="connsiteY21" fmla="*/ 1565769 h 1934337"/>
                <a:gd name="connsiteX22" fmla="*/ 1368818 w 6376701"/>
                <a:gd name="connsiteY22" fmla="*/ 1611204 h 1934337"/>
                <a:gd name="connsiteX23" fmla="*/ 1469021 w 6376701"/>
                <a:gd name="connsiteY23" fmla="*/ 1711788 h 1934337"/>
                <a:gd name="connsiteX24" fmla="*/ 1502453 w 6376701"/>
                <a:gd name="connsiteY24" fmla="*/ 1736934 h 1934337"/>
                <a:gd name="connsiteX25" fmla="*/ 1569224 w 6376701"/>
                <a:gd name="connsiteY25" fmla="*/ 1770652 h 1934337"/>
                <a:gd name="connsiteX26" fmla="*/ 1602561 w 6376701"/>
                <a:gd name="connsiteY26" fmla="*/ 1899430 h 1934337"/>
                <a:gd name="connsiteX27" fmla="*/ 1635994 w 6376701"/>
                <a:gd name="connsiteY27" fmla="*/ 1820849 h 1934337"/>
                <a:gd name="connsiteX28" fmla="*/ 1669331 w 6376701"/>
                <a:gd name="connsiteY28" fmla="*/ 1773034 h 1934337"/>
                <a:gd name="connsiteX29" fmla="*/ 1702764 w 6376701"/>
                <a:gd name="connsiteY29" fmla="*/ 1770367 h 1934337"/>
                <a:gd name="connsiteX30" fmla="*/ 1736101 w 6376701"/>
                <a:gd name="connsiteY30" fmla="*/ 1754079 h 1934337"/>
                <a:gd name="connsiteX31" fmla="*/ 1802872 w 6376701"/>
                <a:gd name="connsiteY31" fmla="*/ 1663972 h 1934337"/>
                <a:gd name="connsiteX32" fmla="*/ 1836305 w 6376701"/>
                <a:gd name="connsiteY32" fmla="*/ 1606727 h 1934337"/>
                <a:gd name="connsiteX33" fmla="*/ 1969845 w 6376701"/>
                <a:gd name="connsiteY33" fmla="*/ 1338312 h 1934337"/>
                <a:gd name="connsiteX34" fmla="*/ 2003183 w 6376701"/>
                <a:gd name="connsiteY34" fmla="*/ 1383747 h 1934337"/>
                <a:gd name="connsiteX35" fmla="*/ 2069953 w 6376701"/>
                <a:gd name="connsiteY35" fmla="*/ 1125429 h 1934337"/>
                <a:gd name="connsiteX36" fmla="*/ 2103386 w 6376701"/>
                <a:gd name="connsiteY36" fmla="*/ 1039132 h 1934337"/>
                <a:gd name="connsiteX37" fmla="*/ 2337034 w 6376701"/>
                <a:gd name="connsiteY37" fmla="*/ 456488 h 1934337"/>
                <a:gd name="connsiteX38" fmla="*/ 2370467 w 6376701"/>
                <a:gd name="connsiteY38" fmla="*/ 396861 h 1934337"/>
                <a:gd name="connsiteX39" fmla="*/ 2403804 w 6376701"/>
                <a:gd name="connsiteY39" fmla="*/ 754525 h 1934337"/>
                <a:gd name="connsiteX40" fmla="*/ 2437237 w 6376701"/>
                <a:gd name="connsiteY40" fmla="*/ 609459 h 1934337"/>
                <a:gd name="connsiteX41" fmla="*/ 2470574 w 6376701"/>
                <a:gd name="connsiteY41" fmla="*/ 522020 h 1934337"/>
                <a:gd name="connsiteX42" fmla="*/ 2504007 w 6376701"/>
                <a:gd name="connsiteY42" fmla="*/ 470871 h 1934337"/>
                <a:gd name="connsiteX43" fmla="*/ 2570777 w 6376701"/>
                <a:gd name="connsiteY43" fmla="*/ 409911 h 1934337"/>
                <a:gd name="connsiteX44" fmla="*/ 2604115 w 6376701"/>
                <a:gd name="connsiteY44" fmla="*/ 400862 h 1934337"/>
                <a:gd name="connsiteX45" fmla="*/ 2670885 w 6376701"/>
                <a:gd name="connsiteY45" fmla="*/ 408863 h 1934337"/>
                <a:gd name="connsiteX46" fmla="*/ 2704318 w 6376701"/>
                <a:gd name="connsiteY46" fmla="*/ 418102 h 1934337"/>
                <a:gd name="connsiteX47" fmla="*/ 2771088 w 6376701"/>
                <a:gd name="connsiteY47" fmla="*/ 435819 h 1934337"/>
                <a:gd name="connsiteX48" fmla="*/ 2804426 w 6376701"/>
                <a:gd name="connsiteY48" fmla="*/ 210457 h 1934337"/>
                <a:gd name="connsiteX49" fmla="*/ 2837858 w 6376701"/>
                <a:gd name="connsiteY49" fmla="*/ 350475 h 1934337"/>
                <a:gd name="connsiteX50" fmla="*/ 2871196 w 6376701"/>
                <a:gd name="connsiteY50" fmla="*/ 402005 h 1934337"/>
                <a:gd name="connsiteX51" fmla="*/ 2937966 w 6376701"/>
                <a:gd name="connsiteY51" fmla="*/ 382384 h 1934337"/>
                <a:gd name="connsiteX52" fmla="*/ 2971399 w 6376701"/>
                <a:gd name="connsiteY52" fmla="*/ 388384 h 1934337"/>
                <a:gd name="connsiteX53" fmla="*/ 3071507 w 6376701"/>
                <a:gd name="connsiteY53" fmla="*/ 396481 h 1934337"/>
                <a:gd name="connsiteX54" fmla="*/ 3104939 w 6376701"/>
                <a:gd name="connsiteY54" fmla="*/ 399243 h 1934337"/>
                <a:gd name="connsiteX55" fmla="*/ 3171710 w 6376701"/>
                <a:gd name="connsiteY55" fmla="*/ 412483 h 1934337"/>
                <a:gd name="connsiteX56" fmla="*/ 3205142 w 6376701"/>
                <a:gd name="connsiteY56" fmla="*/ 208933 h 1934337"/>
                <a:gd name="connsiteX57" fmla="*/ 3238480 w 6376701"/>
                <a:gd name="connsiteY57" fmla="*/ 330091 h 1934337"/>
                <a:gd name="connsiteX58" fmla="*/ 3271913 w 6376701"/>
                <a:gd name="connsiteY58" fmla="*/ 390575 h 1934337"/>
                <a:gd name="connsiteX59" fmla="*/ 3338683 w 6376701"/>
                <a:gd name="connsiteY59" fmla="*/ 422674 h 1934337"/>
                <a:gd name="connsiteX60" fmla="*/ 3372020 w 6376701"/>
                <a:gd name="connsiteY60" fmla="*/ 448963 h 1934337"/>
                <a:gd name="connsiteX61" fmla="*/ 3438791 w 6376701"/>
                <a:gd name="connsiteY61" fmla="*/ 490968 h 1934337"/>
                <a:gd name="connsiteX62" fmla="*/ 3472223 w 6376701"/>
                <a:gd name="connsiteY62" fmla="*/ 503351 h 1934337"/>
                <a:gd name="connsiteX63" fmla="*/ 3572331 w 6376701"/>
                <a:gd name="connsiteY63" fmla="*/ 515829 h 1934337"/>
                <a:gd name="connsiteX64" fmla="*/ 3605764 w 6376701"/>
                <a:gd name="connsiteY64" fmla="*/ 399338 h 1934337"/>
                <a:gd name="connsiteX65" fmla="*/ 3672534 w 6376701"/>
                <a:gd name="connsiteY65" fmla="*/ 424579 h 1934337"/>
                <a:gd name="connsiteX66" fmla="*/ 3705872 w 6376701"/>
                <a:gd name="connsiteY66" fmla="*/ 428199 h 1934337"/>
                <a:gd name="connsiteX67" fmla="*/ 3839412 w 6376701"/>
                <a:gd name="connsiteY67" fmla="*/ 450964 h 1934337"/>
                <a:gd name="connsiteX68" fmla="*/ 3872845 w 6376701"/>
                <a:gd name="connsiteY68" fmla="*/ 471823 h 1934337"/>
                <a:gd name="connsiteX69" fmla="*/ 3939615 w 6376701"/>
                <a:gd name="connsiteY69" fmla="*/ 540975 h 1934337"/>
                <a:gd name="connsiteX70" fmla="*/ 3972953 w 6376701"/>
                <a:gd name="connsiteY70" fmla="*/ 592505 h 1934337"/>
                <a:gd name="connsiteX71" fmla="*/ 4006386 w 6376701"/>
                <a:gd name="connsiteY71" fmla="*/ 522020 h 1934337"/>
                <a:gd name="connsiteX72" fmla="*/ 4039723 w 6376701"/>
                <a:gd name="connsiteY72" fmla="*/ 631843 h 1934337"/>
                <a:gd name="connsiteX73" fmla="*/ 4206696 w 6376701"/>
                <a:gd name="connsiteY73" fmla="*/ 1120285 h 1934337"/>
                <a:gd name="connsiteX74" fmla="*/ 4240034 w 6376701"/>
                <a:gd name="connsiteY74" fmla="*/ 1211820 h 1934337"/>
                <a:gd name="connsiteX75" fmla="*/ 4340237 w 6376701"/>
                <a:gd name="connsiteY75" fmla="*/ 1454613 h 1934337"/>
                <a:gd name="connsiteX76" fmla="*/ 4373574 w 6376701"/>
                <a:gd name="connsiteY76" fmla="*/ 1524431 h 1934337"/>
                <a:gd name="connsiteX77" fmla="*/ 4407007 w 6376701"/>
                <a:gd name="connsiteY77" fmla="*/ 1071803 h 1934337"/>
                <a:gd name="connsiteX78" fmla="*/ 4440345 w 6376701"/>
                <a:gd name="connsiteY78" fmla="*/ 1276305 h 1934337"/>
                <a:gd name="connsiteX79" fmla="*/ 4507115 w 6376701"/>
                <a:gd name="connsiteY79" fmla="*/ 1497380 h 1934337"/>
                <a:gd name="connsiteX80" fmla="*/ 4540548 w 6376701"/>
                <a:gd name="connsiteY80" fmla="*/ 1582629 h 1934337"/>
                <a:gd name="connsiteX81" fmla="*/ 4607318 w 6376701"/>
                <a:gd name="connsiteY81" fmla="*/ 1725313 h 1934337"/>
                <a:gd name="connsiteX82" fmla="*/ 4640655 w 6376701"/>
                <a:gd name="connsiteY82" fmla="*/ 1781225 h 1934337"/>
                <a:gd name="connsiteX83" fmla="*/ 4707425 w 6376701"/>
                <a:gd name="connsiteY83" fmla="*/ 1871522 h 1934337"/>
                <a:gd name="connsiteX84" fmla="*/ 4740858 w 6376701"/>
                <a:gd name="connsiteY84" fmla="*/ 1905145 h 1934337"/>
                <a:gd name="connsiteX85" fmla="*/ 4774291 w 6376701"/>
                <a:gd name="connsiteY85" fmla="*/ 1934387 h 1934337"/>
                <a:gd name="connsiteX86" fmla="*/ 4807629 w 6376701"/>
                <a:gd name="connsiteY86" fmla="*/ 1767318 h 1934337"/>
                <a:gd name="connsiteX87" fmla="*/ 4874399 w 6376701"/>
                <a:gd name="connsiteY87" fmla="*/ 1911241 h 1934337"/>
                <a:gd name="connsiteX88" fmla="*/ 4907832 w 6376701"/>
                <a:gd name="connsiteY88" fmla="*/ 1929910 h 1934337"/>
                <a:gd name="connsiteX89" fmla="*/ 4974602 w 6376701"/>
                <a:gd name="connsiteY89" fmla="*/ 1929053 h 1934337"/>
                <a:gd name="connsiteX90" fmla="*/ 5007939 w 6376701"/>
                <a:gd name="connsiteY90" fmla="*/ 1912860 h 1934337"/>
                <a:gd name="connsiteX91" fmla="*/ 5074709 w 6376701"/>
                <a:gd name="connsiteY91" fmla="*/ 1834279 h 1934337"/>
                <a:gd name="connsiteX92" fmla="*/ 5108142 w 6376701"/>
                <a:gd name="connsiteY92" fmla="*/ 1773605 h 1934337"/>
                <a:gd name="connsiteX93" fmla="*/ 5174913 w 6376701"/>
                <a:gd name="connsiteY93" fmla="*/ 1611680 h 1934337"/>
                <a:gd name="connsiteX94" fmla="*/ 5208250 w 6376701"/>
                <a:gd name="connsiteY94" fmla="*/ 1891334 h 1934337"/>
                <a:gd name="connsiteX95" fmla="*/ 5275020 w 6376701"/>
                <a:gd name="connsiteY95" fmla="*/ 1442611 h 1934337"/>
                <a:gd name="connsiteX96" fmla="*/ 5308453 w 6376701"/>
                <a:gd name="connsiteY96" fmla="*/ 1308118 h 1934337"/>
                <a:gd name="connsiteX97" fmla="*/ 5475331 w 6376701"/>
                <a:gd name="connsiteY97" fmla="*/ 681659 h 1934337"/>
                <a:gd name="connsiteX98" fmla="*/ 5508764 w 6376701"/>
                <a:gd name="connsiteY98" fmla="*/ 588219 h 1934337"/>
                <a:gd name="connsiteX99" fmla="*/ 5608872 w 6376701"/>
                <a:gd name="connsiteY99" fmla="*/ 365048 h 1934337"/>
                <a:gd name="connsiteX100" fmla="*/ 5642304 w 6376701"/>
                <a:gd name="connsiteY100" fmla="*/ 151974 h 1934337"/>
                <a:gd name="connsiteX101" fmla="*/ 5675642 w 6376701"/>
                <a:gd name="connsiteY101" fmla="*/ 79965 h 1934337"/>
                <a:gd name="connsiteX102" fmla="*/ 5709075 w 6376701"/>
                <a:gd name="connsiteY102" fmla="*/ 136258 h 1934337"/>
                <a:gd name="connsiteX103" fmla="*/ 5742412 w 6376701"/>
                <a:gd name="connsiteY103" fmla="*/ 186359 h 1934337"/>
                <a:gd name="connsiteX104" fmla="*/ 5775844 w 6376701"/>
                <a:gd name="connsiteY104" fmla="*/ 210934 h 1934337"/>
                <a:gd name="connsiteX105" fmla="*/ 5842615 w 6376701"/>
                <a:gd name="connsiteY105" fmla="*/ 267036 h 1934337"/>
                <a:gd name="connsiteX106" fmla="*/ 5875952 w 6376701"/>
                <a:gd name="connsiteY106" fmla="*/ 301707 h 1934337"/>
                <a:gd name="connsiteX107" fmla="*/ 5976156 w 6376701"/>
                <a:gd name="connsiteY107" fmla="*/ 383145 h 1934337"/>
                <a:gd name="connsiteX108" fmla="*/ 6009493 w 6376701"/>
                <a:gd name="connsiteY108" fmla="*/ 50 h 1934337"/>
                <a:gd name="connsiteX109" fmla="*/ 6042926 w 6376701"/>
                <a:gd name="connsiteY109" fmla="*/ 58153 h 1934337"/>
                <a:gd name="connsiteX110" fmla="*/ 6076263 w 6376701"/>
                <a:gd name="connsiteY110" fmla="*/ 180644 h 1934337"/>
                <a:gd name="connsiteX111" fmla="*/ 6109696 w 6376701"/>
                <a:gd name="connsiteY111" fmla="*/ 249414 h 1934337"/>
                <a:gd name="connsiteX112" fmla="*/ 6143034 w 6376701"/>
                <a:gd name="connsiteY112" fmla="*/ 279037 h 1934337"/>
                <a:gd name="connsiteX113" fmla="*/ 6276574 w 6376701"/>
                <a:gd name="connsiteY113" fmla="*/ 361238 h 1934337"/>
                <a:gd name="connsiteX114" fmla="*/ 6310007 w 6376701"/>
                <a:gd name="connsiteY114" fmla="*/ 375811 h 1934337"/>
                <a:gd name="connsiteX115" fmla="*/ 6376777 w 6376701"/>
                <a:gd name="connsiteY115" fmla="*/ 406767 h 193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376701" h="1934337">
                  <a:moveTo>
                    <a:pt x="75" y="470490"/>
                  </a:moveTo>
                  <a:lnTo>
                    <a:pt x="66845" y="516115"/>
                  </a:lnTo>
                  <a:lnTo>
                    <a:pt x="100183" y="519353"/>
                  </a:lnTo>
                  <a:lnTo>
                    <a:pt x="166953" y="527735"/>
                  </a:lnTo>
                  <a:lnTo>
                    <a:pt x="200386" y="537451"/>
                  </a:lnTo>
                  <a:lnTo>
                    <a:pt x="300494" y="553452"/>
                  </a:lnTo>
                  <a:lnTo>
                    <a:pt x="333926" y="553357"/>
                  </a:lnTo>
                  <a:lnTo>
                    <a:pt x="400697" y="557072"/>
                  </a:lnTo>
                  <a:lnTo>
                    <a:pt x="434034" y="521067"/>
                  </a:lnTo>
                  <a:lnTo>
                    <a:pt x="467467" y="479824"/>
                  </a:lnTo>
                  <a:lnTo>
                    <a:pt x="500804" y="479158"/>
                  </a:lnTo>
                  <a:lnTo>
                    <a:pt x="567575" y="483825"/>
                  </a:lnTo>
                  <a:lnTo>
                    <a:pt x="601007" y="480396"/>
                  </a:lnTo>
                  <a:lnTo>
                    <a:pt x="667777" y="491445"/>
                  </a:lnTo>
                  <a:lnTo>
                    <a:pt x="701115" y="506494"/>
                  </a:lnTo>
                  <a:lnTo>
                    <a:pt x="767885" y="558025"/>
                  </a:lnTo>
                  <a:lnTo>
                    <a:pt x="801318" y="509352"/>
                  </a:lnTo>
                  <a:lnTo>
                    <a:pt x="968196" y="881493"/>
                  </a:lnTo>
                  <a:lnTo>
                    <a:pt x="1001629" y="965314"/>
                  </a:lnTo>
                  <a:lnTo>
                    <a:pt x="1168507" y="1362697"/>
                  </a:lnTo>
                  <a:lnTo>
                    <a:pt x="1201940" y="1298308"/>
                  </a:lnTo>
                  <a:lnTo>
                    <a:pt x="1335480" y="1565769"/>
                  </a:lnTo>
                  <a:lnTo>
                    <a:pt x="1368818" y="1611204"/>
                  </a:lnTo>
                  <a:lnTo>
                    <a:pt x="1469021" y="1711788"/>
                  </a:lnTo>
                  <a:lnTo>
                    <a:pt x="1502453" y="1736934"/>
                  </a:lnTo>
                  <a:lnTo>
                    <a:pt x="1569224" y="1770652"/>
                  </a:lnTo>
                  <a:lnTo>
                    <a:pt x="1602561" y="1899430"/>
                  </a:lnTo>
                  <a:lnTo>
                    <a:pt x="1635994" y="1820849"/>
                  </a:lnTo>
                  <a:lnTo>
                    <a:pt x="1669331" y="1773034"/>
                  </a:lnTo>
                  <a:lnTo>
                    <a:pt x="1702764" y="1770367"/>
                  </a:lnTo>
                  <a:lnTo>
                    <a:pt x="1736101" y="1754079"/>
                  </a:lnTo>
                  <a:lnTo>
                    <a:pt x="1802872" y="1663972"/>
                  </a:lnTo>
                  <a:lnTo>
                    <a:pt x="1836305" y="1606727"/>
                  </a:lnTo>
                  <a:lnTo>
                    <a:pt x="1969845" y="1338312"/>
                  </a:lnTo>
                  <a:lnTo>
                    <a:pt x="2003183" y="1383747"/>
                  </a:lnTo>
                  <a:lnTo>
                    <a:pt x="2069953" y="1125429"/>
                  </a:lnTo>
                  <a:lnTo>
                    <a:pt x="2103386" y="1039132"/>
                  </a:lnTo>
                  <a:lnTo>
                    <a:pt x="2337034" y="456488"/>
                  </a:lnTo>
                  <a:lnTo>
                    <a:pt x="2370467" y="396861"/>
                  </a:lnTo>
                  <a:lnTo>
                    <a:pt x="2403804" y="754525"/>
                  </a:lnTo>
                  <a:lnTo>
                    <a:pt x="2437237" y="609459"/>
                  </a:lnTo>
                  <a:lnTo>
                    <a:pt x="2470574" y="522020"/>
                  </a:lnTo>
                  <a:lnTo>
                    <a:pt x="2504007" y="470871"/>
                  </a:lnTo>
                  <a:lnTo>
                    <a:pt x="2570777" y="409911"/>
                  </a:lnTo>
                  <a:lnTo>
                    <a:pt x="2604115" y="400862"/>
                  </a:lnTo>
                  <a:lnTo>
                    <a:pt x="2670885" y="408863"/>
                  </a:lnTo>
                  <a:lnTo>
                    <a:pt x="2704318" y="418102"/>
                  </a:lnTo>
                  <a:lnTo>
                    <a:pt x="2771088" y="435819"/>
                  </a:lnTo>
                  <a:lnTo>
                    <a:pt x="2804426" y="210457"/>
                  </a:lnTo>
                  <a:lnTo>
                    <a:pt x="2837858" y="350475"/>
                  </a:lnTo>
                  <a:lnTo>
                    <a:pt x="2871196" y="402005"/>
                  </a:lnTo>
                  <a:lnTo>
                    <a:pt x="2937966" y="382384"/>
                  </a:lnTo>
                  <a:lnTo>
                    <a:pt x="2971399" y="388384"/>
                  </a:lnTo>
                  <a:lnTo>
                    <a:pt x="3071507" y="396481"/>
                  </a:lnTo>
                  <a:lnTo>
                    <a:pt x="3104939" y="399243"/>
                  </a:lnTo>
                  <a:lnTo>
                    <a:pt x="3171710" y="412483"/>
                  </a:lnTo>
                  <a:lnTo>
                    <a:pt x="3205142" y="208933"/>
                  </a:lnTo>
                  <a:lnTo>
                    <a:pt x="3238480" y="330091"/>
                  </a:lnTo>
                  <a:lnTo>
                    <a:pt x="3271913" y="390575"/>
                  </a:lnTo>
                  <a:lnTo>
                    <a:pt x="3338683" y="422674"/>
                  </a:lnTo>
                  <a:lnTo>
                    <a:pt x="3372020" y="448963"/>
                  </a:lnTo>
                  <a:lnTo>
                    <a:pt x="3438791" y="490968"/>
                  </a:lnTo>
                  <a:lnTo>
                    <a:pt x="3472223" y="503351"/>
                  </a:lnTo>
                  <a:lnTo>
                    <a:pt x="3572331" y="515829"/>
                  </a:lnTo>
                  <a:lnTo>
                    <a:pt x="3605764" y="399338"/>
                  </a:lnTo>
                  <a:lnTo>
                    <a:pt x="3672534" y="424579"/>
                  </a:lnTo>
                  <a:lnTo>
                    <a:pt x="3705872" y="428199"/>
                  </a:lnTo>
                  <a:lnTo>
                    <a:pt x="3839412" y="450964"/>
                  </a:lnTo>
                  <a:lnTo>
                    <a:pt x="3872845" y="471823"/>
                  </a:lnTo>
                  <a:lnTo>
                    <a:pt x="3939615" y="540975"/>
                  </a:lnTo>
                  <a:lnTo>
                    <a:pt x="3972953" y="592505"/>
                  </a:lnTo>
                  <a:lnTo>
                    <a:pt x="4006386" y="522020"/>
                  </a:lnTo>
                  <a:lnTo>
                    <a:pt x="4039723" y="631843"/>
                  </a:lnTo>
                  <a:lnTo>
                    <a:pt x="4206696" y="1120285"/>
                  </a:lnTo>
                  <a:lnTo>
                    <a:pt x="4240034" y="1211820"/>
                  </a:lnTo>
                  <a:lnTo>
                    <a:pt x="4340237" y="1454613"/>
                  </a:lnTo>
                  <a:lnTo>
                    <a:pt x="4373574" y="1524431"/>
                  </a:lnTo>
                  <a:lnTo>
                    <a:pt x="4407007" y="1071803"/>
                  </a:lnTo>
                  <a:lnTo>
                    <a:pt x="4440345" y="1276305"/>
                  </a:lnTo>
                  <a:lnTo>
                    <a:pt x="4507115" y="1497380"/>
                  </a:lnTo>
                  <a:lnTo>
                    <a:pt x="4540548" y="1582629"/>
                  </a:lnTo>
                  <a:lnTo>
                    <a:pt x="4607318" y="1725313"/>
                  </a:lnTo>
                  <a:lnTo>
                    <a:pt x="4640655" y="1781225"/>
                  </a:lnTo>
                  <a:lnTo>
                    <a:pt x="4707425" y="1871522"/>
                  </a:lnTo>
                  <a:lnTo>
                    <a:pt x="4740858" y="1905145"/>
                  </a:lnTo>
                  <a:lnTo>
                    <a:pt x="4774291" y="1934387"/>
                  </a:lnTo>
                  <a:lnTo>
                    <a:pt x="4807629" y="1767318"/>
                  </a:lnTo>
                  <a:lnTo>
                    <a:pt x="4874399" y="1911241"/>
                  </a:lnTo>
                  <a:lnTo>
                    <a:pt x="4907832" y="1929910"/>
                  </a:lnTo>
                  <a:lnTo>
                    <a:pt x="4974602" y="1929053"/>
                  </a:lnTo>
                  <a:lnTo>
                    <a:pt x="5007939" y="1912860"/>
                  </a:lnTo>
                  <a:lnTo>
                    <a:pt x="5074709" y="1834279"/>
                  </a:lnTo>
                  <a:lnTo>
                    <a:pt x="5108142" y="1773605"/>
                  </a:lnTo>
                  <a:lnTo>
                    <a:pt x="5174913" y="1611680"/>
                  </a:lnTo>
                  <a:lnTo>
                    <a:pt x="5208250" y="1891334"/>
                  </a:lnTo>
                  <a:lnTo>
                    <a:pt x="5275020" y="1442611"/>
                  </a:lnTo>
                  <a:lnTo>
                    <a:pt x="5308453" y="1308118"/>
                  </a:lnTo>
                  <a:lnTo>
                    <a:pt x="5475331" y="681659"/>
                  </a:lnTo>
                  <a:lnTo>
                    <a:pt x="5508764" y="588219"/>
                  </a:lnTo>
                  <a:lnTo>
                    <a:pt x="5608872" y="365048"/>
                  </a:lnTo>
                  <a:lnTo>
                    <a:pt x="5642304" y="151974"/>
                  </a:lnTo>
                  <a:lnTo>
                    <a:pt x="5675642" y="79965"/>
                  </a:lnTo>
                  <a:lnTo>
                    <a:pt x="5709075" y="136258"/>
                  </a:lnTo>
                  <a:lnTo>
                    <a:pt x="5742412" y="186359"/>
                  </a:lnTo>
                  <a:lnTo>
                    <a:pt x="5775844" y="210934"/>
                  </a:lnTo>
                  <a:lnTo>
                    <a:pt x="5842615" y="267036"/>
                  </a:lnTo>
                  <a:lnTo>
                    <a:pt x="5875952" y="301707"/>
                  </a:lnTo>
                  <a:lnTo>
                    <a:pt x="5976156" y="383145"/>
                  </a:lnTo>
                  <a:lnTo>
                    <a:pt x="6009493" y="50"/>
                  </a:lnTo>
                  <a:lnTo>
                    <a:pt x="6042926" y="58153"/>
                  </a:lnTo>
                  <a:lnTo>
                    <a:pt x="6076263" y="180644"/>
                  </a:lnTo>
                  <a:lnTo>
                    <a:pt x="6109696" y="249414"/>
                  </a:lnTo>
                  <a:lnTo>
                    <a:pt x="6143034" y="279037"/>
                  </a:lnTo>
                  <a:lnTo>
                    <a:pt x="6276574" y="361238"/>
                  </a:lnTo>
                  <a:lnTo>
                    <a:pt x="6310007" y="375811"/>
                  </a:lnTo>
                  <a:lnTo>
                    <a:pt x="6376777" y="406767"/>
                  </a:lnTo>
                </a:path>
              </a:pathLst>
            </a:custGeom>
            <a:noFill/>
            <a:ln w="47625" cap="flat">
              <a:solidFill>
                <a:srgbClr val="F64B5B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DE4B14-1F99-5AA0-77D0-8BFA67312A41}"/>
                </a:ext>
              </a:extLst>
            </p:cNvPr>
            <p:cNvSpPr/>
            <p:nvPr/>
          </p:nvSpPr>
          <p:spPr>
            <a:xfrm>
              <a:off x="1738598" y="3192208"/>
              <a:ext cx="6376701" cy="1816988"/>
            </a:xfrm>
            <a:custGeom>
              <a:avLst/>
              <a:gdLst>
                <a:gd name="connsiteX0" fmla="*/ 75 w 6376701"/>
                <a:gd name="connsiteY0" fmla="*/ 287515 h 1816988"/>
                <a:gd name="connsiteX1" fmla="*/ 300494 w 6376701"/>
                <a:gd name="connsiteY1" fmla="*/ 407434 h 1816988"/>
                <a:gd name="connsiteX2" fmla="*/ 333926 w 6376701"/>
                <a:gd name="connsiteY2" fmla="*/ 411244 h 1816988"/>
                <a:gd name="connsiteX3" fmla="*/ 434034 w 6376701"/>
                <a:gd name="connsiteY3" fmla="*/ 403434 h 1816988"/>
                <a:gd name="connsiteX4" fmla="*/ 467467 w 6376701"/>
                <a:gd name="connsiteY4" fmla="*/ 395623 h 1816988"/>
                <a:gd name="connsiteX5" fmla="*/ 601007 w 6376701"/>
                <a:gd name="connsiteY5" fmla="*/ 360762 h 1816988"/>
                <a:gd name="connsiteX6" fmla="*/ 634345 w 6376701"/>
                <a:gd name="connsiteY6" fmla="*/ 360857 h 1816988"/>
                <a:gd name="connsiteX7" fmla="*/ 701115 w 6376701"/>
                <a:gd name="connsiteY7" fmla="*/ 379621 h 1816988"/>
                <a:gd name="connsiteX8" fmla="*/ 734548 w 6376701"/>
                <a:gd name="connsiteY8" fmla="*/ 399624 h 1816988"/>
                <a:gd name="connsiteX9" fmla="*/ 801318 w 6376701"/>
                <a:gd name="connsiteY9" fmla="*/ 472966 h 1816988"/>
                <a:gd name="connsiteX10" fmla="*/ 834656 w 6376701"/>
                <a:gd name="connsiteY10" fmla="*/ 521830 h 1816988"/>
                <a:gd name="connsiteX11" fmla="*/ 901426 w 6376701"/>
                <a:gd name="connsiteY11" fmla="*/ 657751 h 1816988"/>
                <a:gd name="connsiteX12" fmla="*/ 934859 w 6376701"/>
                <a:gd name="connsiteY12" fmla="*/ 740428 h 1816988"/>
                <a:gd name="connsiteX13" fmla="*/ 1135169 w 6376701"/>
                <a:gd name="connsiteY13" fmla="*/ 1236490 h 1816988"/>
                <a:gd name="connsiteX14" fmla="*/ 1168507 w 6376701"/>
                <a:gd name="connsiteY14" fmla="*/ 1305261 h 1816988"/>
                <a:gd name="connsiteX15" fmla="*/ 1235277 w 6376701"/>
                <a:gd name="connsiteY15" fmla="*/ 1414132 h 1816988"/>
                <a:gd name="connsiteX16" fmla="*/ 1268710 w 6376701"/>
                <a:gd name="connsiteY16" fmla="*/ 1453851 h 1816988"/>
                <a:gd name="connsiteX17" fmla="*/ 1335480 w 6376701"/>
                <a:gd name="connsiteY17" fmla="*/ 1528908 h 1816988"/>
                <a:gd name="connsiteX18" fmla="*/ 1368818 w 6376701"/>
                <a:gd name="connsiteY18" fmla="*/ 1549196 h 1816988"/>
                <a:gd name="connsiteX19" fmla="*/ 1502453 w 6376701"/>
                <a:gd name="connsiteY19" fmla="*/ 1606822 h 1816988"/>
                <a:gd name="connsiteX20" fmla="*/ 1535791 w 6376701"/>
                <a:gd name="connsiteY20" fmla="*/ 1607965 h 1816988"/>
                <a:gd name="connsiteX21" fmla="*/ 1602561 w 6376701"/>
                <a:gd name="connsiteY21" fmla="*/ 1610918 h 1816988"/>
                <a:gd name="connsiteX22" fmla="*/ 1635994 w 6376701"/>
                <a:gd name="connsiteY22" fmla="*/ 1607203 h 1816988"/>
                <a:gd name="connsiteX23" fmla="*/ 1669331 w 6376701"/>
                <a:gd name="connsiteY23" fmla="*/ 1588725 h 1816988"/>
                <a:gd name="connsiteX24" fmla="*/ 1702764 w 6376701"/>
                <a:gd name="connsiteY24" fmla="*/ 1556435 h 1816988"/>
                <a:gd name="connsiteX25" fmla="*/ 1802872 w 6376701"/>
                <a:gd name="connsiteY25" fmla="*/ 1417275 h 1816988"/>
                <a:gd name="connsiteX26" fmla="*/ 1836305 w 6376701"/>
                <a:gd name="connsiteY26" fmla="*/ 1363840 h 1816988"/>
                <a:gd name="connsiteX27" fmla="*/ 1969845 w 6376701"/>
                <a:gd name="connsiteY27" fmla="*/ 1165624 h 1816988"/>
                <a:gd name="connsiteX28" fmla="*/ 2003183 w 6376701"/>
                <a:gd name="connsiteY28" fmla="*/ 1104855 h 1816988"/>
                <a:gd name="connsiteX29" fmla="*/ 2069953 w 6376701"/>
                <a:gd name="connsiteY29" fmla="*/ 955122 h 1816988"/>
                <a:gd name="connsiteX30" fmla="*/ 2103386 w 6376701"/>
                <a:gd name="connsiteY30" fmla="*/ 868063 h 1816988"/>
                <a:gd name="connsiteX31" fmla="*/ 2337034 w 6376701"/>
                <a:gd name="connsiteY31" fmla="*/ 213982 h 1816988"/>
                <a:gd name="connsiteX32" fmla="*/ 2370467 w 6376701"/>
                <a:gd name="connsiteY32" fmla="*/ 141020 h 1816988"/>
                <a:gd name="connsiteX33" fmla="*/ 2437237 w 6376701"/>
                <a:gd name="connsiteY33" fmla="*/ 53295 h 1816988"/>
                <a:gd name="connsiteX34" fmla="*/ 2470574 w 6376701"/>
                <a:gd name="connsiteY34" fmla="*/ 35864 h 1816988"/>
                <a:gd name="connsiteX35" fmla="*/ 2504007 w 6376701"/>
                <a:gd name="connsiteY35" fmla="*/ 25863 h 1816988"/>
                <a:gd name="connsiteX36" fmla="*/ 2537345 w 6376701"/>
                <a:gd name="connsiteY36" fmla="*/ 32435 h 1816988"/>
                <a:gd name="connsiteX37" fmla="*/ 2604115 w 6376701"/>
                <a:gd name="connsiteY37" fmla="*/ 87108 h 1816988"/>
                <a:gd name="connsiteX38" fmla="*/ 2637548 w 6376701"/>
                <a:gd name="connsiteY38" fmla="*/ 118255 h 1816988"/>
                <a:gd name="connsiteX39" fmla="*/ 2737655 w 6376701"/>
                <a:gd name="connsiteY39" fmla="*/ 201694 h 1816988"/>
                <a:gd name="connsiteX40" fmla="*/ 2771088 w 6376701"/>
                <a:gd name="connsiteY40" fmla="*/ 221697 h 1816988"/>
                <a:gd name="connsiteX41" fmla="*/ 2837858 w 6376701"/>
                <a:gd name="connsiteY41" fmla="*/ 247605 h 1816988"/>
                <a:gd name="connsiteX42" fmla="*/ 2871196 w 6376701"/>
                <a:gd name="connsiteY42" fmla="*/ 253987 h 1816988"/>
                <a:gd name="connsiteX43" fmla="*/ 2971399 w 6376701"/>
                <a:gd name="connsiteY43" fmla="*/ 255796 h 1816988"/>
                <a:gd name="connsiteX44" fmla="*/ 3004736 w 6376701"/>
                <a:gd name="connsiteY44" fmla="*/ 253701 h 1816988"/>
                <a:gd name="connsiteX45" fmla="*/ 3138372 w 6376701"/>
                <a:gd name="connsiteY45" fmla="*/ 254749 h 1816988"/>
                <a:gd name="connsiteX46" fmla="*/ 3171710 w 6376701"/>
                <a:gd name="connsiteY46" fmla="*/ 260178 h 1816988"/>
                <a:gd name="connsiteX47" fmla="*/ 3305250 w 6376701"/>
                <a:gd name="connsiteY47" fmla="*/ 303517 h 1816988"/>
                <a:gd name="connsiteX48" fmla="*/ 3338683 w 6376701"/>
                <a:gd name="connsiteY48" fmla="*/ 317233 h 1816988"/>
                <a:gd name="connsiteX49" fmla="*/ 3472223 w 6376701"/>
                <a:gd name="connsiteY49" fmla="*/ 361143 h 1816988"/>
                <a:gd name="connsiteX50" fmla="*/ 3505561 w 6376701"/>
                <a:gd name="connsiteY50" fmla="*/ 366191 h 1816988"/>
                <a:gd name="connsiteX51" fmla="*/ 3605764 w 6376701"/>
                <a:gd name="connsiteY51" fmla="*/ 361809 h 1816988"/>
                <a:gd name="connsiteX52" fmla="*/ 3639101 w 6376701"/>
                <a:gd name="connsiteY52" fmla="*/ 354285 h 1816988"/>
                <a:gd name="connsiteX53" fmla="*/ 3806074 w 6376701"/>
                <a:gd name="connsiteY53" fmla="*/ 318471 h 1816988"/>
                <a:gd name="connsiteX54" fmla="*/ 3839412 w 6376701"/>
                <a:gd name="connsiteY54" fmla="*/ 332187 h 1816988"/>
                <a:gd name="connsiteX55" fmla="*/ 3906182 w 6376701"/>
                <a:gd name="connsiteY55" fmla="*/ 392480 h 1816988"/>
                <a:gd name="connsiteX56" fmla="*/ 3939615 w 6376701"/>
                <a:gd name="connsiteY56" fmla="*/ 438676 h 1816988"/>
                <a:gd name="connsiteX57" fmla="*/ 4039723 w 6376701"/>
                <a:gd name="connsiteY57" fmla="*/ 651465 h 1816988"/>
                <a:gd name="connsiteX58" fmla="*/ 4073156 w 6376701"/>
                <a:gd name="connsiteY58" fmla="*/ 730713 h 1816988"/>
                <a:gd name="connsiteX59" fmla="*/ 4273466 w 6376701"/>
                <a:gd name="connsiteY59" fmla="*/ 1222012 h 1816988"/>
                <a:gd name="connsiteX60" fmla="*/ 4306804 w 6376701"/>
                <a:gd name="connsiteY60" fmla="*/ 1291926 h 1816988"/>
                <a:gd name="connsiteX61" fmla="*/ 4440345 w 6376701"/>
                <a:gd name="connsiteY61" fmla="*/ 1527669 h 1816988"/>
                <a:gd name="connsiteX62" fmla="*/ 4473777 w 6376701"/>
                <a:gd name="connsiteY62" fmla="*/ 1568913 h 1816988"/>
                <a:gd name="connsiteX63" fmla="*/ 4540548 w 6376701"/>
                <a:gd name="connsiteY63" fmla="*/ 1647113 h 1816988"/>
                <a:gd name="connsiteX64" fmla="*/ 4573885 w 6376701"/>
                <a:gd name="connsiteY64" fmla="*/ 1673593 h 1816988"/>
                <a:gd name="connsiteX65" fmla="*/ 4707425 w 6376701"/>
                <a:gd name="connsiteY65" fmla="*/ 1760746 h 1816988"/>
                <a:gd name="connsiteX66" fmla="*/ 4740858 w 6376701"/>
                <a:gd name="connsiteY66" fmla="*/ 1768652 h 1816988"/>
                <a:gd name="connsiteX67" fmla="*/ 4874399 w 6376701"/>
                <a:gd name="connsiteY67" fmla="*/ 1817039 h 1816988"/>
                <a:gd name="connsiteX68" fmla="*/ 4907832 w 6376701"/>
                <a:gd name="connsiteY68" fmla="*/ 1807419 h 1816988"/>
                <a:gd name="connsiteX69" fmla="*/ 4974602 w 6376701"/>
                <a:gd name="connsiteY69" fmla="*/ 1761699 h 1816988"/>
                <a:gd name="connsiteX70" fmla="*/ 5007939 w 6376701"/>
                <a:gd name="connsiteY70" fmla="*/ 1724932 h 1816988"/>
                <a:gd name="connsiteX71" fmla="*/ 5074709 w 6376701"/>
                <a:gd name="connsiteY71" fmla="*/ 1613299 h 1816988"/>
                <a:gd name="connsiteX72" fmla="*/ 5108142 w 6376701"/>
                <a:gd name="connsiteY72" fmla="*/ 1540814 h 1816988"/>
                <a:gd name="connsiteX73" fmla="*/ 5174913 w 6376701"/>
                <a:gd name="connsiteY73" fmla="*/ 1354029 h 1816988"/>
                <a:gd name="connsiteX74" fmla="*/ 5208250 w 6376701"/>
                <a:gd name="connsiteY74" fmla="*/ 1245253 h 1816988"/>
                <a:gd name="connsiteX75" fmla="*/ 5475331 w 6376701"/>
                <a:gd name="connsiteY75" fmla="*/ 343331 h 1816988"/>
                <a:gd name="connsiteX76" fmla="*/ 5508764 w 6376701"/>
                <a:gd name="connsiteY76" fmla="*/ 258654 h 1816988"/>
                <a:gd name="connsiteX77" fmla="*/ 5575534 w 6376701"/>
                <a:gd name="connsiteY77" fmla="*/ 109207 h 1816988"/>
                <a:gd name="connsiteX78" fmla="*/ 5608872 w 6376701"/>
                <a:gd name="connsiteY78" fmla="*/ 56152 h 1816988"/>
                <a:gd name="connsiteX79" fmla="*/ 5675642 w 6376701"/>
                <a:gd name="connsiteY79" fmla="*/ 8622 h 1816988"/>
                <a:gd name="connsiteX80" fmla="*/ 5709075 w 6376701"/>
                <a:gd name="connsiteY80" fmla="*/ 50 h 1816988"/>
                <a:gd name="connsiteX81" fmla="*/ 5742412 w 6376701"/>
                <a:gd name="connsiteY81" fmla="*/ 8051 h 1816988"/>
                <a:gd name="connsiteX82" fmla="*/ 5775844 w 6376701"/>
                <a:gd name="connsiteY82" fmla="*/ 32340 h 1816988"/>
                <a:gd name="connsiteX83" fmla="*/ 5942723 w 6376701"/>
                <a:gd name="connsiteY83" fmla="*/ 187692 h 1816988"/>
                <a:gd name="connsiteX84" fmla="*/ 5976156 w 6376701"/>
                <a:gd name="connsiteY84" fmla="*/ 209695 h 1816988"/>
                <a:gd name="connsiteX85" fmla="*/ 6076263 w 6376701"/>
                <a:gd name="connsiteY85" fmla="*/ 247795 h 1816988"/>
                <a:gd name="connsiteX86" fmla="*/ 6109696 w 6376701"/>
                <a:gd name="connsiteY86" fmla="*/ 252653 h 1816988"/>
                <a:gd name="connsiteX87" fmla="*/ 6376777 w 6376701"/>
                <a:gd name="connsiteY87" fmla="*/ 270655 h 181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76701" h="1816988">
                  <a:moveTo>
                    <a:pt x="75" y="287515"/>
                  </a:moveTo>
                  <a:lnTo>
                    <a:pt x="300494" y="407434"/>
                  </a:lnTo>
                  <a:lnTo>
                    <a:pt x="333926" y="411244"/>
                  </a:lnTo>
                  <a:lnTo>
                    <a:pt x="434034" y="403434"/>
                  </a:lnTo>
                  <a:lnTo>
                    <a:pt x="467467" y="395623"/>
                  </a:lnTo>
                  <a:lnTo>
                    <a:pt x="601007" y="360762"/>
                  </a:lnTo>
                  <a:lnTo>
                    <a:pt x="634345" y="360857"/>
                  </a:lnTo>
                  <a:lnTo>
                    <a:pt x="701115" y="379621"/>
                  </a:lnTo>
                  <a:lnTo>
                    <a:pt x="734548" y="399624"/>
                  </a:lnTo>
                  <a:lnTo>
                    <a:pt x="801318" y="472966"/>
                  </a:lnTo>
                  <a:lnTo>
                    <a:pt x="834656" y="521830"/>
                  </a:lnTo>
                  <a:lnTo>
                    <a:pt x="901426" y="657751"/>
                  </a:lnTo>
                  <a:lnTo>
                    <a:pt x="934859" y="740428"/>
                  </a:lnTo>
                  <a:lnTo>
                    <a:pt x="1135169" y="1236490"/>
                  </a:lnTo>
                  <a:lnTo>
                    <a:pt x="1168507" y="1305261"/>
                  </a:lnTo>
                  <a:lnTo>
                    <a:pt x="1235277" y="1414132"/>
                  </a:lnTo>
                  <a:lnTo>
                    <a:pt x="1268710" y="1453851"/>
                  </a:lnTo>
                  <a:lnTo>
                    <a:pt x="1335480" y="1528908"/>
                  </a:lnTo>
                  <a:lnTo>
                    <a:pt x="1368818" y="1549196"/>
                  </a:lnTo>
                  <a:lnTo>
                    <a:pt x="1502453" y="1606822"/>
                  </a:lnTo>
                  <a:lnTo>
                    <a:pt x="1535791" y="1607965"/>
                  </a:lnTo>
                  <a:lnTo>
                    <a:pt x="1602561" y="1610918"/>
                  </a:lnTo>
                  <a:lnTo>
                    <a:pt x="1635994" y="1607203"/>
                  </a:lnTo>
                  <a:lnTo>
                    <a:pt x="1669331" y="1588725"/>
                  </a:lnTo>
                  <a:lnTo>
                    <a:pt x="1702764" y="1556435"/>
                  </a:lnTo>
                  <a:lnTo>
                    <a:pt x="1802872" y="1417275"/>
                  </a:lnTo>
                  <a:lnTo>
                    <a:pt x="1836305" y="1363840"/>
                  </a:lnTo>
                  <a:lnTo>
                    <a:pt x="1969845" y="1165624"/>
                  </a:lnTo>
                  <a:lnTo>
                    <a:pt x="2003183" y="1104855"/>
                  </a:lnTo>
                  <a:lnTo>
                    <a:pt x="2069953" y="955122"/>
                  </a:lnTo>
                  <a:lnTo>
                    <a:pt x="2103386" y="868063"/>
                  </a:lnTo>
                  <a:lnTo>
                    <a:pt x="2337034" y="213982"/>
                  </a:lnTo>
                  <a:lnTo>
                    <a:pt x="2370467" y="141020"/>
                  </a:lnTo>
                  <a:lnTo>
                    <a:pt x="2437237" y="53295"/>
                  </a:lnTo>
                  <a:lnTo>
                    <a:pt x="2470574" y="35864"/>
                  </a:lnTo>
                  <a:lnTo>
                    <a:pt x="2504007" y="25863"/>
                  </a:lnTo>
                  <a:lnTo>
                    <a:pt x="2537345" y="32435"/>
                  </a:lnTo>
                  <a:lnTo>
                    <a:pt x="2604115" y="87108"/>
                  </a:lnTo>
                  <a:lnTo>
                    <a:pt x="2637548" y="118255"/>
                  </a:lnTo>
                  <a:lnTo>
                    <a:pt x="2737655" y="201694"/>
                  </a:lnTo>
                  <a:lnTo>
                    <a:pt x="2771088" y="221697"/>
                  </a:lnTo>
                  <a:lnTo>
                    <a:pt x="2837858" y="247605"/>
                  </a:lnTo>
                  <a:lnTo>
                    <a:pt x="2871196" y="253987"/>
                  </a:lnTo>
                  <a:lnTo>
                    <a:pt x="2971399" y="255796"/>
                  </a:lnTo>
                  <a:lnTo>
                    <a:pt x="3004736" y="253701"/>
                  </a:lnTo>
                  <a:lnTo>
                    <a:pt x="3138372" y="254749"/>
                  </a:lnTo>
                  <a:lnTo>
                    <a:pt x="3171710" y="260178"/>
                  </a:lnTo>
                  <a:lnTo>
                    <a:pt x="3305250" y="303517"/>
                  </a:lnTo>
                  <a:lnTo>
                    <a:pt x="3338683" y="317233"/>
                  </a:lnTo>
                  <a:lnTo>
                    <a:pt x="3472223" y="361143"/>
                  </a:lnTo>
                  <a:lnTo>
                    <a:pt x="3505561" y="366191"/>
                  </a:lnTo>
                  <a:lnTo>
                    <a:pt x="3605764" y="361809"/>
                  </a:lnTo>
                  <a:lnTo>
                    <a:pt x="3639101" y="354285"/>
                  </a:lnTo>
                  <a:lnTo>
                    <a:pt x="3806074" y="318471"/>
                  </a:lnTo>
                  <a:lnTo>
                    <a:pt x="3839412" y="332187"/>
                  </a:lnTo>
                  <a:lnTo>
                    <a:pt x="3906182" y="392480"/>
                  </a:lnTo>
                  <a:lnTo>
                    <a:pt x="3939615" y="438676"/>
                  </a:lnTo>
                  <a:lnTo>
                    <a:pt x="4039723" y="651465"/>
                  </a:lnTo>
                  <a:lnTo>
                    <a:pt x="4073156" y="730713"/>
                  </a:lnTo>
                  <a:lnTo>
                    <a:pt x="4273466" y="1222012"/>
                  </a:lnTo>
                  <a:lnTo>
                    <a:pt x="4306804" y="1291926"/>
                  </a:lnTo>
                  <a:lnTo>
                    <a:pt x="4440345" y="1527669"/>
                  </a:lnTo>
                  <a:lnTo>
                    <a:pt x="4473777" y="1568913"/>
                  </a:lnTo>
                  <a:lnTo>
                    <a:pt x="4540548" y="1647113"/>
                  </a:lnTo>
                  <a:lnTo>
                    <a:pt x="4573885" y="1673593"/>
                  </a:lnTo>
                  <a:lnTo>
                    <a:pt x="4707425" y="1760746"/>
                  </a:lnTo>
                  <a:lnTo>
                    <a:pt x="4740858" y="1768652"/>
                  </a:lnTo>
                  <a:lnTo>
                    <a:pt x="4874399" y="1817039"/>
                  </a:lnTo>
                  <a:lnTo>
                    <a:pt x="4907832" y="1807419"/>
                  </a:lnTo>
                  <a:lnTo>
                    <a:pt x="4974602" y="1761699"/>
                  </a:lnTo>
                  <a:lnTo>
                    <a:pt x="5007939" y="1724932"/>
                  </a:lnTo>
                  <a:lnTo>
                    <a:pt x="5074709" y="1613299"/>
                  </a:lnTo>
                  <a:lnTo>
                    <a:pt x="5108142" y="1540814"/>
                  </a:lnTo>
                  <a:lnTo>
                    <a:pt x="5174913" y="1354029"/>
                  </a:lnTo>
                  <a:lnTo>
                    <a:pt x="5208250" y="1245253"/>
                  </a:lnTo>
                  <a:lnTo>
                    <a:pt x="5475331" y="343331"/>
                  </a:lnTo>
                  <a:lnTo>
                    <a:pt x="5508764" y="258654"/>
                  </a:lnTo>
                  <a:lnTo>
                    <a:pt x="5575534" y="109207"/>
                  </a:lnTo>
                  <a:lnTo>
                    <a:pt x="5608872" y="56152"/>
                  </a:lnTo>
                  <a:lnTo>
                    <a:pt x="5675642" y="8622"/>
                  </a:lnTo>
                  <a:lnTo>
                    <a:pt x="5709075" y="50"/>
                  </a:lnTo>
                  <a:lnTo>
                    <a:pt x="5742412" y="8051"/>
                  </a:lnTo>
                  <a:lnTo>
                    <a:pt x="5775844" y="32340"/>
                  </a:lnTo>
                  <a:lnTo>
                    <a:pt x="5942723" y="187692"/>
                  </a:lnTo>
                  <a:lnTo>
                    <a:pt x="5976156" y="209695"/>
                  </a:lnTo>
                  <a:lnTo>
                    <a:pt x="6076263" y="247795"/>
                  </a:lnTo>
                  <a:lnTo>
                    <a:pt x="6109696" y="252653"/>
                  </a:lnTo>
                  <a:lnTo>
                    <a:pt x="6376777" y="270655"/>
                  </a:lnTo>
                </a:path>
              </a:pathLst>
            </a:custGeom>
            <a:noFill/>
            <a:ln w="47625" cap="flat">
              <a:solidFill>
                <a:srgbClr val="2CA02C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4CA78CCA-D64A-5ED4-5C1C-33E921A5DB39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847EC58-AB70-5F90-3CB7-6E514508D678}"/>
              </a:ext>
            </a:extLst>
          </p:cNvPr>
          <p:cNvSpPr/>
          <p:nvPr/>
        </p:nvSpPr>
        <p:spPr>
          <a:xfrm>
            <a:off x="2658632" y="1126331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606EA1DE-0CFE-CF99-8C6C-F21D345C1BA4}"/>
              </a:ext>
            </a:extLst>
          </p:cNvPr>
          <p:cNvGrpSpPr/>
          <p:nvPr/>
        </p:nvGrpSpPr>
        <p:grpSpPr>
          <a:xfrm>
            <a:off x="2215052" y="5462111"/>
            <a:ext cx="6560021" cy="574357"/>
            <a:chOff x="1118520" y="5383530"/>
            <a:chExt cx="6560021" cy="574357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F860F-B3B3-70A1-3510-A8A24CC46A07}"/>
                </a:ext>
              </a:extLst>
            </p:cNvPr>
            <p:cNvSpPr txBox="1"/>
            <p:nvPr/>
          </p:nvSpPr>
          <p:spPr>
            <a:xfrm>
              <a:off x="1413795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6F9C5D-2D78-45B4-CA2F-692ECA19B46A}"/>
                </a:ext>
              </a:extLst>
            </p:cNvPr>
            <p:cNvSpPr txBox="1"/>
            <p:nvPr/>
          </p:nvSpPr>
          <p:spPr>
            <a:xfrm>
              <a:off x="1118520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115261-7140-9729-6AA0-47A40F3BAB87}"/>
                </a:ext>
              </a:extLst>
            </p:cNvPr>
            <p:cNvSpPr txBox="1"/>
            <p:nvPr/>
          </p:nvSpPr>
          <p:spPr>
            <a:xfrm>
              <a:off x="2215038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A30D8F-4D8A-2EFE-D6E8-02DED721CAC1}"/>
                </a:ext>
              </a:extLst>
            </p:cNvPr>
            <p:cNvSpPr txBox="1"/>
            <p:nvPr/>
          </p:nvSpPr>
          <p:spPr>
            <a:xfrm>
              <a:off x="3016281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F632EF-4242-58D0-28A3-7E5BC9A1DA12}"/>
                </a:ext>
              </a:extLst>
            </p:cNvPr>
            <p:cNvSpPr txBox="1"/>
            <p:nvPr/>
          </p:nvSpPr>
          <p:spPr>
            <a:xfrm>
              <a:off x="3817524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B0A69-C43C-D224-936E-8869C236D610}"/>
                </a:ext>
              </a:extLst>
            </p:cNvPr>
            <p:cNvSpPr txBox="1"/>
            <p:nvPr/>
          </p:nvSpPr>
          <p:spPr>
            <a:xfrm>
              <a:off x="4618863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5464F-A42A-D1A8-3E40-BC438E5752EE}"/>
                </a:ext>
              </a:extLst>
            </p:cNvPr>
            <p:cNvSpPr txBox="1"/>
            <p:nvPr/>
          </p:nvSpPr>
          <p:spPr>
            <a:xfrm>
              <a:off x="4323588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ABE486-4246-4C82-6CDC-CD690C09C896}"/>
                </a:ext>
              </a:extLst>
            </p:cNvPr>
            <p:cNvSpPr txBox="1"/>
            <p:nvPr/>
          </p:nvSpPr>
          <p:spPr>
            <a:xfrm>
              <a:off x="5420106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23D8C4-D9C7-2ABD-D6EB-1C151ED3E688}"/>
                </a:ext>
              </a:extLst>
            </p:cNvPr>
            <p:cNvSpPr txBox="1"/>
            <p:nvPr/>
          </p:nvSpPr>
          <p:spPr>
            <a:xfrm>
              <a:off x="6221349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06778D-8A28-B501-91D4-9CE029035597}"/>
                </a:ext>
              </a:extLst>
            </p:cNvPr>
            <p:cNvSpPr txBox="1"/>
            <p:nvPr/>
          </p:nvSpPr>
          <p:spPr>
            <a:xfrm>
              <a:off x="7022592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A3C47FD7-5616-CBEC-3C2A-414F9E20BBBE}"/>
              </a:ext>
            </a:extLst>
          </p:cNvPr>
          <p:cNvGrpSpPr/>
          <p:nvPr/>
        </p:nvGrpSpPr>
        <p:grpSpPr>
          <a:xfrm>
            <a:off x="2293450" y="998600"/>
            <a:ext cx="393637" cy="4225135"/>
            <a:chOff x="1215390" y="920019"/>
            <a:chExt cx="393637" cy="4225135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4495FC-7BA0-8897-2498-7FFC68A3BBAA}"/>
                </a:ext>
              </a:extLst>
            </p:cNvPr>
            <p:cNvSpPr txBox="1"/>
            <p:nvPr/>
          </p:nvSpPr>
          <p:spPr>
            <a:xfrm>
              <a:off x="1215390" y="480660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555D0-02F3-1865-D331-BD27425CE74D}"/>
                </a:ext>
              </a:extLst>
            </p:cNvPr>
            <p:cNvSpPr txBox="1"/>
            <p:nvPr/>
          </p:nvSpPr>
          <p:spPr>
            <a:xfrm>
              <a:off x="1320165" y="415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384E46-B96A-2621-63D5-A93433D63EE3}"/>
                </a:ext>
              </a:extLst>
            </p:cNvPr>
            <p:cNvSpPr txBox="1"/>
            <p:nvPr/>
          </p:nvSpPr>
          <p:spPr>
            <a:xfrm>
              <a:off x="1320165" y="35110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CD947F-9142-CEA4-6C12-65F4DFE6D7A8}"/>
                </a:ext>
              </a:extLst>
            </p:cNvPr>
            <p:cNvSpPr txBox="1"/>
            <p:nvPr/>
          </p:nvSpPr>
          <p:spPr>
            <a:xfrm>
              <a:off x="1320165" y="28633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90439-971E-8433-2B14-AE97E810201A}"/>
                </a:ext>
              </a:extLst>
            </p:cNvPr>
            <p:cNvSpPr txBox="1"/>
            <p:nvPr/>
          </p:nvSpPr>
          <p:spPr>
            <a:xfrm>
              <a:off x="1320165" y="22155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F45C58-00F6-B9DF-1150-EDCE1FB83A3B}"/>
                </a:ext>
              </a:extLst>
            </p:cNvPr>
            <p:cNvSpPr txBox="1"/>
            <p:nvPr/>
          </p:nvSpPr>
          <p:spPr>
            <a:xfrm>
              <a:off x="1320165" y="15677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B2D309-7362-11E2-7D4E-C65DAAAA460B}"/>
                </a:ext>
              </a:extLst>
            </p:cNvPr>
            <p:cNvSpPr txBox="1"/>
            <p:nvPr/>
          </p:nvSpPr>
          <p:spPr>
            <a:xfrm>
              <a:off x="1320165" y="9200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3DC01C7-EB2C-9B65-F4B7-732FD15E5B72}"/>
              </a:ext>
            </a:extLst>
          </p:cNvPr>
          <p:cNvSpPr txBox="1"/>
          <p:nvPr/>
        </p:nvSpPr>
        <p:spPr>
          <a:xfrm rot="16200000">
            <a:off x="1270911" y="3112263"/>
            <a:ext cx="16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 load [kW]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17F920-5CD7-E4E6-CF4D-BF93B02E7A00}"/>
              </a:ext>
            </a:extLst>
          </p:cNvPr>
          <p:cNvSpPr txBox="1"/>
          <p:nvPr/>
        </p:nvSpPr>
        <p:spPr>
          <a:xfrm>
            <a:off x="7859660" y="725199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1CCA84-8398-83FE-39C1-395356EFA552}"/>
              </a:ext>
            </a:extLst>
          </p:cNvPr>
          <p:cNvSpPr txBox="1"/>
          <p:nvPr/>
        </p:nvSpPr>
        <p:spPr>
          <a:xfrm>
            <a:off x="2755513" y="1501268"/>
            <a:ext cx="2218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2"/>
                </a:solidFill>
              </a:rPr>
              <a:t>Model 1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weather &amp;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GOF = 14.6%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54D3F-9DB8-4909-C11A-E401688E308E}"/>
              </a:ext>
            </a:extLst>
          </p:cNvPr>
          <p:cNvSpPr txBox="1"/>
          <p:nvPr/>
        </p:nvSpPr>
        <p:spPr>
          <a:xfrm>
            <a:off x="4616720" y="1174223"/>
            <a:ext cx="240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63BD76"/>
                </a:solidFill>
              </a:rPr>
              <a:t>Model 2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GOF = 30.6%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599C8E-8E48-188A-D633-03688D1C5D72}"/>
              </a:ext>
            </a:extLst>
          </p:cNvPr>
          <p:cNvSpPr txBox="1"/>
          <p:nvPr/>
        </p:nvSpPr>
        <p:spPr>
          <a:xfrm>
            <a:off x="6725113" y="1291884"/>
            <a:ext cx="240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64B5B"/>
                </a:solidFill>
              </a:rPr>
              <a:t>Model 3</a:t>
            </a:r>
          </a:p>
          <a:p>
            <a:r>
              <a:rPr lang="en-US" sz="1600" b="1" dirty="0">
                <a:solidFill>
                  <a:srgbClr val="F64B5B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F64B5B"/>
                </a:solidFill>
              </a:rPr>
              <a:t>autoregressors</a:t>
            </a:r>
          </a:p>
          <a:p>
            <a:r>
              <a:rPr lang="en-US" sz="1600" b="1" dirty="0">
                <a:solidFill>
                  <a:srgbClr val="F64B5B"/>
                </a:solidFill>
              </a:rPr>
              <a:t>GOF = 33.7%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A5B3A5-555F-124D-381F-4A26EB9BB14A}"/>
              </a:ext>
            </a:extLst>
          </p:cNvPr>
          <p:cNvCxnSpPr>
            <a:cxnSpLocks/>
          </p:cNvCxnSpPr>
          <p:nvPr/>
        </p:nvCxnSpPr>
        <p:spPr>
          <a:xfrm>
            <a:off x="3512235" y="2560716"/>
            <a:ext cx="0" cy="8918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EE4EF6-A71C-68B9-15C4-E9043C7412BF}"/>
              </a:ext>
            </a:extLst>
          </p:cNvPr>
          <p:cNvCxnSpPr>
            <a:cxnSpLocks/>
          </p:cNvCxnSpPr>
          <p:nvPr/>
        </p:nvCxnSpPr>
        <p:spPr>
          <a:xfrm>
            <a:off x="5307552" y="2217712"/>
            <a:ext cx="0" cy="1044131"/>
          </a:xfrm>
          <a:prstGeom prst="straightConnector1">
            <a:avLst/>
          </a:prstGeom>
          <a:ln w="19050">
            <a:solidFill>
              <a:srgbClr val="63BD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9AE07-CF5F-1068-25E2-642934D2796F}"/>
              </a:ext>
            </a:extLst>
          </p:cNvPr>
          <p:cNvCxnSpPr>
            <a:cxnSpLocks/>
          </p:cNvCxnSpPr>
          <p:nvPr/>
        </p:nvCxnSpPr>
        <p:spPr>
          <a:xfrm>
            <a:off x="7254643" y="2338242"/>
            <a:ext cx="0" cy="1906524"/>
          </a:xfrm>
          <a:prstGeom prst="straightConnector1">
            <a:avLst/>
          </a:prstGeom>
          <a:ln w="19050">
            <a:solidFill>
              <a:srgbClr val="F64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BFFC0A-F1D4-CCC7-75AA-2DC6D5744624}"/>
              </a:ext>
            </a:extLst>
          </p:cNvPr>
          <p:cNvCxnSpPr>
            <a:cxnSpLocks/>
          </p:cNvCxnSpPr>
          <p:nvPr/>
        </p:nvCxnSpPr>
        <p:spPr>
          <a:xfrm>
            <a:off x="8679931" y="1057693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09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BD19DD8-9EE3-049B-3BF2-C40324D2D5E4}"/>
              </a:ext>
            </a:extLst>
          </p:cNvPr>
          <p:cNvGrpSpPr/>
          <p:nvPr/>
        </p:nvGrpSpPr>
        <p:grpSpPr>
          <a:xfrm>
            <a:off x="2750993" y="946150"/>
            <a:ext cx="6429375" cy="4381500"/>
            <a:chOff x="2750993" y="946150"/>
            <a:chExt cx="6429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A293230-D6E6-F62F-69A1-1DC3B2280245}"/>
                </a:ext>
              </a:extLst>
            </p:cNvPr>
            <p:cNvGrpSpPr/>
            <p:nvPr/>
          </p:nvGrpSpPr>
          <p:grpSpPr>
            <a:xfrm>
              <a:off x="2915013" y="946150"/>
              <a:ext cx="5510879" cy="4381500"/>
              <a:chOff x="2915013" y="946150"/>
              <a:chExt cx="5510879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3F1F0AC-FCA1-734E-842B-124B4663B741}"/>
                  </a:ext>
                </a:extLst>
              </p:cNvPr>
              <p:cNvSpPr/>
              <p:nvPr/>
            </p:nvSpPr>
            <p:spPr>
              <a:xfrm>
                <a:off x="2915013" y="946150"/>
                <a:ext cx="9525" cy="4381500"/>
              </a:xfrm>
              <a:custGeom>
                <a:avLst/>
                <a:gdLst>
                  <a:gd name="connsiteX0" fmla="*/ 92 w 9525"/>
                  <a:gd name="connsiteY0" fmla="*/ 0 h 4381500"/>
                  <a:gd name="connsiteX1" fmla="*/ 9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2" y="0"/>
                    </a:moveTo>
                    <a:lnTo>
                      <a:pt x="9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924E012-6ED5-7ECA-EADA-CD3180E956EF}"/>
                  </a:ext>
                </a:extLst>
              </p:cNvPr>
              <p:cNvSpPr/>
              <p:nvPr/>
            </p:nvSpPr>
            <p:spPr>
              <a:xfrm>
                <a:off x="3702254" y="946150"/>
                <a:ext cx="9525" cy="4381500"/>
              </a:xfrm>
              <a:custGeom>
                <a:avLst/>
                <a:gdLst>
                  <a:gd name="connsiteX0" fmla="*/ 175 w 9525"/>
                  <a:gd name="connsiteY0" fmla="*/ 0 h 4381500"/>
                  <a:gd name="connsiteX1" fmla="*/ 17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5" y="0"/>
                    </a:moveTo>
                    <a:lnTo>
                      <a:pt x="17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C5A6A75-545F-878D-D168-5EB98A89DD69}"/>
                  </a:ext>
                </a:extLst>
              </p:cNvPr>
              <p:cNvSpPr/>
              <p:nvPr/>
            </p:nvSpPr>
            <p:spPr>
              <a:xfrm>
                <a:off x="4489591" y="946150"/>
                <a:ext cx="9525" cy="4381500"/>
              </a:xfrm>
              <a:custGeom>
                <a:avLst/>
                <a:gdLst>
                  <a:gd name="connsiteX0" fmla="*/ 258 w 9525"/>
                  <a:gd name="connsiteY0" fmla="*/ 0 h 4381500"/>
                  <a:gd name="connsiteX1" fmla="*/ 2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8" y="0"/>
                    </a:moveTo>
                    <a:lnTo>
                      <a:pt x="2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F3B08D1-CB3A-FF60-76E4-023E95A84751}"/>
                  </a:ext>
                </a:extLst>
              </p:cNvPr>
              <p:cNvSpPr/>
              <p:nvPr/>
            </p:nvSpPr>
            <p:spPr>
              <a:xfrm>
                <a:off x="5276832" y="946150"/>
                <a:ext cx="9525" cy="4381500"/>
              </a:xfrm>
              <a:custGeom>
                <a:avLst/>
                <a:gdLst>
                  <a:gd name="connsiteX0" fmla="*/ 340 w 9525"/>
                  <a:gd name="connsiteY0" fmla="*/ 0 h 4381500"/>
                  <a:gd name="connsiteX1" fmla="*/ 34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0" y="0"/>
                    </a:moveTo>
                    <a:lnTo>
                      <a:pt x="34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85A128D-ACCF-53A2-2CC3-FF628F276CF2}"/>
                  </a:ext>
                </a:extLst>
              </p:cNvPr>
              <p:cNvSpPr/>
              <p:nvPr/>
            </p:nvSpPr>
            <p:spPr>
              <a:xfrm>
                <a:off x="6064073" y="946150"/>
                <a:ext cx="9525" cy="4381500"/>
              </a:xfrm>
              <a:custGeom>
                <a:avLst/>
                <a:gdLst>
                  <a:gd name="connsiteX0" fmla="*/ 423 w 9525"/>
                  <a:gd name="connsiteY0" fmla="*/ 0 h 4381500"/>
                  <a:gd name="connsiteX1" fmla="*/ 42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3" y="0"/>
                    </a:moveTo>
                    <a:lnTo>
                      <a:pt x="42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4EE9AF0-A702-939C-6056-3E464717F1F3}"/>
                  </a:ext>
                </a:extLst>
              </p:cNvPr>
              <p:cNvSpPr/>
              <p:nvPr/>
            </p:nvSpPr>
            <p:spPr>
              <a:xfrm>
                <a:off x="6851315" y="946150"/>
                <a:ext cx="9525" cy="4381500"/>
              </a:xfrm>
              <a:custGeom>
                <a:avLst/>
                <a:gdLst>
                  <a:gd name="connsiteX0" fmla="*/ 505 w 9525"/>
                  <a:gd name="connsiteY0" fmla="*/ 0 h 4381500"/>
                  <a:gd name="connsiteX1" fmla="*/ 50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05" y="0"/>
                    </a:moveTo>
                    <a:lnTo>
                      <a:pt x="50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901D00-1A5B-98D8-F5A1-03A652353B8A}"/>
                  </a:ext>
                </a:extLst>
              </p:cNvPr>
              <p:cNvSpPr/>
              <p:nvPr/>
            </p:nvSpPr>
            <p:spPr>
              <a:xfrm>
                <a:off x="7638651" y="946150"/>
                <a:ext cx="9525" cy="4381500"/>
              </a:xfrm>
              <a:custGeom>
                <a:avLst/>
                <a:gdLst>
                  <a:gd name="connsiteX0" fmla="*/ 588 w 9525"/>
                  <a:gd name="connsiteY0" fmla="*/ 0 h 4381500"/>
                  <a:gd name="connsiteX1" fmla="*/ 58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88" y="0"/>
                    </a:moveTo>
                    <a:lnTo>
                      <a:pt x="58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15E7C00-C3EA-315F-C6E0-8DBC64E73FCD}"/>
                  </a:ext>
                </a:extLst>
              </p:cNvPr>
              <p:cNvSpPr/>
              <p:nvPr/>
            </p:nvSpPr>
            <p:spPr>
              <a:xfrm>
                <a:off x="8425892" y="946150"/>
                <a:ext cx="9525" cy="4381500"/>
              </a:xfrm>
              <a:custGeom>
                <a:avLst/>
                <a:gdLst>
                  <a:gd name="connsiteX0" fmla="*/ 671 w 9525"/>
                  <a:gd name="connsiteY0" fmla="*/ 0 h 4381500"/>
                  <a:gd name="connsiteX1" fmla="*/ 67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71" y="0"/>
                    </a:moveTo>
                    <a:lnTo>
                      <a:pt x="67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3308A275-88AE-7605-1C44-04263A0AFCA5}"/>
                </a:ext>
              </a:extLst>
            </p:cNvPr>
            <p:cNvGrpSpPr/>
            <p:nvPr/>
          </p:nvGrpSpPr>
          <p:grpSpPr>
            <a:xfrm>
              <a:off x="2750993" y="1007205"/>
              <a:ext cx="6429375" cy="4118705"/>
              <a:chOff x="2750993" y="1007205"/>
              <a:chExt cx="6429375" cy="4118705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90C0244-941C-CD06-BD59-02EE5500903B}"/>
                  </a:ext>
                </a:extLst>
              </p:cNvPr>
              <p:cNvSpPr/>
              <p:nvPr/>
            </p:nvSpPr>
            <p:spPr>
              <a:xfrm>
                <a:off x="2750993" y="5125910"/>
                <a:ext cx="6429375" cy="9525"/>
              </a:xfrm>
              <a:custGeom>
                <a:avLst/>
                <a:gdLst>
                  <a:gd name="connsiteX0" fmla="*/ 0 w 6429375"/>
                  <a:gd name="connsiteY0" fmla="*/ 489 h 9525"/>
                  <a:gd name="connsiteX1" fmla="*/ 6429375 w 6429375"/>
                  <a:gd name="connsiteY1" fmla="*/ 4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89"/>
                    </a:moveTo>
                    <a:lnTo>
                      <a:pt x="6429375" y="4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50C068-E3F4-D295-D51E-1A1BAEB1BD9F}"/>
                  </a:ext>
                </a:extLst>
              </p:cNvPr>
              <p:cNvSpPr/>
              <p:nvPr/>
            </p:nvSpPr>
            <p:spPr>
              <a:xfrm>
                <a:off x="2750993" y="4537551"/>
                <a:ext cx="6429375" cy="9525"/>
              </a:xfrm>
              <a:custGeom>
                <a:avLst/>
                <a:gdLst>
                  <a:gd name="connsiteX0" fmla="*/ 0 w 6429375"/>
                  <a:gd name="connsiteY0" fmla="*/ 427 h 9525"/>
                  <a:gd name="connsiteX1" fmla="*/ 6429375 w 6429375"/>
                  <a:gd name="connsiteY1" fmla="*/ 4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27"/>
                    </a:moveTo>
                    <a:lnTo>
                      <a:pt x="6429375" y="4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BAE5230-363B-1CB4-6947-80FE596BB067}"/>
                  </a:ext>
                </a:extLst>
              </p:cNvPr>
              <p:cNvSpPr/>
              <p:nvPr/>
            </p:nvSpPr>
            <p:spPr>
              <a:xfrm>
                <a:off x="2750993" y="3360737"/>
                <a:ext cx="6429375" cy="9525"/>
              </a:xfrm>
              <a:custGeom>
                <a:avLst/>
                <a:gdLst>
                  <a:gd name="connsiteX0" fmla="*/ 0 w 6429375"/>
                  <a:gd name="connsiteY0" fmla="*/ 304 h 9525"/>
                  <a:gd name="connsiteX1" fmla="*/ 6429375 w 6429375"/>
                  <a:gd name="connsiteY1" fmla="*/ 3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304"/>
                    </a:moveTo>
                    <a:lnTo>
                      <a:pt x="6429375" y="3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4422DF7-B999-12DE-7B80-7A16402DA7AB}"/>
                  </a:ext>
                </a:extLst>
              </p:cNvPr>
              <p:cNvSpPr/>
              <p:nvPr/>
            </p:nvSpPr>
            <p:spPr>
              <a:xfrm>
                <a:off x="2750993" y="2772378"/>
                <a:ext cx="6429375" cy="9525"/>
              </a:xfrm>
              <a:custGeom>
                <a:avLst/>
                <a:gdLst>
                  <a:gd name="connsiteX0" fmla="*/ 0 w 6429375"/>
                  <a:gd name="connsiteY0" fmla="*/ 242 h 9525"/>
                  <a:gd name="connsiteX1" fmla="*/ 6429375 w 6429375"/>
                  <a:gd name="connsiteY1" fmla="*/ 2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242"/>
                    </a:moveTo>
                    <a:lnTo>
                      <a:pt x="6429375" y="2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4969407-7C52-AC97-D2D2-97DA489FE1A7}"/>
                  </a:ext>
                </a:extLst>
              </p:cNvPr>
              <p:cNvSpPr/>
              <p:nvPr/>
            </p:nvSpPr>
            <p:spPr>
              <a:xfrm>
                <a:off x="2750993" y="2184019"/>
                <a:ext cx="6429375" cy="9525"/>
              </a:xfrm>
              <a:custGeom>
                <a:avLst/>
                <a:gdLst>
                  <a:gd name="connsiteX0" fmla="*/ 0 w 6429375"/>
                  <a:gd name="connsiteY0" fmla="*/ 180 h 9525"/>
                  <a:gd name="connsiteX1" fmla="*/ 6429375 w 6429375"/>
                  <a:gd name="connsiteY1" fmla="*/ 1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80"/>
                    </a:moveTo>
                    <a:lnTo>
                      <a:pt x="6429375" y="1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9865689-13FB-FE5F-5D4B-AB695A5BF8D7}"/>
                  </a:ext>
                </a:extLst>
              </p:cNvPr>
              <p:cNvSpPr/>
              <p:nvPr/>
            </p:nvSpPr>
            <p:spPr>
              <a:xfrm>
                <a:off x="2750993" y="1595564"/>
                <a:ext cx="6429375" cy="9525"/>
              </a:xfrm>
              <a:custGeom>
                <a:avLst/>
                <a:gdLst>
                  <a:gd name="connsiteX0" fmla="*/ 0 w 6429375"/>
                  <a:gd name="connsiteY0" fmla="*/ 118 h 9525"/>
                  <a:gd name="connsiteX1" fmla="*/ 6429375 w 6429375"/>
                  <a:gd name="connsiteY1" fmla="*/ 11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18"/>
                    </a:moveTo>
                    <a:lnTo>
                      <a:pt x="6429375" y="11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7775BE-400D-5B46-F839-0AD7E1F4EEFB}"/>
                  </a:ext>
                </a:extLst>
              </p:cNvPr>
              <p:cNvSpPr/>
              <p:nvPr/>
            </p:nvSpPr>
            <p:spPr>
              <a:xfrm>
                <a:off x="2750993" y="1007205"/>
                <a:ext cx="6429375" cy="9525"/>
              </a:xfrm>
              <a:custGeom>
                <a:avLst/>
                <a:gdLst>
                  <a:gd name="connsiteX0" fmla="*/ 0 w 6429375"/>
                  <a:gd name="connsiteY0" fmla="*/ 56 h 9525"/>
                  <a:gd name="connsiteX1" fmla="*/ 6429375 w 64293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56"/>
                    </a:moveTo>
                    <a:lnTo>
                      <a:pt x="64293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8F2387-F1A0-B536-2F35-641F75A25E2B}"/>
              </a:ext>
            </a:extLst>
          </p:cNvPr>
          <p:cNvSpPr/>
          <p:nvPr/>
        </p:nvSpPr>
        <p:spPr>
          <a:xfrm>
            <a:off x="2750993" y="3949096"/>
            <a:ext cx="6429375" cy="9525"/>
          </a:xfrm>
          <a:custGeom>
            <a:avLst/>
            <a:gdLst>
              <a:gd name="connsiteX0" fmla="*/ 0 w 6429375"/>
              <a:gd name="connsiteY0" fmla="*/ 365 h 9525"/>
              <a:gd name="connsiteX1" fmla="*/ 6429375 w 6429375"/>
              <a:gd name="connsiteY1" fmla="*/ 3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9375" h="9525">
                <a:moveTo>
                  <a:pt x="0" y="365"/>
                </a:moveTo>
                <a:lnTo>
                  <a:pt x="6429375" y="36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E2D4602-5F5C-C44A-391F-A65968F0E4F0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9374946-4F49-3F5E-3ED8-773538F85615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8878BC95-0305-DB1B-0693-1E6359A730A3}"/>
              </a:ext>
            </a:extLst>
          </p:cNvPr>
          <p:cNvGrpSpPr/>
          <p:nvPr/>
        </p:nvGrpSpPr>
        <p:grpSpPr>
          <a:xfrm>
            <a:off x="2750993" y="1165225"/>
            <a:ext cx="6429375" cy="3943350"/>
            <a:chOff x="2750993" y="1165225"/>
            <a:chExt cx="6429375" cy="3943350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B50D7F7-0076-D025-11D3-0252786A2A73}"/>
                </a:ext>
              </a:extLst>
            </p:cNvPr>
            <p:cNvSpPr/>
            <p:nvPr/>
          </p:nvSpPr>
          <p:spPr>
            <a:xfrm>
              <a:off x="2750993" y="1165225"/>
              <a:ext cx="6429375" cy="3581876"/>
            </a:xfrm>
            <a:custGeom>
              <a:avLst/>
              <a:gdLst>
                <a:gd name="connsiteX0" fmla="*/ 75 w 6429375"/>
                <a:gd name="connsiteY0" fmla="*/ 2004301 h 3581876"/>
                <a:gd name="connsiteX1" fmla="*/ 32841 w 6429375"/>
                <a:gd name="connsiteY1" fmla="*/ 1575866 h 3581876"/>
                <a:gd name="connsiteX2" fmla="*/ 65702 w 6429375"/>
                <a:gd name="connsiteY2" fmla="*/ 2327579 h 3581876"/>
                <a:gd name="connsiteX3" fmla="*/ 98468 w 6429375"/>
                <a:gd name="connsiteY3" fmla="*/ 2331103 h 3581876"/>
                <a:gd name="connsiteX4" fmla="*/ 131330 w 6429375"/>
                <a:gd name="connsiteY4" fmla="*/ 2165654 h 3581876"/>
                <a:gd name="connsiteX5" fmla="*/ 164096 w 6429375"/>
                <a:gd name="connsiteY5" fmla="*/ 2081548 h 3581876"/>
                <a:gd name="connsiteX6" fmla="*/ 196862 w 6429375"/>
                <a:gd name="connsiteY6" fmla="*/ 2270620 h 3581876"/>
                <a:gd name="connsiteX7" fmla="*/ 229723 w 6429375"/>
                <a:gd name="connsiteY7" fmla="*/ 2287574 h 3581876"/>
                <a:gd name="connsiteX8" fmla="*/ 262489 w 6429375"/>
                <a:gd name="connsiteY8" fmla="*/ 2288431 h 3581876"/>
                <a:gd name="connsiteX9" fmla="*/ 295255 w 6429375"/>
                <a:gd name="connsiteY9" fmla="*/ 2034400 h 3581876"/>
                <a:gd name="connsiteX10" fmla="*/ 328116 w 6429375"/>
                <a:gd name="connsiteY10" fmla="*/ 2091550 h 3581876"/>
                <a:gd name="connsiteX11" fmla="*/ 360882 w 6429375"/>
                <a:gd name="connsiteY11" fmla="*/ 2183656 h 3581876"/>
                <a:gd name="connsiteX12" fmla="*/ 393743 w 6429375"/>
                <a:gd name="connsiteY12" fmla="*/ 2181751 h 3581876"/>
                <a:gd name="connsiteX13" fmla="*/ 426509 w 6429375"/>
                <a:gd name="connsiteY13" fmla="*/ 2195848 h 3581876"/>
                <a:gd name="connsiteX14" fmla="*/ 459275 w 6429375"/>
                <a:gd name="connsiteY14" fmla="*/ 2132507 h 3581876"/>
                <a:gd name="connsiteX15" fmla="*/ 492137 w 6429375"/>
                <a:gd name="connsiteY15" fmla="*/ 1739315 h 3581876"/>
                <a:gd name="connsiteX16" fmla="*/ 524903 w 6429375"/>
                <a:gd name="connsiteY16" fmla="*/ 2096693 h 3581876"/>
                <a:gd name="connsiteX17" fmla="*/ 557764 w 6429375"/>
                <a:gd name="connsiteY17" fmla="*/ 2129078 h 3581876"/>
                <a:gd name="connsiteX18" fmla="*/ 590530 w 6429375"/>
                <a:gd name="connsiteY18" fmla="*/ 2114314 h 3581876"/>
                <a:gd name="connsiteX19" fmla="*/ 623296 w 6429375"/>
                <a:gd name="connsiteY19" fmla="*/ 2103837 h 3581876"/>
                <a:gd name="connsiteX20" fmla="*/ 656157 w 6429375"/>
                <a:gd name="connsiteY20" fmla="*/ 2063641 h 3581876"/>
                <a:gd name="connsiteX21" fmla="*/ 688923 w 6429375"/>
                <a:gd name="connsiteY21" fmla="*/ 1818849 h 3581876"/>
                <a:gd name="connsiteX22" fmla="*/ 721784 w 6429375"/>
                <a:gd name="connsiteY22" fmla="*/ 1866093 h 3581876"/>
                <a:gd name="connsiteX23" fmla="*/ 754550 w 6429375"/>
                <a:gd name="connsiteY23" fmla="*/ 2063927 h 3581876"/>
                <a:gd name="connsiteX24" fmla="*/ 787316 w 6429375"/>
                <a:gd name="connsiteY24" fmla="*/ 2041639 h 3581876"/>
                <a:gd name="connsiteX25" fmla="*/ 820178 w 6429375"/>
                <a:gd name="connsiteY25" fmla="*/ 2006872 h 3581876"/>
                <a:gd name="connsiteX26" fmla="*/ 852944 w 6429375"/>
                <a:gd name="connsiteY26" fmla="*/ 2022398 h 3581876"/>
                <a:gd name="connsiteX27" fmla="*/ 885710 w 6429375"/>
                <a:gd name="connsiteY27" fmla="*/ 2074500 h 3581876"/>
                <a:gd name="connsiteX28" fmla="*/ 918571 w 6429375"/>
                <a:gd name="connsiteY28" fmla="*/ 2076500 h 3581876"/>
                <a:gd name="connsiteX29" fmla="*/ 951337 w 6429375"/>
                <a:gd name="connsiteY29" fmla="*/ 1695976 h 3581876"/>
                <a:gd name="connsiteX30" fmla="*/ 984198 w 6429375"/>
                <a:gd name="connsiteY30" fmla="*/ 2082882 h 3581876"/>
                <a:gd name="connsiteX31" fmla="*/ 1016964 w 6429375"/>
                <a:gd name="connsiteY31" fmla="*/ 2157653 h 3581876"/>
                <a:gd name="connsiteX32" fmla="*/ 1049730 w 6429375"/>
                <a:gd name="connsiteY32" fmla="*/ 2321388 h 3581876"/>
                <a:gd name="connsiteX33" fmla="*/ 1082591 w 6429375"/>
                <a:gd name="connsiteY33" fmla="*/ 2336818 h 3581876"/>
                <a:gd name="connsiteX34" fmla="*/ 1115357 w 6429375"/>
                <a:gd name="connsiteY34" fmla="*/ 2379586 h 3581876"/>
                <a:gd name="connsiteX35" fmla="*/ 1148219 w 6429375"/>
                <a:gd name="connsiteY35" fmla="*/ 2630665 h 3581876"/>
                <a:gd name="connsiteX36" fmla="*/ 1180985 w 6429375"/>
                <a:gd name="connsiteY36" fmla="*/ 2781064 h 3581876"/>
                <a:gd name="connsiteX37" fmla="*/ 1213751 w 6429375"/>
                <a:gd name="connsiteY37" fmla="*/ 2475979 h 3581876"/>
                <a:gd name="connsiteX38" fmla="*/ 1246612 w 6429375"/>
                <a:gd name="connsiteY38" fmla="*/ 2370728 h 3581876"/>
                <a:gd name="connsiteX39" fmla="*/ 1279378 w 6429375"/>
                <a:gd name="connsiteY39" fmla="*/ 2640761 h 3581876"/>
                <a:gd name="connsiteX40" fmla="*/ 1312239 w 6429375"/>
                <a:gd name="connsiteY40" fmla="*/ 2768872 h 3581876"/>
                <a:gd name="connsiteX41" fmla="*/ 1345005 w 6429375"/>
                <a:gd name="connsiteY41" fmla="*/ 2882696 h 3581876"/>
                <a:gd name="connsiteX42" fmla="*/ 1377771 w 6429375"/>
                <a:gd name="connsiteY42" fmla="*/ 3298653 h 3581876"/>
                <a:gd name="connsiteX43" fmla="*/ 1410632 w 6429375"/>
                <a:gd name="connsiteY43" fmla="*/ 3303987 h 3581876"/>
                <a:gd name="connsiteX44" fmla="*/ 1443398 w 6429375"/>
                <a:gd name="connsiteY44" fmla="*/ 3222167 h 3581876"/>
                <a:gd name="connsiteX45" fmla="*/ 1476164 w 6429375"/>
                <a:gd name="connsiteY45" fmla="*/ 2830213 h 3581876"/>
                <a:gd name="connsiteX46" fmla="*/ 1509026 w 6429375"/>
                <a:gd name="connsiteY46" fmla="*/ 2854788 h 3581876"/>
                <a:gd name="connsiteX47" fmla="*/ 1541792 w 6429375"/>
                <a:gd name="connsiteY47" fmla="*/ 2570753 h 3581876"/>
                <a:gd name="connsiteX48" fmla="*/ 1574653 w 6429375"/>
                <a:gd name="connsiteY48" fmla="*/ 2744870 h 3581876"/>
                <a:gd name="connsiteX49" fmla="*/ 1607419 w 6429375"/>
                <a:gd name="connsiteY49" fmla="*/ 2630188 h 3581876"/>
                <a:gd name="connsiteX50" fmla="*/ 1640185 w 6429375"/>
                <a:gd name="connsiteY50" fmla="*/ 3165398 h 3581876"/>
                <a:gd name="connsiteX51" fmla="*/ 1673046 w 6429375"/>
                <a:gd name="connsiteY51" fmla="*/ 2845834 h 3581876"/>
                <a:gd name="connsiteX52" fmla="*/ 1705812 w 6429375"/>
                <a:gd name="connsiteY52" fmla="*/ 3381806 h 3581876"/>
                <a:gd name="connsiteX53" fmla="*/ 1738673 w 6429375"/>
                <a:gd name="connsiteY53" fmla="*/ 3066529 h 3581876"/>
                <a:gd name="connsiteX54" fmla="*/ 1771439 w 6429375"/>
                <a:gd name="connsiteY54" fmla="*/ 2922796 h 3581876"/>
                <a:gd name="connsiteX55" fmla="*/ 1804205 w 6429375"/>
                <a:gd name="connsiteY55" fmla="*/ 3253599 h 3581876"/>
                <a:gd name="connsiteX56" fmla="*/ 1837067 w 6429375"/>
                <a:gd name="connsiteY56" fmla="*/ 3216738 h 3581876"/>
                <a:gd name="connsiteX57" fmla="*/ 1869833 w 6429375"/>
                <a:gd name="connsiteY57" fmla="*/ 3049003 h 3581876"/>
                <a:gd name="connsiteX58" fmla="*/ 1902599 w 6429375"/>
                <a:gd name="connsiteY58" fmla="*/ 2812402 h 3581876"/>
                <a:gd name="connsiteX59" fmla="*/ 1935460 w 6429375"/>
                <a:gd name="connsiteY59" fmla="*/ 3133870 h 3581876"/>
                <a:gd name="connsiteX60" fmla="*/ 1968226 w 6429375"/>
                <a:gd name="connsiteY60" fmla="*/ 2947466 h 3581876"/>
                <a:gd name="connsiteX61" fmla="*/ 2001087 w 6429375"/>
                <a:gd name="connsiteY61" fmla="*/ 3341134 h 3581876"/>
                <a:gd name="connsiteX62" fmla="*/ 2033853 w 6429375"/>
                <a:gd name="connsiteY62" fmla="*/ 2946895 h 3581876"/>
                <a:gd name="connsiteX63" fmla="*/ 2066619 w 6429375"/>
                <a:gd name="connsiteY63" fmla="*/ 2793637 h 3581876"/>
                <a:gd name="connsiteX64" fmla="*/ 2099480 w 6429375"/>
                <a:gd name="connsiteY64" fmla="*/ 2980708 h 3581876"/>
                <a:gd name="connsiteX65" fmla="*/ 2132246 w 6429375"/>
                <a:gd name="connsiteY65" fmla="*/ 2772873 h 3581876"/>
                <a:gd name="connsiteX66" fmla="*/ 2165108 w 6429375"/>
                <a:gd name="connsiteY66" fmla="*/ 3311512 h 3581876"/>
                <a:gd name="connsiteX67" fmla="*/ 2197874 w 6429375"/>
                <a:gd name="connsiteY67" fmla="*/ 3405809 h 3581876"/>
                <a:gd name="connsiteX68" fmla="*/ 2230640 w 6429375"/>
                <a:gd name="connsiteY68" fmla="*/ 3269602 h 3581876"/>
                <a:gd name="connsiteX69" fmla="*/ 2263501 w 6429375"/>
                <a:gd name="connsiteY69" fmla="*/ 2848120 h 3581876"/>
                <a:gd name="connsiteX70" fmla="*/ 2296267 w 6429375"/>
                <a:gd name="connsiteY70" fmla="*/ 2537510 h 3581876"/>
                <a:gd name="connsiteX71" fmla="*/ 2361894 w 6429375"/>
                <a:gd name="connsiteY71" fmla="*/ 2917653 h 3581876"/>
                <a:gd name="connsiteX72" fmla="*/ 2394660 w 6429375"/>
                <a:gd name="connsiteY72" fmla="*/ 2778493 h 3581876"/>
                <a:gd name="connsiteX73" fmla="*/ 2427521 w 6429375"/>
                <a:gd name="connsiteY73" fmla="*/ 2606185 h 3581876"/>
                <a:gd name="connsiteX74" fmla="*/ 2460287 w 6429375"/>
                <a:gd name="connsiteY74" fmla="*/ 2508364 h 3581876"/>
                <a:gd name="connsiteX75" fmla="*/ 2493053 w 6429375"/>
                <a:gd name="connsiteY75" fmla="*/ 2504935 h 3581876"/>
                <a:gd name="connsiteX76" fmla="*/ 2525915 w 6429375"/>
                <a:gd name="connsiteY76" fmla="*/ 2477407 h 3581876"/>
                <a:gd name="connsiteX77" fmla="*/ 2558681 w 6429375"/>
                <a:gd name="connsiteY77" fmla="*/ 2361393 h 3581876"/>
                <a:gd name="connsiteX78" fmla="*/ 2591542 w 6429375"/>
                <a:gd name="connsiteY78" fmla="*/ 1821516 h 3581876"/>
                <a:gd name="connsiteX79" fmla="*/ 2624308 w 6429375"/>
                <a:gd name="connsiteY79" fmla="*/ 2346248 h 3581876"/>
                <a:gd name="connsiteX80" fmla="*/ 2657074 w 6429375"/>
                <a:gd name="connsiteY80" fmla="*/ 2325770 h 3581876"/>
                <a:gd name="connsiteX81" fmla="*/ 2689935 w 6429375"/>
                <a:gd name="connsiteY81" fmla="*/ 2297766 h 3581876"/>
                <a:gd name="connsiteX82" fmla="*/ 2722701 w 6429375"/>
                <a:gd name="connsiteY82" fmla="*/ 2325198 h 3581876"/>
                <a:gd name="connsiteX83" fmla="*/ 2788328 w 6429375"/>
                <a:gd name="connsiteY83" fmla="*/ 2342914 h 3581876"/>
                <a:gd name="connsiteX84" fmla="*/ 2821095 w 6429375"/>
                <a:gd name="connsiteY84" fmla="*/ 2336056 h 3581876"/>
                <a:gd name="connsiteX85" fmla="*/ 2853956 w 6429375"/>
                <a:gd name="connsiteY85" fmla="*/ 2311101 h 3581876"/>
                <a:gd name="connsiteX86" fmla="*/ 2886722 w 6429375"/>
                <a:gd name="connsiteY86" fmla="*/ 1796275 h 3581876"/>
                <a:gd name="connsiteX87" fmla="*/ 2919583 w 6429375"/>
                <a:gd name="connsiteY87" fmla="*/ 2266333 h 3581876"/>
                <a:gd name="connsiteX88" fmla="*/ 2952349 w 6429375"/>
                <a:gd name="connsiteY88" fmla="*/ 2316911 h 3581876"/>
                <a:gd name="connsiteX89" fmla="*/ 2985115 w 6429375"/>
                <a:gd name="connsiteY89" fmla="*/ 1902669 h 3581876"/>
                <a:gd name="connsiteX90" fmla="*/ 3017976 w 6429375"/>
                <a:gd name="connsiteY90" fmla="*/ 1842852 h 3581876"/>
                <a:gd name="connsiteX91" fmla="*/ 3050742 w 6429375"/>
                <a:gd name="connsiteY91" fmla="*/ 2255189 h 3581876"/>
                <a:gd name="connsiteX92" fmla="*/ 3083508 w 6429375"/>
                <a:gd name="connsiteY92" fmla="*/ 2261666 h 3581876"/>
                <a:gd name="connsiteX93" fmla="*/ 3116370 w 6429375"/>
                <a:gd name="connsiteY93" fmla="*/ 2241759 h 3581876"/>
                <a:gd name="connsiteX94" fmla="*/ 3149135 w 6429375"/>
                <a:gd name="connsiteY94" fmla="*/ 1972201 h 3581876"/>
                <a:gd name="connsiteX95" fmla="*/ 3181997 w 6429375"/>
                <a:gd name="connsiteY95" fmla="*/ 1907622 h 3581876"/>
                <a:gd name="connsiteX96" fmla="*/ 3214763 w 6429375"/>
                <a:gd name="connsiteY96" fmla="*/ 2197658 h 3581876"/>
                <a:gd name="connsiteX97" fmla="*/ 3247529 w 6429375"/>
                <a:gd name="connsiteY97" fmla="*/ 2162130 h 3581876"/>
                <a:gd name="connsiteX98" fmla="*/ 3280390 w 6429375"/>
                <a:gd name="connsiteY98" fmla="*/ 1812277 h 3581876"/>
                <a:gd name="connsiteX99" fmla="*/ 3313156 w 6429375"/>
                <a:gd name="connsiteY99" fmla="*/ 1921338 h 3581876"/>
                <a:gd name="connsiteX100" fmla="*/ 3346017 w 6429375"/>
                <a:gd name="connsiteY100" fmla="*/ 2101170 h 3581876"/>
                <a:gd name="connsiteX101" fmla="*/ 3378783 w 6429375"/>
                <a:gd name="connsiteY101" fmla="*/ 2101265 h 3581876"/>
                <a:gd name="connsiteX102" fmla="*/ 3411549 w 6429375"/>
                <a:gd name="connsiteY102" fmla="*/ 2052688 h 3581876"/>
                <a:gd name="connsiteX103" fmla="*/ 3444410 w 6429375"/>
                <a:gd name="connsiteY103" fmla="*/ 2007158 h 3581876"/>
                <a:gd name="connsiteX104" fmla="*/ 3477176 w 6429375"/>
                <a:gd name="connsiteY104" fmla="*/ 1809419 h 3581876"/>
                <a:gd name="connsiteX105" fmla="*/ 3509942 w 6429375"/>
                <a:gd name="connsiteY105" fmla="*/ 1676260 h 3581876"/>
                <a:gd name="connsiteX106" fmla="*/ 3542804 w 6429375"/>
                <a:gd name="connsiteY106" fmla="*/ 2015731 h 3581876"/>
                <a:gd name="connsiteX107" fmla="*/ 3575570 w 6429375"/>
                <a:gd name="connsiteY107" fmla="*/ 2004205 h 3581876"/>
                <a:gd name="connsiteX108" fmla="*/ 3608431 w 6429375"/>
                <a:gd name="connsiteY108" fmla="*/ 1952675 h 3581876"/>
                <a:gd name="connsiteX109" fmla="*/ 3673963 w 6429375"/>
                <a:gd name="connsiteY109" fmla="*/ 1998871 h 3581876"/>
                <a:gd name="connsiteX110" fmla="*/ 3706824 w 6429375"/>
                <a:gd name="connsiteY110" fmla="*/ 1821516 h 3581876"/>
                <a:gd name="connsiteX111" fmla="*/ 3739590 w 6429375"/>
                <a:gd name="connsiteY111" fmla="*/ 1716074 h 3581876"/>
                <a:gd name="connsiteX112" fmla="*/ 3772451 w 6429375"/>
                <a:gd name="connsiteY112" fmla="*/ 1991061 h 3581876"/>
                <a:gd name="connsiteX113" fmla="*/ 3805217 w 6429375"/>
                <a:gd name="connsiteY113" fmla="*/ 2061070 h 3581876"/>
                <a:gd name="connsiteX114" fmla="*/ 3837983 w 6429375"/>
                <a:gd name="connsiteY114" fmla="*/ 2041639 h 3581876"/>
                <a:gd name="connsiteX115" fmla="*/ 3870845 w 6429375"/>
                <a:gd name="connsiteY115" fmla="*/ 2038019 h 3581876"/>
                <a:gd name="connsiteX116" fmla="*/ 3903611 w 6429375"/>
                <a:gd name="connsiteY116" fmla="*/ 1997062 h 3581876"/>
                <a:gd name="connsiteX117" fmla="*/ 3936472 w 6429375"/>
                <a:gd name="connsiteY117" fmla="*/ 2000586 h 3581876"/>
                <a:gd name="connsiteX118" fmla="*/ 3969238 w 6429375"/>
                <a:gd name="connsiteY118" fmla="*/ 1604251 h 3581876"/>
                <a:gd name="connsiteX119" fmla="*/ 4002004 w 6429375"/>
                <a:gd name="connsiteY119" fmla="*/ 2017540 h 3581876"/>
                <a:gd name="connsiteX120" fmla="*/ 4034865 w 6429375"/>
                <a:gd name="connsiteY120" fmla="*/ 2074119 h 3581876"/>
                <a:gd name="connsiteX121" fmla="*/ 4067631 w 6429375"/>
                <a:gd name="connsiteY121" fmla="*/ 2079834 h 3581876"/>
                <a:gd name="connsiteX122" fmla="*/ 4100397 w 6429375"/>
                <a:gd name="connsiteY122" fmla="*/ 2122792 h 3581876"/>
                <a:gd name="connsiteX123" fmla="*/ 4166024 w 6429375"/>
                <a:gd name="connsiteY123" fmla="*/ 2174703 h 3581876"/>
                <a:gd name="connsiteX124" fmla="*/ 4198886 w 6429375"/>
                <a:gd name="connsiteY124" fmla="*/ 2155462 h 3581876"/>
                <a:gd name="connsiteX125" fmla="*/ 4231652 w 6429375"/>
                <a:gd name="connsiteY125" fmla="*/ 1826088 h 3581876"/>
                <a:gd name="connsiteX126" fmla="*/ 4264418 w 6429375"/>
                <a:gd name="connsiteY126" fmla="*/ 1956485 h 3581876"/>
                <a:gd name="connsiteX127" fmla="*/ 4297279 w 6429375"/>
                <a:gd name="connsiteY127" fmla="*/ 2198230 h 3581876"/>
                <a:gd name="connsiteX128" fmla="*/ 4330045 w 6429375"/>
                <a:gd name="connsiteY128" fmla="*/ 2251570 h 3581876"/>
                <a:gd name="connsiteX129" fmla="*/ 4362906 w 6429375"/>
                <a:gd name="connsiteY129" fmla="*/ 2289289 h 3581876"/>
                <a:gd name="connsiteX130" fmla="*/ 4395672 w 6429375"/>
                <a:gd name="connsiteY130" fmla="*/ 2408541 h 3581876"/>
                <a:gd name="connsiteX131" fmla="*/ 4428438 w 6429375"/>
                <a:gd name="connsiteY131" fmla="*/ 2458357 h 3581876"/>
                <a:gd name="connsiteX132" fmla="*/ 4461299 w 6429375"/>
                <a:gd name="connsiteY132" fmla="*/ 2431592 h 3581876"/>
                <a:gd name="connsiteX133" fmla="*/ 4494065 w 6429375"/>
                <a:gd name="connsiteY133" fmla="*/ 2374252 h 3581876"/>
                <a:gd name="connsiteX134" fmla="*/ 4526927 w 6429375"/>
                <a:gd name="connsiteY134" fmla="*/ 2374442 h 3581876"/>
                <a:gd name="connsiteX135" fmla="*/ 4559693 w 6429375"/>
                <a:gd name="connsiteY135" fmla="*/ 2105361 h 3581876"/>
                <a:gd name="connsiteX136" fmla="*/ 4592459 w 6429375"/>
                <a:gd name="connsiteY136" fmla="*/ 2808591 h 3581876"/>
                <a:gd name="connsiteX137" fmla="*/ 4625320 w 6429375"/>
                <a:gd name="connsiteY137" fmla="*/ 3088817 h 3581876"/>
                <a:gd name="connsiteX138" fmla="*/ 4658086 w 6429375"/>
                <a:gd name="connsiteY138" fmla="*/ 3168827 h 3581876"/>
                <a:gd name="connsiteX139" fmla="*/ 4690852 w 6429375"/>
                <a:gd name="connsiteY139" fmla="*/ 2914129 h 3581876"/>
                <a:gd name="connsiteX140" fmla="*/ 4723713 w 6429375"/>
                <a:gd name="connsiteY140" fmla="*/ 3097771 h 3581876"/>
                <a:gd name="connsiteX141" fmla="*/ 4756479 w 6429375"/>
                <a:gd name="connsiteY141" fmla="*/ 3045383 h 3581876"/>
                <a:gd name="connsiteX142" fmla="*/ 4789340 w 6429375"/>
                <a:gd name="connsiteY142" fmla="*/ 3187020 h 3581876"/>
                <a:gd name="connsiteX143" fmla="*/ 4822106 w 6429375"/>
                <a:gd name="connsiteY143" fmla="*/ 3388093 h 3581876"/>
                <a:gd name="connsiteX144" fmla="*/ 4854873 w 6429375"/>
                <a:gd name="connsiteY144" fmla="*/ 3236645 h 3581876"/>
                <a:gd name="connsiteX145" fmla="*/ 4887734 w 6429375"/>
                <a:gd name="connsiteY145" fmla="*/ 2601518 h 3581876"/>
                <a:gd name="connsiteX146" fmla="*/ 4920500 w 6429375"/>
                <a:gd name="connsiteY146" fmla="*/ 2560656 h 3581876"/>
                <a:gd name="connsiteX147" fmla="*/ 4953361 w 6429375"/>
                <a:gd name="connsiteY147" fmla="*/ 3187782 h 3581876"/>
                <a:gd name="connsiteX148" fmla="*/ 4986127 w 6429375"/>
                <a:gd name="connsiteY148" fmla="*/ 3478771 h 3581876"/>
                <a:gd name="connsiteX149" fmla="*/ 5018893 w 6429375"/>
                <a:gd name="connsiteY149" fmla="*/ 3424954 h 3581876"/>
                <a:gd name="connsiteX150" fmla="*/ 5051754 w 6429375"/>
                <a:gd name="connsiteY150" fmla="*/ 3147491 h 3581876"/>
                <a:gd name="connsiteX151" fmla="*/ 5084520 w 6429375"/>
                <a:gd name="connsiteY151" fmla="*/ 3514966 h 3581876"/>
                <a:gd name="connsiteX152" fmla="*/ 5117286 w 6429375"/>
                <a:gd name="connsiteY152" fmla="*/ 3577449 h 3581876"/>
                <a:gd name="connsiteX153" fmla="*/ 5150148 w 6429375"/>
                <a:gd name="connsiteY153" fmla="*/ 3581926 h 3581876"/>
                <a:gd name="connsiteX154" fmla="*/ 5182914 w 6429375"/>
                <a:gd name="connsiteY154" fmla="*/ 3485533 h 3581876"/>
                <a:gd name="connsiteX155" fmla="*/ 5215775 w 6429375"/>
                <a:gd name="connsiteY155" fmla="*/ 3150920 h 3581876"/>
                <a:gd name="connsiteX156" fmla="*/ 5248541 w 6429375"/>
                <a:gd name="connsiteY156" fmla="*/ 3524205 h 3581876"/>
                <a:gd name="connsiteX157" fmla="*/ 5281307 w 6429375"/>
                <a:gd name="connsiteY157" fmla="*/ 3526777 h 3581876"/>
                <a:gd name="connsiteX158" fmla="*/ 5314168 w 6429375"/>
                <a:gd name="connsiteY158" fmla="*/ 3457054 h 3581876"/>
                <a:gd name="connsiteX159" fmla="*/ 5346934 w 6429375"/>
                <a:gd name="connsiteY159" fmla="*/ 3095294 h 3581876"/>
                <a:gd name="connsiteX160" fmla="*/ 5379795 w 6429375"/>
                <a:gd name="connsiteY160" fmla="*/ 1608918 h 3581876"/>
                <a:gd name="connsiteX161" fmla="*/ 5412561 w 6429375"/>
                <a:gd name="connsiteY161" fmla="*/ 2789923 h 3581876"/>
                <a:gd name="connsiteX162" fmla="*/ 5445327 w 6429375"/>
                <a:gd name="connsiteY162" fmla="*/ 2702102 h 3581876"/>
                <a:gd name="connsiteX163" fmla="*/ 5478189 w 6429375"/>
                <a:gd name="connsiteY163" fmla="*/ 2988138 h 3581876"/>
                <a:gd name="connsiteX164" fmla="*/ 5510955 w 6429375"/>
                <a:gd name="connsiteY164" fmla="*/ 2470930 h 3581876"/>
                <a:gd name="connsiteX165" fmla="*/ 5543816 w 6429375"/>
                <a:gd name="connsiteY165" fmla="*/ 1512430 h 3581876"/>
                <a:gd name="connsiteX166" fmla="*/ 5576582 w 6429375"/>
                <a:gd name="connsiteY166" fmla="*/ 858443 h 3581876"/>
                <a:gd name="connsiteX167" fmla="*/ 5609348 w 6429375"/>
                <a:gd name="connsiteY167" fmla="*/ 872159 h 3581876"/>
                <a:gd name="connsiteX168" fmla="*/ 5642209 w 6429375"/>
                <a:gd name="connsiteY168" fmla="*/ 1979345 h 3581876"/>
                <a:gd name="connsiteX169" fmla="*/ 5674975 w 6429375"/>
                <a:gd name="connsiteY169" fmla="*/ 1334312 h 3581876"/>
                <a:gd name="connsiteX170" fmla="*/ 5707741 w 6429375"/>
                <a:gd name="connsiteY170" fmla="*/ 1596059 h 3581876"/>
                <a:gd name="connsiteX171" fmla="*/ 5740602 w 6429375"/>
                <a:gd name="connsiteY171" fmla="*/ 560882 h 3581876"/>
                <a:gd name="connsiteX172" fmla="*/ 5773368 w 6429375"/>
                <a:gd name="connsiteY172" fmla="*/ 348665 h 3581876"/>
                <a:gd name="connsiteX173" fmla="*/ 5806230 w 6429375"/>
                <a:gd name="connsiteY173" fmla="*/ 1464424 h 3581876"/>
                <a:gd name="connsiteX174" fmla="*/ 5838996 w 6429375"/>
                <a:gd name="connsiteY174" fmla="*/ 1432134 h 3581876"/>
                <a:gd name="connsiteX175" fmla="*/ 5871762 w 6429375"/>
                <a:gd name="connsiteY175" fmla="*/ 517067 h 3581876"/>
                <a:gd name="connsiteX176" fmla="*/ 5904623 w 6429375"/>
                <a:gd name="connsiteY176" fmla="*/ 50 h 3581876"/>
                <a:gd name="connsiteX177" fmla="*/ 5937389 w 6429375"/>
                <a:gd name="connsiteY177" fmla="*/ 259035 h 3581876"/>
                <a:gd name="connsiteX178" fmla="*/ 5970250 w 6429375"/>
                <a:gd name="connsiteY178" fmla="*/ 743381 h 3581876"/>
                <a:gd name="connsiteX179" fmla="*/ 6003016 w 6429375"/>
                <a:gd name="connsiteY179" fmla="*/ 1870760 h 3581876"/>
                <a:gd name="connsiteX180" fmla="*/ 6035782 w 6429375"/>
                <a:gd name="connsiteY180" fmla="*/ 1764461 h 3581876"/>
                <a:gd name="connsiteX181" fmla="*/ 6068643 w 6429375"/>
                <a:gd name="connsiteY181" fmla="*/ 1579390 h 3581876"/>
                <a:gd name="connsiteX182" fmla="*/ 6101409 w 6429375"/>
                <a:gd name="connsiteY182" fmla="*/ 1957723 h 3581876"/>
                <a:gd name="connsiteX183" fmla="*/ 6134271 w 6429375"/>
                <a:gd name="connsiteY183" fmla="*/ 1342027 h 3581876"/>
                <a:gd name="connsiteX184" fmla="*/ 6167037 w 6429375"/>
                <a:gd name="connsiteY184" fmla="*/ 2088787 h 3581876"/>
                <a:gd name="connsiteX185" fmla="*/ 6199803 w 6429375"/>
                <a:gd name="connsiteY185" fmla="*/ 2399683 h 3581876"/>
                <a:gd name="connsiteX186" fmla="*/ 6232664 w 6429375"/>
                <a:gd name="connsiteY186" fmla="*/ 2325198 h 3581876"/>
                <a:gd name="connsiteX187" fmla="*/ 6265430 w 6429375"/>
                <a:gd name="connsiteY187" fmla="*/ 2505792 h 3581876"/>
                <a:gd name="connsiteX188" fmla="*/ 6298195 w 6429375"/>
                <a:gd name="connsiteY188" fmla="*/ 2368918 h 3581876"/>
                <a:gd name="connsiteX189" fmla="*/ 6331057 w 6429375"/>
                <a:gd name="connsiteY189" fmla="*/ 2340914 h 3581876"/>
                <a:gd name="connsiteX190" fmla="*/ 6363823 w 6429375"/>
                <a:gd name="connsiteY190" fmla="*/ 2456166 h 3581876"/>
                <a:gd name="connsiteX191" fmla="*/ 6396684 w 6429375"/>
                <a:gd name="connsiteY191" fmla="*/ 2253189 h 3581876"/>
                <a:gd name="connsiteX192" fmla="*/ 6429450 w 6429375"/>
                <a:gd name="connsiteY192" fmla="*/ 2338342 h 358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429375" h="3581876">
                  <a:moveTo>
                    <a:pt x="75" y="2004301"/>
                  </a:moveTo>
                  <a:lnTo>
                    <a:pt x="32841" y="1575866"/>
                  </a:lnTo>
                  <a:lnTo>
                    <a:pt x="65702" y="2327579"/>
                  </a:lnTo>
                  <a:lnTo>
                    <a:pt x="98468" y="2331103"/>
                  </a:lnTo>
                  <a:lnTo>
                    <a:pt x="131330" y="2165654"/>
                  </a:lnTo>
                  <a:lnTo>
                    <a:pt x="164096" y="2081548"/>
                  </a:lnTo>
                  <a:lnTo>
                    <a:pt x="196862" y="2270620"/>
                  </a:lnTo>
                  <a:lnTo>
                    <a:pt x="229723" y="2287574"/>
                  </a:lnTo>
                  <a:lnTo>
                    <a:pt x="262489" y="2288431"/>
                  </a:lnTo>
                  <a:lnTo>
                    <a:pt x="295255" y="2034400"/>
                  </a:lnTo>
                  <a:lnTo>
                    <a:pt x="328116" y="2091550"/>
                  </a:lnTo>
                  <a:lnTo>
                    <a:pt x="360882" y="2183656"/>
                  </a:lnTo>
                  <a:lnTo>
                    <a:pt x="393743" y="2181751"/>
                  </a:lnTo>
                  <a:lnTo>
                    <a:pt x="426509" y="2195848"/>
                  </a:lnTo>
                  <a:lnTo>
                    <a:pt x="459275" y="2132507"/>
                  </a:lnTo>
                  <a:lnTo>
                    <a:pt x="492137" y="1739315"/>
                  </a:lnTo>
                  <a:lnTo>
                    <a:pt x="524903" y="2096693"/>
                  </a:lnTo>
                  <a:lnTo>
                    <a:pt x="557764" y="2129078"/>
                  </a:lnTo>
                  <a:lnTo>
                    <a:pt x="590530" y="2114314"/>
                  </a:lnTo>
                  <a:lnTo>
                    <a:pt x="623296" y="2103837"/>
                  </a:lnTo>
                  <a:lnTo>
                    <a:pt x="656157" y="2063641"/>
                  </a:lnTo>
                  <a:lnTo>
                    <a:pt x="688923" y="1818849"/>
                  </a:lnTo>
                  <a:lnTo>
                    <a:pt x="721784" y="1866093"/>
                  </a:lnTo>
                  <a:lnTo>
                    <a:pt x="754550" y="2063927"/>
                  </a:lnTo>
                  <a:lnTo>
                    <a:pt x="787316" y="2041639"/>
                  </a:lnTo>
                  <a:lnTo>
                    <a:pt x="820178" y="2006872"/>
                  </a:lnTo>
                  <a:lnTo>
                    <a:pt x="852944" y="2022398"/>
                  </a:lnTo>
                  <a:lnTo>
                    <a:pt x="885710" y="2074500"/>
                  </a:lnTo>
                  <a:lnTo>
                    <a:pt x="918571" y="2076500"/>
                  </a:lnTo>
                  <a:lnTo>
                    <a:pt x="951337" y="1695976"/>
                  </a:lnTo>
                  <a:lnTo>
                    <a:pt x="984198" y="2082882"/>
                  </a:lnTo>
                  <a:lnTo>
                    <a:pt x="1016964" y="2157653"/>
                  </a:lnTo>
                  <a:lnTo>
                    <a:pt x="1049730" y="2321388"/>
                  </a:lnTo>
                  <a:lnTo>
                    <a:pt x="1082591" y="2336818"/>
                  </a:lnTo>
                  <a:lnTo>
                    <a:pt x="1115357" y="2379586"/>
                  </a:lnTo>
                  <a:lnTo>
                    <a:pt x="1148219" y="2630665"/>
                  </a:lnTo>
                  <a:lnTo>
                    <a:pt x="1180985" y="2781064"/>
                  </a:lnTo>
                  <a:lnTo>
                    <a:pt x="1213751" y="2475979"/>
                  </a:lnTo>
                  <a:lnTo>
                    <a:pt x="1246612" y="2370728"/>
                  </a:lnTo>
                  <a:lnTo>
                    <a:pt x="1279378" y="2640761"/>
                  </a:lnTo>
                  <a:lnTo>
                    <a:pt x="1312239" y="2768872"/>
                  </a:lnTo>
                  <a:lnTo>
                    <a:pt x="1345005" y="2882696"/>
                  </a:lnTo>
                  <a:lnTo>
                    <a:pt x="1377771" y="3298653"/>
                  </a:lnTo>
                  <a:lnTo>
                    <a:pt x="1410632" y="3303987"/>
                  </a:lnTo>
                  <a:lnTo>
                    <a:pt x="1443398" y="3222167"/>
                  </a:lnTo>
                  <a:lnTo>
                    <a:pt x="1476164" y="2830213"/>
                  </a:lnTo>
                  <a:lnTo>
                    <a:pt x="1509026" y="2854788"/>
                  </a:lnTo>
                  <a:lnTo>
                    <a:pt x="1541792" y="2570753"/>
                  </a:lnTo>
                  <a:lnTo>
                    <a:pt x="1574653" y="2744870"/>
                  </a:lnTo>
                  <a:lnTo>
                    <a:pt x="1607419" y="2630188"/>
                  </a:lnTo>
                  <a:lnTo>
                    <a:pt x="1640185" y="3165398"/>
                  </a:lnTo>
                  <a:lnTo>
                    <a:pt x="1673046" y="2845834"/>
                  </a:lnTo>
                  <a:lnTo>
                    <a:pt x="1705812" y="3381806"/>
                  </a:lnTo>
                  <a:lnTo>
                    <a:pt x="1738673" y="3066529"/>
                  </a:lnTo>
                  <a:lnTo>
                    <a:pt x="1771439" y="2922796"/>
                  </a:lnTo>
                  <a:lnTo>
                    <a:pt x="1804205" y="3253599"/>
                  </a:lnTo>
                  <a:lnTo>
                    <a:pt x="1837067" y="3216738"/>
                  </a:lnTo>
                  <a:lnTo>
                    <a:pt x="1869833" y="3049003"/>
                  </a:lnTo>
                  <a:lnTo>
                    <a:pt x="1902599" y="2812402"/>
                  </a:lnTo>
                  <a:lnTo>
                    <a:pt x="1935460" y="3133870"/>
                  </a:lnTo>
                  <a:lnTo>
                    <a:pt x="1968226" y="2947466"/>
                  </a:lnTo>
                  <a:lnTo>
                    <a:pt x="2001087" y="3341134"/>
                  </a:lnTo>
                  <a:lnTo>
                    <a:pt x="2033853" y="2946895"/>
                  </a:lnTo>
                  <a:lnTo>
                    <a:pt x="2066619" y="2793637"/>
                  </a:lnTo>
                  <a:lnTo>
                    <a:pt x="2099480" y="2980708"/>
                  </a:lnTo>
                  <a:lnTo>
                    <a:pt x="2132246" y="2772873"/>
                  </a:lnTo>
                  <a:lnTo>
                    <a:pt x="2165108" y="3311512"/>
                  </a:lnTo>
                  <a:lnTo>
                    <a:pt x="2197874" y="3405809"/>
                  </a:lnTo>
                  <a:lnTo>
                    <a:pt x="2230640" y="3269602"/>
                  </a:lnTo>
                  <a:lnTo>
                    <a:pt x="2263501" y="2848120"/>
                  </a:lnTo>
                  <a:lnTo>
                    <a:pt x="2296267" y="2537510"/>
                  </a:lnTo>
                  <a:lnTo>
                    <a:pt x="2361894" y="2917653"/>
                  </a:lnTo>
                  <a:lnTo>
                    <a:pt x="2394660" y="2778493"/>
                  </a:lnTo>
                  <a:lnTo>
                    <a:pt x="2427521" y="2606185"/>
                  </a:lnTo>
                  <a:lnTo>
                    <a:pt x="2460287" y="2508364"/>
                  </a:lnTo>
                  <a:lnTo>
                    <a:pt x="2493053" y="2504935"/>
                  </a:lnTo>
                  <a:lnTo>
                    <a:pt x="2525915" y="2477407"/>
                  </a:lnTo>
                  <a:lnTo>
                    <a:pt x="2558681" y="2361393"/>
                  </a:lnTo>
                  <a:lnTo>
                    <a:pt x="2591542" y="1821516"/>
                  </a:lnTo>
                  <a:lnTo>
                    <a:pt x="2624308" y="2346248"/>
                  </a:lnTo>
                  <a:lnTo>
                    <a:pt x="2657074" y="2325770"/>
                  </a:lnTo>
                  <a:lnTo>
                    <a:pt x="2689935" y="2297766"/>
                  </a:lnTo>
                  <a:lnTo>
                    <a:pt x="2722701" y="2325198"/>
                  </a:lnTo>
                  <a:lnTo>
                    <a:pt x="2788328" y="2342914"/>
                  </a:lnTo>
                  <a:lnTo>
                    <a:pt x="2821095" y="2336056"/>
                  </a:lnTo>
                  <a:lnTo>
                    <a:pt x="2853956" y="2311101"/>
                  </a:lnTo>
                  <a:lnTo>
                    <a:pt x="2886722" y="1796275"/>
                  </a:lnTo>
                  <a:lnTo>
                    <a:pt x="2919583" y="2266333"/>
                  </a:lnTo>
                  <a:lnTo>
                    <a:pt x="2952349" y="2316911"/>
                  </a:lnTo>
                  <a:lnTo>
                    <a:pt x="2985115" y="1902669"/>
                  </a:lnTo>
                  <a:lnTo>
                    <a:pt x="3017976" y="1842852"/>
                  </a:lnTo>
                  <a:lnTo>
                    <a:pt x="3050742" y="2255189"/>
                  </a:lnTo>
                  <a:lnTo>
                    <a:pt x="3083508" y="2261666"/>
                  </a:lnTo>
                  <a:lnTo>
                    <a:pt x="3116370" y="2241759"/>
                  </a:lnTo>
                  <a:lnTo>
                    <a:pt x="3149135" y="1972201"/>
                  </a:lnTo>
                  <a:lnTo>
                    <a:pt x="3181997" y="1907622"/>
                  </a:lnTo>
                  <a:lnTo>
                    <a:pt x="3214763" y="2197658"/>
                  </a:lnTo>
                  <a:lnTo>
                    <a:pt x="3247529" y="2162130"/>
                  </a:lnTo>
                  <a:lnTo>
                    <a:pt x="3280390" y="1812277"/>
                  </a:lnTo>
                  <a:lnTo>
                    <a:pt x="3313156" y="1921338"/>
                  </a:lnTo>
                  <a:lnTo>
                    <a:pt x="3346017" y="2101170"/>
                  </a:lnTo>
                  <a:lnTo>
                    <a:pt x="3378783" y="2101265"/>
                  </a:lnTo>
                  <a:lnTo>
                    <a:pt x="3411549" y="2052688"/>
                  </a:lnTo>
                  <a:lnTo>
                    <a:pt x="3444410" y="2007158"/>
                  </a:lnTo>
                  <a:lnTo>
                    <a:pt x="3477176" y="1809419"/>
                  </a:lnTo>
                  <a:lnTo>
                    <a:pt x="3509942" y="1676260"/>
                  </a:lnTo>
                  <a:lnTo>
                    <a:pt x="3542804" y="2015731"/>
                  </a:lnTo>
                  <a:lnTo>
                    <a:pt x="3575570" y="2004205"/>
                  </a:lnTo>
                  <a:lnTo>
                    <a:pt x="3608431" y="1952675"/>
                  </a:lnTo>
                  <a:lnTo>
                    <a:pt x="3673963" y="1998871"/>
                  </a:lnTo>
                  <a:lnTo>
                    <a:pt x="3706824" y="1821516"/>
                  </a:lnTo>
                  <a:lnTo>
                    <a:pt x="3739590" y="1716074"/>
                  </a:lnTo>
                  <a:lnTo>
                    <a:pt x="3772451" y="1991061"/>
                  </a:lnTo>
                  <a:lnTo>
                    <a:pt x="3805217" y="2061070"/>
                  </a:lnTo>
                  <a:lnTo>
                    <a:pt x="3837983" y="2041639"/>
                  </a:lnTo>
                  <a:lnTo>
                    <a:pt x="3870845" y="2038019"/>
                  </a:lnTo>
                  <a:lnTo>
                    <a:pt x="3903611" y="1997062"/>
                  </a:lnTo>
                  <a:lnTo>
                    <a:pt x="3936472" y="2000586"/>
                  </a:lnTo>
                  <a:lnTo>
                    <a:pt x="3969238" y="1604251"/>
                  </a:lnTo>
                  <a:lnTo>
                    <a:pt x="4002004" y="2017540"/>
                  </a:lnTo>
                  <a:lnTo>
                    <a:pt x="4034865" y="2074119"/>
                  </a:lnTo>
                  <a:lnTo>
                    <a:pt x="4067631" y="2079834"/>
                  </a:lnTo>
                  <a:lnTo>
                    <a:pt x="4100397" y="2122792"/>
                  </a:lnTo>
                  <a:lnTo>
                    <a:pt x="4166024" y="2174703"/>
                  </a:lnTo>
                  <a:lnTo>
                    <a:pt x="4198886" y="2155462"/>
                  </a:lnTo>
                  <a:lnTo>
                    <a:pt x="4231652" y="1826088"/>
                  </a:lnTo>
                  <a:lnTo>
                    <a:pt x="4264418" y="1956485"/>
                  </a:lnTo>
                  <a:lnTo>
                    <a:pt x="4297279" y="2198230"/>
                  </a:lnTo>
                  <a:lnTo>
                    <a:pt x="4330045" y="2251570"/>
                  </a:lnTo>
                  <a:lnTo>
                    <a:pt x="4362906" y="2289289"/>
                  </a:lnTo>
                  <a:lnTo>
                    <a:pt x="4395672" y="2408541"/>
                  </a:lnTo>
                  <a:lnTo>
                    <a:pt x="4428438" y="2458357"/>
                  </a:lnTo>
                  <a:lnTo>
                    <a:pt x="4461299" y="2431592"/>
                  </a:lnTo>
                  <a:lnTo>
                    <a:pt x="4494065" y="2374252"/>
                  </a:lnTo>
                  <a:lnTo>
                    <a:pt x="4526927" y="2374442"/>
                  </a:lnTo>
                  <a:lnTo>
                    <a:pt x="4559693" y="2105361"/>
                  </a:lnTo>
                  <a:lnTo>
                    <a:pt x="4592459" y="2808591"/>
                  </a:lnTo>
                  <a:lnTo>
                    <a:pt x="4625320" y="3088817"/>
                  </a:lnTo>
                  <a:lnTo>
                    <a:pt x="4658086" y="3168827"/>
                  </a:lnTo>
                  <a:lnTo>
                    <a:pt x="4690852" y="2914129"/>
                  </a:lnTo>
                  <a:lnTo>
                    <a:pt x="4723713" y="3097771"/>
                  </a:lnTo>
                  <a:lnTo>
                    <a:pt x="4756479" y="3045383"/>
                  </a:lnTo>
                  <a:lnTo>
                    <a:pt x="4789340" y="3187020"/>
                  </a:lnTo>
                  <a:lnTo>
                    <a:pt x="4822106" y="3388093"/>
                  </a:lnTo>
                  <a:lnTo>
                    <a:pt x="4854873" y="3236645"/>
                  </a:lnTo>
                  <a:lnTo>
                    <a:pt x="4887734" y="2601518"/>
                  </a:lnTo>
                  <a:lnTo>
                    <a:pt x="4920500" y="2560656"/>
                  </a:lnTo>
                  <a:lnTo>
                    <a:pt x="4953361" y="3187782"/>
                  </a:lnTo>
                  <a:lnTo>
                    <a:pt x="4986127" y="3478771"/>
                  </a:lnTo>
                  <a:lnTo>
                    <a:pt x="5018893" y="3424954"/>
                  </a:lnTo>
                  <a:lnTo>
                    <a:pt x="5051754" y="3147491"/>
                  </a:lnTo>
                  <a:lnTo>
                    <a:pt x="5084520" y="3514966"/>
                  </a:lnTo>
                  <a:lnTo>
                    <a:pt x="5117286" y="3577449"/>
                  </a:lnTo>
                  <a:lnTo>
                    <a:pt x="5150148" y="3581926"/>
                  </a:lnTo>
                  <a:lnTo>
                    <a:pt x="5182914" y="3485533"/>
                  </a:lnTo>
                  <a:lnTo>
                    <a:pt x="5215775" y="3150920"/>
                  </a:lnTo>
                  <a:lnTo>
                    <a:pt x="5248541" y="3524205"/>
                  </a:lnTo>
                  <a:lnTo>
                    <a:pt x="5281307" y="3526777"/>
                  </a:lnTo>
                  <a:lnTo>
                    <a:pt x="5314168" y="3457054"/>
                  </a:lnTo>
                  <a:lnTo>
                    <a:pt x="5346934" y="3095294"/>
                  </a:lnTo>
                  <a:lnTo>
                    <a:pt x="5379795" y="1608918"/>
                  </a:lnTo>
                  <a:lnTo>
                    <a:pt x="5412561" y="2789923"/>
                  </a:lnTo>
                  <a:lnTo>
                    <a:pt x="5445327" y="2702102"/>
                  </a:lnTo>
                  <a:lnTo>
                    <a:pt x="5478189" y="2988138"/>
                  </a:lnTo>
                  <a:lnTo>
                    <a:pt x="5510955" y="2470930"/>
                  </a:lnTo>
                  <a:lnTo>
                    <a:pt x="5543816" y="1512430"/>
                  </a:lnTo>
                  <a:lnTo>
                    <a:pt x="5576582" y="858443"/>
                  </a:lnTo>
                  <a:lnTo>
                    <a:pt x="5609348" y="872159"/>
                  </a:lnTo>
                  <a:lnTo>
                    <a:pt x="5642209" y="1979345"/>
                  </a:lnTo>
                  <a:lnTo>
                    <a:pt x="5674975" y="1334312"/>
                  </a:lnTo>
                  <a:lnTo>
                    <a:pt x="5707741" y="1596059"/>
                  </a:lnTo>
                  <a:lnTo>
                    <a:pt x="5740602" y="560882"/>
                  </a:lnTo>
                  <a:lnTo>
                    <a:pt x="5773368" y="348665"/>
                  </a:lnTo>
                  <a:lnTo>
                    <a:pt x="5806230" y="1464424"/>
                  </a:lnTo>
                  <a:lnTo>
                    <a:pt x="5838996" y="1432134"/>
                  </a:lnTo>
                  <a:lnTo>
                    <a:pt x="5871762" y="517067"/>
                  </a:lnTo>
                  <a:lnTo>
                    <a:pt x="5904623" y="50"/>
                  </a:lnTo>
                  <a:lnTo>
                    <a:pt x="5937389" y="259035"/>
                  </a:lnTo>
                  <a:lnTo>
                    <a:pt x="5970250" y="743381"/>
                  </a:lnTo>
                  <a:lnTo>
                    <a:pt x="6003016" y="1870760"/>
                  </a:lnTo>
                  <a:lnTo>
                    <a:pt x="6035782" y="1764461"/>
                  </a:lnTo>
                  <a:lnTo>
                    <a:pt x="6068643" y="1579390"/>
                  </a:lnTo>
                  <a:lnTo>
                    <a:pt x="6101409" y="1957723"/>
                  </a:lnTo>
                  <a:lnTo>
                    <a:pt x="6134271" y="1342027"/>
                  </a:lnTo>
                  <a:lnTo>
                    <a:pt x="6167037" y="2088787"/>
                  </a:lnTo>
                  <a:lnTo>
                    <a:pt x="6199803" y="2399683"/>
                  </a:lnTo>
                  <a:lnTo>
                    <a:pt x="6232664" y="2325198"/>
                  </a:lnTo>
                  <a:lnTo>
                    <a:pt x="6265430" y="2505792"/>
                  </a:lnTo>
                  <a:lnTo>
                    <a:pt x="6298195" y="2368918"/>
                  </a:lnTo>
                  <a:lnTo>
                    <a:pt x="6331057" y="2340914"/>
                  </a:lnTo>
                  <a:lnTo>
                    <a:pt x="6363823" y="2456166"/>
                  </a:lnTo>
                  <a:lnTo>
                    <a:pt x="6396684" y="2253189"/>
                  </a:lnTo>
                  <a:lnTo>
                    <a:pt x="6429450" y="233834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1579BC10-975A-5DD2-BB28-7434117823F4}"/>
                </a:ext>
              </a:extLst>
            </p:cNvPr>
            <p:cNvGrpSpPr/>
            <p:nvPr/>
          </p:nvGrpSpPr>
          <p:grpSpPr>
            <a:xfrm>
              <a:off x="2915013" y="2346896"/>
              <a:ext cx="6265354" cy="2761678"/>
              <a:chOff x="2915013" y="2346896"/>
              <a:chExt cx="6265354" cy="2761678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584FDC5-6D75-3892-2378-4246974DC96C}"/>
                  </a:ext>
                </a:extLst>
              </p:cNvPr>
              <p:cNvSpPr/>
              <p:nvPr/>
            </p:nvSpPr>
            <p:spPr>
              <a:xfrm>
                <a:off x="2915013" y="2346896"/>
                <a:ext cx="6265354" cy="2761678"/>
              </a:xfrm>
              <a:custGeom>
                <a:avLst/>
                <a:gdLst>
                  <a:gd name="connsiteX0" fmla="*/ 75 w 6265354"/>
                  <a:gd name="connsiteY0" fmla="*/ 453726 h 2761678"/>
                  <a:gd name="connsiteX1" fmla="*/ 32841 w 6265354"/>
                  <a:gd name="connsiteY1" fmla="*/ 439153 h 2761678"/>
                  <a:gd name="connsiteX2" fmla="*/ 65702 w 6265354"/>
                  <a:gd name="connsiteY2" fmla="*/ 473347 h 2761678"/>
                  <a:gd name="connsiteX3" fmla="*/ 98468 w 6265354"/>
                  <a:gd name="connsiteY3" fmla="*/ 502780 h 2761678"/>
                  <a:gd name="connsiteX4" fmla="*/ 131234 w 6265354"/>
                  <a:gd name="connsiteY4" fmla="*/ 506113 h 2761678"/>
                  <a:gd name="connsiteX5" fmla="*/ 164096 w 6265354"/>
                  <a:gd name="connsiteY5" fmla="*/ 424389 h 2761678"/>
                  <a:gd name="connsiteX6" fmla="*/ 196862 w 6265354"/>
                  <a:gd name="connsiteY6" fmla="*/ 450963 h 2761678"/>
                  <a:gd name="connsiteX7" fmla="*/ 262489 w 6265354"/>
                  <a:gd name="connsiteY7" fmla="*/ 493921 h 2761678"/>
                  <a:gd name="connsiteX8" fmla="*/ 295255 w 6265354"/>
                  <a:gd name="connsiteY8" fmla="*/ 489445 h 2761678"/>
                  <a:gd name="connsiteX9" fmla="*/ 328116 w 6265354"/>
                  <a:gd name="connsiteY9" fmla="*/ 506113 h 2761678"/>
                  <a:gd name="connsiteX10" fmla="*/ 360882 w 6265354"/>
                  <a:gd name="connsiteY10" fmla="*/ 490207 h 2761678"/>
                  <a:gd name="connsiteX11" fmla="*/ 393743 w 6265354"/>
                  <a:gd name="connsiteY11" fmla="*/ 565168 h 2761678"/>
                  <a:gd name="connsiteX12" fmla="*/ 426509 w 6265354"/>
                  <a:gd name="connsiteY12" fmla="*/ 522211 h 2761678"/>
                  <a:gd name="connsiteX13" fmla="*/ 492136 w 6265354"/>
                  <a:gd name="connsiteY13" fmla="*/ 478681 h 2761678"/>
                  <a:gd name="connsiteX14" fmla="*/ 524903 w 6265354"/>
                  <a:gd name="connsiteY14" fmla="*/ 483063 h 2761678"/>
                  <a:gd name="connsiteX15" fmla="*/ 557764 w 6265354"/>
                  <a:gd name="connsiteY15" fmla="*/ 512400 h 2761678"/>
                  <a:gd name="connsiteX16" fmla="*/ 590530 w 6265354"/>
                  <a:gd name="connsiteY16" fmla="*/ 455726 h 2761678"/>
                  <a:gd name="connsiteX17" fmla="*/ 623296 w 6265354"/>
                  <a:gd name="connsiteY17" fmla="*/ 381050 h 2761678"/>
                  <a:gd name="connsiteX18" fmla="*/ 656157 w 6265354"/>
                  <a:gd name="connsiteY18" fmla="*/ 448963 h 2761678"/>
                  <a:gd name="connsiteX19" fmla="*/ 688923 w 6265354"/>
                  <a:gd name="connsiteY19" fmla="*/ 496112 h 2761678"/>
                  <a:gd name="connsiteX20" fmla="*/ 721689 w 6265354"/>
                  <a:gd name="connsiteY20" fmla="*/ 507161 h 2761678"/>
                  <a:gd name="connsiteX21" fmla="*/ 754550 w 6265354"/>
                  <a:gd name="connsiteY21" fmla="*/ 456583 h 2761678"/>
                  <a:gd name="connsiteX22" fmla="*/ 787316 w 6265354"/>
                  <a:gd name="connsiteY22" fmla="*/ 499446 h 2761678"/>
                  <a:gd name="connsiteX23" fmla="*/ 852944 w 6265354"/>
                  <a:gd name="connsiteY23" fmla="*/ 658513 h 2761678"/>
                  <a:gd name="connsiteX24" fmla="*/ 885710 w 6265354"/>
                  <a:gd name="connsiteY24" fmla="*/ 669658 h 2761678"/>
                  <a:gd name="connsiteX25" fmla="*/ 951337 w 6265354"/>
                  <a:gd name="connsiteY25" fmla="*/ 785196 h 2761678"/>
                  <a:gd name="connsiteX26" fmla="*/ 984198 w 6265354"/>
                  <a:gd name="connsiteY26" fmla="*/ 815200 h 2761678"/>
                  <a:gd name="connsiteX27" fmla="*/ 1049730 w 6265354"/>
                  <a:gd name="connsiteY27" fmla="*/ 1024178 h 2761678"/>
                  <a:gd name="connsiteX28" fmla="*/ 1082591 w 6265354"/>
                  <a:gd name="connsiteY28" fmla="*/ 1158862 h 2761678"/>
                  <a:gd name="connsiteX29" fmla="*/ 1115357 w 6265354"/>
                  <a:gd name="connsiteY29" fmla="*/ 1292021 h 2761678"/>
                  <a:gd name="connsiteX30" fmla="*/ 1148219 w 6265354"/>
                  <a:gd name="connsiteY30" fmla="*/ 1268685 h 2761678"/>
                  <a:gd name="connsiteX31" fmla="*/ 1180985 w 6265354"/>
                  <a:gd name="connsiteY31" fmla="*/ 1218393 h 2761678"/>
                  <a:gd name="connsiteX32" fmla="*/ 1213751 w 6265354"/>
                  <a:gd name="connsiteY32" fmla="*/ 1276590 h 2761678"/>
                  <a:gd name="connsiteX33" fmla="*/ 1246612 w 6265354"/>
                  <a:gd name="connsiteY33" fmla="*/ 1306499 h 2761678"/>
                  <a:gd name="connsiteX34" fmla="*/ 1279378 w 6265354"/>
                  <a:gd name="connsiteY34" fmla="*/ 1373841 h 2761678"/>
                  <a:gd name="connsiteX35" fmla="*/ 1345005 w 6265354"/>
                  <a:gd name="connsiteY35" fmla="*/ 1360506 h 2761678"/>
                  <a:gd name="connsiteX36" fmla="*/ 1377771 w 6265354"/>
                  <a:gd name="connsiteY36" fmla="*/ 1398225 h 2761678"/>
                  <a:gd name="connsiteX37" fmla="*/ 1410632 w 6265354"/>
                  <a:gd name="connsiteY37" fmla="*/ 1391081 h 2761678"/>
                  <a:gd name="connsiteX38" fmla="*/ 1443398 w 6265354"/>
                  <a:gd name="connsiteY38" fmla="*/ 1500619 h 2761678"/>
                  <a:gd name="connsiteX39" fmla="*/ 1509026 w 6265354"/>
                  <a:gd name="connsiteY39" fmla="*/ 1650828 h 2761678"/>
                  <a:gd name="connsiteX40" fmla="*/ 1541792 w 6265354"/>
                  <a:gd name="connsiteY40" fmla="*/ 1732362 h 2761678"/>
                  <a:gd name="connsiteX41" fmla="*/ 1607419 w 6265354"/>
                  <a:gd name="connsiteY41" fmla="*/ 1626730 h 2761678"/>
                  <a:gd name="connsiteX42" fmla="*/ 1640185 w 6265354"/>
                  <a:gd name="connsiteY42" fmla="*/ 1599107 h 2761678"/>
                  <a:gd name="connsiteX43" fmla="*/ 1673046 w 6265354"/>
                  <a:gd name="connsiteY43" fmla="*/ 1657019 h 2761678"/>
                  <a:gd name="connsiteX44" fmla="*/ 1705812 w 6265354"/>
                  <a:gd name="connsiteY44" fmla="*/ 1570532 h 2761678"/>
                  <a:gd name="connsiteX45" fmla="*/ 1738578 w 6265354"/>
                  <a:gd name="connsiteY45" fmla="*/ 1489665 h 2761678"/>
                  <a:gd name="connsiteX46" fmla="*/ 1771439 w 6265354"/>
                  <a:gd name="connsiteY46" fmla="*/ 1451374 h 2761678"/>
                  <a:gd name="connsiteX47" fmla="*/ 1804205 w 6265354"/>
                  <a:gd name="connsiteY47" fmla="*/ 1447183 h 2761678"/>
                  <a:gd name="connsiteX48" fmla="*/ 1837067 w 6265354"/>
                  <a:gd name="connsiteY48" fmla="*/ 1365649 h 2761678"/>
                  <a:gd name="connsiteX49" fmla="*/ 1869833 w 6265354"/>
                  <a:gd name="connsiteY49" fmla="*/ 1342885 h 2761678"/>
                  <a:gd name="connsiteX50" fmla="*/ 1902599 w 6265354"/>
                  <a:gd name="connsiteY50" fmla="*/ 1285925 h 2761678"/>
                  <a:gd name="connsiteX51" fmla="*/ 1935460 w 6265354"/>
                  <a:gd name="connsiteY51" fmla="*/ 1222489 h 2761678"/>
                  <a:gd name="connsiteX52" fmla="*/ 1968226 w 6265354"/>
                  <a:gd name="connsiteY52" fmla="*/ 1231252 h 2761678"/>
                  <a:gd name="connsiteX53" fmla="*/ 2033853 w 6265354"/>
                  <a:gd name="connsiteY53" fmla="*/ 1026464 h 2761678"/>
                  <a:gd name="connsiteX54" fmla="*/ 2066619 w 6265354"/>
                  <a:gd name="connsiteY54" fmla="*/ 962742 h 2761678"/>
                  <a:gd name="connsiteX55" fmla="*/ 2132246 w 6265354"/>
                  <a:gd name="connsiteY55" fmla="*/ 788530 h 2761678"/>
                  <a:gd name="connsiteX56" fmla="*/ 2165108 w 6265354"/>
                  <a:gd name="connsiteY56" fmla="*/ 671563 h 2761678"/>
                  <a:gd name="connsiteX57" fmla="*/ 2197874 w 6265354"/>
                  <a:gd name="connsiteY57" fmla="*/ 617556 h 2761678"/>
                  <a:gd name="connsiteX58" fmla="*/ 2230640 w 6265354"/>
                  <a:gd name="connsiteY58" fmla="*/ 507066 h 2761678"/>
                  <a:gd name="connsiteX59" fmla="*/ 2263501 w 6265354"/>
                  <a:gd name="connsiteY59" fmla="*/ 454107 h 2761678"/>
                  <a:gd name="connsiteX60" fmla="*/ 2296267 w 6265354"/>
                  <a:gd name="connsiteY60" fmla="*/ 383812 h 2761678"/>
                  <a:gd name="connsiteX61" fmla="*/ 2329033 w 6265354"/>
                  <a:gd name="connsiteY61" fmla="*/ 303612 h 2761678"/>
                  <a:gd name="connsiteX62" fmla="*/ 2361894 w 6265354"/>
                  <a:gd name="connsiteY62" fmla="*/ 680802 h 2761678"/>
                  <a:gd name="connsiteX63" fmla="*/ 2394660 w 6265354"/>
                  <a:gd name="connsiteY63" fmla="*/ 542880 h 2761678"/>
                  <a:gd name="connsiteX64" fmla="*/ 2427521 w 6265354"/>
                  <a:gd name="connsiteY64" fmla="*/ 483253 h 2761678"/>
                  <a:gd name="connsiteX65" fmla="*/ 2460287 w 6265354"/>
                  <a:gd name="connsiteY65" fmla="*/ 500684 h 2761678"/>
                  <a:gd name="connsiteX66" fmla="*/ 2493053 w 6265354"/>
                  <a:gd name="connsiteY66" fmla="*/ 433057 h 2761678"/>
                  <a:gd name="connsiteX67" fmla="*/ 2525915 w 6265354"/>
                  <a:gd name="connsiteY67" fmla="*/ 480110 h 2761678"/>
                  <a:gd name="connsiteX68" fmla="*/ 2558681 w 6265354"/>
                  <a:gd name="connsiteY68" fmla="*/ 462203 h 2761678"/>
                  <a:gd name="connsiteX69" fmla="*/ 2591542 w 6265354"/>
                  <a:gd name="connsiteY69" fmla="*/ 486396 h 2761678"/>
                  <a:gd name="connsiteX70" fmla="*/ 2624308 w 6265354"/>
                  <a:gd name="connsiteY70" fmla="*/ 423627 h 2761678"/>
                  <a:gd name="connsiteX71" fmla="*/ 2689935 w 6265354"/>
                  <a:gd name="connsiteY71" fmla="*/ 315899 h 2761678"/>
                  <a:gd name="connsiteX72" fmla="*/ 2722701 w 6265354"/>
                  <a:gd name="connsiteY72" fmla="*/ 285895 h 2761678"/>
                  <a:gd name="connsiteX73" fmla="*/ 2755562 w 6265354"/>
                  <a:gd name="connsiteY73" fmla="*/ 257034 h 2761678"/>
                  <a:gd name="connsiteX74" fmla="*/ 2788328 w 6265354"/>
                  <a:gd name="connsiteY74" fmla="*/ 354190 h 2761678"/>
                  <a:gd name="connsiteX75" fmla="*/ 2821095 w 6265354"/>
                  <a:gd name="connsiteY75" fmla="*/ 421627 h 2761678"/>
                  <a:gd name="connsiteX76" fmla="*/ 2853956 w 6265354"/>
                  <a:gd name="connsiteY76" fmla="*/ 348475 h 2761678"/>
                  <a:gd name="connsiteX77" fmla="*/ 2919488 w 6265354"/>
                  <a:gd name="connsiteY77" fmla="*/ 477729 h 2761678"/>
                  <a:gd name="connsiteX78" fmla="*/ 2952349 w 6265354"/>
                  <a:gd name="connsiteY78" fmla="*/ 411530 h 2761678"/>
                  <a:gd name="connsiteX79" fmla="*/ 2985115 w 6265354"/>
                  <a:gd name="connsiteY79" fmla="*/ 462394 h 2761678"/>
                  <a:gd name="connsiteX80" fmla="*/ 3017976 w 6265354"/>
                  <a:gd name="connsiteY80" fmla="*/ 407625 h 2761678"/>
                  <a:gd name="connsiteX81" fmla="*/ 3050742 w 6265354"/>
                  <a:gd name="connsiteY81" fmla="*/ 416959 h 2761678"/>
                  <a:gd name="connsiteX82" fmla="*/ 3083508 w 6265354"/>
                  <a:gd name="connsiteY82" fmla="*/ 443153 h 2761678"/>
                  <a:gd name="connsiteX83" fmla="*/ 3116370 w 6265354"/>
                  <a:gd name="connsiteY83" fmla="*/ 423246 h 2761678"/>
                  <a:gd name="connsiteX84" fmla="*/ 3149135 w 6265354"/>
                  <a:gd name="connsiteY84" fmla="*/ 183978 h 2761678"/>
                  <a:gd name="connsiteX85" fmla="*/ 3181997 w 6265354"/>
                  <a:gd name="connsiteY85" fmla="*/ 277894 h 2761678"/>
                  <a:gd name="connsiteX86" fmla="*/ 3214763 w 6265354"/>
                  <a:gd name="connsiteY86" fmla="*/ 343998 h 2761678"/>
                  <a:gd name="connsiteX87" fmla="*/ 3247529 w 6265354"/>
                  <a:gd name="connsiteY87" fmla="*/ 406767 h 2761678"/>
                  <a:gd name="connsiteX88" fmla="*/ 3280390 w 6265354"/>
                  <a:gd name="connsiteY88" fmla="*/ 387717 h 2761678"/>
                  <a:gd name="connsiteX89" fmla="*/ 3313156 w 6265354"/>
                  <a:gd name="connsiteY89" fmla="*/ 351904 h 2761678"/>
                  <a:gd name="connsiteX90" fmla="*/ 3345922 w 6265354"/>
                  <a:gd name="connsiteY90" fmla="*/ 412483 h 2761678"/>
                  <a:gd name="connsiteX91" fmla="*/ 3411549 w 6265354"/>
                  <a:gd name="connsiteY91" fmla="*/ 434771 h 2761678"/>
                  <a:gd name="connsiteX92" fmla="*/ 3444410 w 6265354"/>
                  <a:gd name="connsiteY92" fmla="*/ 443725 h 2761678"/>
                  <a:gd name="connsiteX93" fmla="*/ 3477176 w 6265354"/>
                  <a:gd name="connsiteY93" fmla="*/ 484206 h 2761678"/>
                  <a:gd name="connsiteX94" fmla="*/ 3509942 w 6265354"/>
                  <a:gd name="connsiteY94" fmla="*/ 478396 h 2761678"/>
                  <a:gd name="connsiteX95" fmla="*/ 3542804 w 6265354"/>
                  <a:gd name="connsiteY95" fmla="*/ 389051 h 2761678"/>
                  <a:gd name="connsiteX96" fmla="*/ 3575570 w 6265354"/>
                  <a:gd name="connsiteY96" fmla="*/ 480586 h 2761678"/>
                  <a:gd name="connsiteX97" fmla="*/ 3608431 w 6265354"/>
                  <a:gd name="connsiteY97" fmla="*/ 436390 h 2761678"/>
                  <a:gd name="connsiteX98" fmla="*/ 3641197 w 6265354"/>
                  <a:gd name="connsiteY98" fmla="*/ 411816 h 2761678"/>
                  <a:gd name="connsiteX99" fmla="*/ 3673963 w 6265354"/>
                  <a:gd name="connsiteY99" fmla="*/ 455726 h 2761678"/>
                  <a:gd name="connsiteX100" fmla="*/ 3706824 w 6265354"/>
                  <a:gd name="connsiteY100" fmla="*/ 450011 h 2761678"/>
                  <a:gd name="connsiteX101" fmla="*/ 3739590 w 6265354"/>
                  <a:gd name="connsiteY101" fmla="*/ 430294 h 2761678"/>
                  <a:gd name="connsiteX102" fmla="*/ 3772451 w 6265354"/>
                  <a:gd name="connsiteY102" fmla="*/ 378574 h 2761678"/>
                  <a:gd name="connsiteX103" fmla="*/ 3870845 w 6265354"/>
                  <a:gd name="connsiteY103" fmla="*/ 482967 h 2761678"/>
                  <a:gd name="connsiteX104" fmla="*/ 3903611 w 6265354"/>
                  <a:gd name="connsiteY104" fmla="*/ 509923 h 2761678"/>
                  <a:gd name="connsiteX105" fmla="*/ 3936377 w 6265354"/>
                  <a:gd name="connsiteY105" fmla="*/ 538498 h 2761678"/>
                  <a:gd name="connsiteX106" fmla="*/ 3969238 w 6265354"/>
                  <a:gd name="connsiteY106" fmla="*/ 622985 h 2761678"/>
                  <a:gd name="connsiteX107" fmla="*/ 4002004 w 6265354"/>
                  <a:gd name="connsiteY107" fmla="*/ 708329 h 2761678"/>
                  <a:gd name="connsiteX108" fmla="*/ 4034865 w 6265354"/>
                  <a:gd name="connsiteY108" fmla="*/ 766717 h 2761678"/>
                  <a:gd name="connsiteX109" fmla="*/ 4067631 w 6265354"/>
                  <a:gd name="connsiteY109" fmla="*/ 819200 h 2761678"/>
                  <a:gd name="connsiteX110" fmla="*/ 4100397 w 6265354"/>
                  <a:gd name="connsiteY110" fmla="*/ 891876 h 2761678"/>
                  <a:gd name="connsiteX111" fmla="*/ 4133258 w 6265354"/>
                  <a:gd name="connsiteY111" fmla="*/ 986745 h 2761678"/>
                  <a:gd name="connsiteX112" fmla="*/ 4166024 w 6265354"/>
                  <a:gd name="connsiteY112" fmla="*/ 996175 h 2761678"/>
                  <a:gd name="connsiteX113" fmla="*/ 4231652 w 6265354"/>
                  <a:gd name="connsiteY113" fmla="*/ 1313643 h 2761678"/>
                  <a:gd name="connsiteX114" fmla="*/ 4264418 w 6265354"/>
                  <a:gd name="connsiteY114" fmla="*/ 1384318 h 2761678"/>
                  <a:gd name="connsiteX115" fmla="*/ 4297279 w 6265354"/>
                  <a:gd name="connsiteY115" fmla="*/ 1467567 h 2761678"/>
                  <a:gd name="connsiteX116" fmla="*/ 4330045 w 6265354"/>
                  <a:gd name="connsiteY116" fmla="*/ 1003509 h 2761678"/>
                  <a:gd name="connsiteX117" fmla="*/ 4362906 w 6265354"/>
                  <a:gd name="connsiteY117" fmla="*/ 1249444 h 2761678"/>
                  <a:gd name="connsiteX118" fmla="*/ 4395672 w 6265354"/>
                  <a:gd name="connsiteY118" fmla="*/ 1307547 h 2761678"/>
                  <a:gd name="connsiteX119" fmla="*/ 4461299 w 6265354"/>
                  <a:gd name="connsiteY119" fmla="*/ 1426323 h 2761678"/>
                  <a:gd name="connsiteX120" fmla="*/ 4494065 w 6265354"/>
                  <a:gd name="connsiteY120" fmla="*/ 1427181 h 2761678"/>
                  <a:gd name="connsiteX121" fmla="*/ 4526832 w 6265354"/>
                  <a:gd name="connsiteY121" fmla="*/ 1481950 h 2761678"/>
                  <a:gd name="connsiteX122" fmla="*/ 4559693 w 6265354"/>
                  <a:gd name="connsiteY122" fmla="*/ 1511096 h 2761678"/>
                  <a:gd name="connsiteX123" fmla="*/ 4592459 w 6265354"/>
                  <a:gd name="connsiteY123" fmla="*/ 1580057 h 2761678"/>
                  <a:gd name="connsiteX124" fmla="*/ 4625320 w 6265354"/>
                  <a:gd name="connsiteY124" fmla="*/ 1696643 h 2761678"/>
                  <a:gd name="connsiteX125" fmla="*/ 4658086 w 6265354"/>
                  <a:gd name="connsiteY125" fmla="*/ 1816753 h 2761678"/>
                  <a:gd name="connsiteX126" fmla="*/ 4690852 w 6265354"/>
                  <a:gd name="connsiteY126" fmla="*/ 1864378 h 2761678"/>
                  <a:gd name="connsiteX127" fmla="*/ 4723713 w 6265354"/>
                  <a:gd name="connsiteY127" fmla="*/ 1598821 h 2761678"/>
                  <a:gd name="connsiteX128" fmla="*/ 4756479 w 6265354"/>
                  <a:gd name="connsiteY128" fmla="*/ 1633969 h 2761678"/>
                  <a:gd name="connsiteX129" fmla="*/ 4789341 w 6265354"/>
                  <a:gd name="connsiteY129" fmla="*/ 1755031 h 2761678"/>
                  <a:gd name="connsiteX130" fmla="*/ 4822106 w 6265354"/>
                  <a:gd name="connsiteY130" fmla="*/ 1814086 h 2761678"/>
                  <a:gd name="connsiteX131" fmla="*/ 4887734 w 6265354"/>
                  <a:gd name="connsiteY131" fmla="*/ 1615109 h 2761678"/>
                  <a:gd name="connsiteX132" fmla="*/ 4920500 w 6265354"/>
                  <a:gd name="connsiteY132" fmla="*/ 1642160 h 2761678"/>
                  <a:gd name="connsiteX133" fmla="*/ 4953266 w 6265354"/>
                  <a:gd name="connsiteY133" fmla="*/ 1692738 h 2761678"/>
                  <a:gd name="connsiteX134" fmla="*/ 4986127 w 6265354"/>
                  <a:gd name="connsiteY134" fmla="*/ 1627015 h 2761678"/>
                  <a:gd name="connsiteX135" fmla="*/ 5018893 w 6265354"/>
                  <a:gd name="connsiteY135" fmla="*/ 1562531 h 2761678"/>
                  <a:gd name="connsiteX136" fmla="*/ 5051754 w 6265354"/>
                  <a:gd name="connsiteY136" fmla="*/ 1548244 h 2761678"/>
                  <a:gd name="connsiteX137" fmla="*/ 5084520 w 6265354"/>
                  <a:gd name="connsiteY137" fmla="*/ 1529289 h 2761678"/>
                  <a:gd name="connsiteX138" fmla="*/ 5117286 w 6265354"/>
                  <a:gd name="connsiteY138" fmla="*/ 1703311 h 2761678"/>
                  <a:gd name="connsiteX139" fmla="*/ 5182913 w 6265354"/>
                  <a:gd name="connsiteY139" fmla="*/ 1304785 h 2761678"/>
                  <a:gd name="connsiteX140" fmla="*/ 5215775 w 6265354"/>
                  <a:gd name="connsiteY140" fmla="*/ 1214678 h 2761678"/>
                  <a:gd name="connsiteX141" fmla="*/ 5281307 w 6265354"/>
                  <a:gd name="connsiteY141" fmla="*/ 949788 h 2761678"/>
                  <a:gd name="connsiteX142" fmla="*/ 5314168 w 6265354"/>
                  <a:gd name="connsiteY142" fmla="*/ 829963 h 2761678"/>
                  <a:gd name="connsiteX143" fmla="*/ 5412561 w 6265354"/>
                  <a:gd name="connsiteY143" fmla="*/ 509923 h 2761678"/>
                  <a:gd name="connsiteX144" fmla="*/ 5445327 w 6265354"/>
                  <a:gd name="connsiteY144" fmla="*/ 451440 h 2761678"/>
                  <a:gd name="connsiteX145" fmla="*/ 5510954 w 6265354"/>
                  <a:gd name="connsiteY145" fmla="*/ 298183 h 2761678"/>
                  <a:gd name="connsiteX146" fmla="*/ 5543720 w 6265354"/>
                  <a:gd name="connsiteY146" fmla="*/ 111969 h 2761678"/>
                  <a:gd name="connsiteX147" fmla="*/ 5576582 w 6265354"/>
                  <a:gd name="connsiteY147" fmla="*/ 107111 h 2761678"/>
                  <a:gd name="connsiteX148" fmla="*/ 5609348 w 6265354"/>
                  <a:gd name="connsiteY148" fmla="*/ 141306 h 2761678"/>
                  <a:gd name="connsiteX149" fmla="*/ 5707741 w 6265354"/>
                  <a:gd name="connsiteY149" fmla="*/ 320185 h 2761678"/>
                  <a:gd name="connsiteX150" fmla="*/ 5740602 w 6265354"/>
                  <a:gd name="connsiteY150" fmla="*/ 331711 h 2761678"/>
                  <a:gd name="connsiteX151" fmla="*/ 5773369 w 6265354"/>
                  <a:gd name="connsiteY151" fmla="*/ 345712 h 2761678"/>
                  <a:gd name="connsiteX152" fmla="*/ 5806229 w 6265354"/>
                  <a:gd name="connsiteY152" fmla="*/ 306946 h 2761678"/>
                  <a:gd name="connsiteX153" fmla="*/ 5838995 w 6265354"/>
                  <a:gd name="connsiteY153" fmla="*/ 263797 h 2761678"/>
                  <a:gd name="connsiteX154" fmla="*/ 5871761 w 6265354"/>
                  <a:gd name="connsiteY154" fmla="*/ 235699 h 2761678"/>
                  <a:gd name="connsiteX155" fmla="*/ 5904623 w 6265354"/>
                  <a:gd name="connsiteY155" fmla="*/ 50 h 2761678"/>
                  <a:gd name="connsiteX156" fmla="*/ 5937389 w 6265354"/>
                  <a:gd name="connsiteY156" fmla="*/ 122542 h 2761678"/>
                  <a:gd name="connsiteX157" fmla="*/ 5970250 w 6265354"/>
                  <a:gd name="connsiteY157" fmla="*/ 204742 h 2761678"/>
                  <a:gd name="connsiteX158" fmla="*/ 6003016 w 6265354"/>
                  <a:gd name="connsiteY158" fmla="*/ 203028 h 2761678"/>
                  <a:gd name="connsiteX159" fmla="*/ 6035782 w 6265354"/>
                  <a:gd name="connsiteY159" fmla="*/ 333330 h 2761678"/>
                  <a:gd name="connsiteX160" fmla="*/ 6068644 w 6265354"/>
                  <a:gd name="connsiteY160" fmla="*/ 336663 h 2761678"/>
                  <a:gd name="connsiteX161" fmla="*/ 6101410 w 6265354"/>
                  <a:gd name="connsiteY161" fmla="*/ 335140 h 2761678"/>
                  <a:gd name="connsiteX162" fmla="*/ 6134175 w 6265354"/>
                  <a:gd name="connsiteY162" fmla="*/ 352284 h 2761678"/>
                  <a:gd name="connsiteX163" fmla="*/ 6167036 w 6265354"/>
                  <a:gd name="connsiteY163" fmla="*/ 372954 h 2761678"/>
                  <a:gd name="connsiteX164" fmla="*/ 6199802 w 6265354"/>
                  <a:gd name="connsiteY164" fmla="*/ 380002 h 2761678"/>
                  <a:gd name="connsiteX165" fmla="*/ 6232664 w 6265354"/>
                  <a:gd name="connsiteY165" fmla="*/ 388861 h 2761678"/>
                  <a:gd name="connsiteX166" fmla="*/ 6265430 w 6265354"/>
                  <a:gd name="connsiteY166" fmla="*/ 373811 h 2761678"/>
                  <a:gd name="connsiteX167" fmla="*/ 6265430 w 6265354"/>
                  <a:gd name="connsiteY167" fmla="*/ 1324215 h 2761678"/>
                  <a:gd name="connsiteX168" fmla="*/ 6232664 w 6265354"/>
                  <a:gd name="connsiteY168" fmla="*/ 1342408 h 2761678"/>
                  <a:gd name="connsiteX169" fmla="*/ 6199802 w 6265354"/>
                  <a:gd name="connsiteY169" fmla="*/ 1312214 h 2761678"/>
                  <a:gd name="connsiteX170" fmla="*/ 6167036 w 6265354"/>
                  <a:gd name="connsiteY170" fmla="*/ 1296593 h 2761678"/>
                  <a:gd name="connsiteX171" fmla="*/ 6134175 w 6265354"/>
                  <a:gd name="connsiteY171" fmla="*/ 1310309 h 2761678"/>
                  <a:gd name="connsiteX172" fmla="*/ 6068644 w 6265354"/>
                  <a:gd name="connsiteY172" fmla="*/ 1262398 h 2761678"/>
                  <a:gd name="connsiteX173" fmla="*/ 6035782 w 6265354"/>
                  <a:gd name="connsiteY173" fmla="*/ 1256874 h 2761678"/>
                  <a:gd name="connsiteX174" fmla="*/ 6003016 w 6265354"/>
                  <a:gd name="connsiteY174" fmla="*/ 1162672 h 2761678"/>
                  <a:gd name="connsiteX175" fmla="*/ 5970250 w 6265354"/>
                  <a:gd name="connsiteY175" fmla="*/ 1135239 h 2761678"/>
                  <a:gd name="connsiteX176" fmla="*/ 5937389 w 6265354"/>
                  <a:gd name="connsiteY176" fmla="*/ 1048467 h 2761678"/>
                  <a:gd name="connsiteX177" fmla="*/ 5904623 w 6265354"/>
                  <a:gd name="connsiteY177" fmla="*/ 987602 h 2761678"/>
                  <a:gd name="connsiteX178" fmla="*/ 5871761 w 6265354"/>
                  <a:gd name="connsiteY178" fmla="*/ 1183531 h 2761678"/>
                  <a:gd name="connsiteX179" fmla="*/ 5838995 w 6265354"/>
                  <a:gd name="connsiteY179" fmla="*/ 1207058 h 2761678"/>
                  <a:gd name="connsiteX180" fmla="*/ 5806229 w 6265354"/>
                  <a:gd name="connsiteY180" fmla="*/ 1174102 h 2761678"/>
                  <a:gd name="connsiteX181" fmla="*/ 5773369 w 6265354"/>
                  <a:gd name="connsiteY181" fmla="*/ 1272685 h 2761678"/>
                  <a:gd name="connsiteX182" fmla="*/ 5740602 w 6265354"/>
                  <a:gd name="connsiteY182" fmla="*/ 1283353 h 2761678"/>
                  <a:gd name="connsiteX183" fmla="*/ 5707741 w 6265354"/>
                  <a:gd name="connsiteY183" fmla="*/ 1237729 h 2761678"/>
                  <a:gd name="connsiteX184" fmla="*/ 5674975 w 6265354"/>
                  <a:gd name="connsiteY184" fmla="*/ 1167910 h 2761678"/>
                  <a:gd name="connsiteX185" fmla="*/ 5642209 w 6265354"/>
                  <a:gd name="connsiteY185" fmla="*/ 1158671 h 2761678"/>
                  <a:gd name="connsiteX186" fmla="*/ 5609348 w 6265354"/>
                  <a:gd name="connsiteY186" fmla="*/ 1075423 h 2761678"/>
                  <a:gd name="connsiteX187" fmla="*/ 5576582 w 6265354"/>
                  <a:gd name="connsiteY187" fmla="*/ 1038180 h 2761678"/>
                  <a:gd name="connsiteX188" fmla="*/ 5543720 w 6265354"/>
                  <a:gd name="connsiteY188" fmla="*/ 1078375 h 2761678"/>
                  <a:gd name="connsiteX189" fmla="*/ 5510954 w 6265354"/>
                  <a:gd name="connsiteY189" fmla="*/ 1297831 h 2761678"/>
                  <a:gd name="connsiteX190" fmla="*/ 5478188 w 6265354"/>
                  <a:gd name="connsiteY190" fmla="*/ 1332693 h 2761678"/>
                  <a:gd name="connsiteX191" fmla="*/ 5445327 w 6265354"/>
                  <a:gd name="connsiteY191" fmla="*/ 1352790 h 2761678"/>
                  <a:gd name="connsiteX192" fmla="*/ 5412561 w 6265354"/>
                  <a:gd name="connsiteY192" fmla="*/ 1430705 h 2761678"/>
                  <a:gd name="connsiteX193" fmla="*/ 5379795 w 6265354"/>
                  <a:gd name="connsiteY193" fmla="*/ 1540243 h 2761678"/>
                  <a:gd name="connsiteX194" fmla="*/ 5346934 w 6265354"/>
                  <a:gd name="connsiteY194" fmla="*/ 1696453 h 2761678"/>
                  <a:gd name="connsiteX195" fmla="*/ 5314168 w 6265354"/>
                  <a:gd name="connsiteY195" fmla="*/ 1761032 h 2761678"/>
                  <a:gd name="connsiteX196" fmla="*/ 5281307 w 6265354"/>
                  <a:gd name="connsiteY196" fmla="*/ 1859139 h 2761678"/>
                  <a:gd name="connsiteX197" fmla="*/ 5248541 w 6265354"/>
                  <a:gd name="connsiteY197" fmla="*/ 1989251 h 2761678"/>
                  <a:gd name="connsiteX198" fmla="*/ 5215775 w 6265354"/>
                  <a:gd name="connsiteY198" fmla="*/ 2158320 h 2761678"/>
                  <a:gd name="connsiteX199" fmla="*/ 5182913 w 6265354"/>
                  <a:gd name="connsiteY199" fmla="*/ 2223185 h 2761678"/>
                  <a:gd name="connsiteX200" fmla="*/ 5117286 w 6265354"/>
                  <a:gd name="connsiteY200" fmla="*/ 2651334 h 2761678"/>
                  <a:gd name="connsiteX201" fmla="*/ 5084520 w 6265354"/>
                  <a:gd name="connsiteY201" fmla="*/ 2456357 h 2761678"/>
                  <a:gd name="connsiteX202" fmla="*/ 5018893 w 6265354"/>
                  <a:gd name="connsiteY202" fmla="*/ 2509602 h 2761678"/>
                  <a:gd name="connsiteX203" fmla="*/ 4986127 w 6265354"/>
                  <a:gd name="connsiteY203" fmla="*/ 2582563 h 2761678"/>
                  <a:gd name="connsiteX204" fmla="*/ 4953266 w 6265354"/>
                  <a:gd name="connsiteY204" fmla="*/ 2626855 h 2761678"/>
                  <a:gd name="connsiteX205" fmla="*/ 4920500 w 6265354"/>
                  <a:gd name="connsiteY205" fmla="*/ 2584278 h 2761678"/>
                  <a:gd name="connsiteX206" fmla="*/ 4887734 w 6265354"/>
                  <a:gd name="connsiteY206" fmla="*/ 2629331 h 2761678"/>
                  <a:gd name="connsiteX207" fmla="*/ 4854872 w 6265354"/>
                  <a:gd name="connsiteY207" fmla="*/ 2633903 h 2761678"/>
                  <a:gd name="connsiteX208" fmla="*/ 4822106 w 6265354"/>
                  <a:gd name="connsiteY208" fmla="*/ 2745441 h 2761678"/>
                  <a:gd name="connsiteX209" fmla="*/ 4789341 w 6265354"/>
                  <a:gd name="connsiteY209" fmla="*/ 2652001 h 2761678"/>
                  <a:gd name="connsiteX210" fmla="*/ 4756479 w 6265354"/>
                  <a:gd name="connsiteY210" fmla="*/ 2581801 h 2761678"/>
                  <a:gd name="connsiteX211" fmla="*/ 4723713 w 6265354"/>
                  <a:gd name="connsiteY211" fmla="*/ 2557703 h 2761678"/>
                  <a:gd name="connsiteX212" fmla="*/ 4690852 w 6265354"/>
                  <a:gd name="connsiteY212" fmla="*/ 2761729 h 2761678"/>
                  <a:gd name="connsiteX213" fmla="*/ 4658086 w 6265354"/>
                  <a:gd name="connsiteY213" fmla="*/ 2730582 h 2761678"/>
                  <a:gd name="connsiteX214" fmla="*/ 4625320 w 6265354"/>
                  <a:gd name="connsiteY214" fmla="*/ 2636380 h 2761678"/>
                  <a:gd name="connsiteX215" fmla="*/ 4592459 w 6265354"/>
                  <a:gd name="connsiteY215" fmla="*/ 2552845 h 2761678"/>
                  <a:gd name="connsiteX216" fmla="*/ 4559693 w 6265354"/>
                  <a:gd name="connsiteY216" fmla="*/ 2416352 h 2761678"/>
                  <a:gd name="connsiteX217" fmla="*/ 4526832 w 6265354"/>
                  <a:gd name="connsiteY217" fmla="*/ 2381586 h 2761678"/>
                  <a:gd name="connsiteX218" fmla="*/ 4494065 w 6265354"/>
                  <a:gd name="connsiteY218" fmla="*/ 2374442 h 2761678"/>
                  <a:gd name="connsiteX219" fmla="*/ 4461299 w 6265354"/>
                  <a:gd name="connsiteY219" fmla="*/ 2369680 h 2761678"/>
                  <a:gd name="connsiteX220" fmla="*/ 4428438 w 6265354"/>
                  <a:gd name="connsiteY220" fmla="*/ 2294623 h 2761678"/>
                  <a:gd name="connsiteX221" fmla="*/ 4395672 w 6265354"/>
                  <a:gd name="connsiteY221" fmla="*/ 2257189 h 2761678"/>
                  <a:gd name="connsiteX222" fmla="*/ 4362906 w 6265354"/>
                  <a:gd name="connsiteY222" fmla="*/ 2164606 h 2761678"/>
                  <a:gd name="connsiteX223" fmla="*/ 4330045 w 6265354"/>
                  <a:gd name="connsiteY223" fmla="*/ 1971630 h 2761678"/>
                  <a:gd name="connsiteX224" fmla="*/ 4297279 w 6265354"/>
                  <a:gd name="connsiteY224" fmla="*/ 2385777 h 2761678"/>
                  <a:gd name="connsiteX225" fmla="*/ 4264418 w 6265354"/>
                  <a:gd name="connsiteY225" fmla="*/ 2356535 h 2761678"/>
                  <a:gd name="connsiteX226" fmla="*/ 4231652 w 6265354"/>
                  <a:gd name="connsiteY226" fmla="*/ 2223566 h 2761678"/>
                  <a:gd name="connsiteX227" fmla="*/ 4198886 w 6265354"/>
                  <a:gd name="connsiteY227" fmla="*/ 2114791 h 2761678"/>
                  <a:gd name="connsiteX228" fmla="*/ 4166024 w 6265354"/>
                  <a:gd name="connsiteY228" fmla="*/ 1945246 h 2761678"/>
                  <a:gd name="connsiteX229" fmla="*/ 4133258 w 6265354"/>
                  <a:gd name="connsiteY229" fmla="*/ 1928005 h 2761678"/>
                  <a:gd name="connsiteX230" fmla="*/ 4100397 w 6265354"/>
                  <a:gd name="connsiteY230" fmla="*/ 1851520 h 2761678"/>
                  <a:gd name="connsiteX231" fmla="*/ 4067631 w 6265354"/>
                  <a:gd name="connsiteY231" fmla="*/ 1789036 h 2761678"/>
                  <a:gd name="connsiteX232" fmla="*/ 4034865 w 6265354"/>
                  <a:gd name="connsiteY232" fmla="*/ 1745887 h 2761678"/>
                  <a:gd name="connsiteX233" fmla="*/ 4002004 w 6265354"/>
                  <a:gd name="connsiteY233" fmla="*/ 1645684 h 2761678"/>
                  <a:gd name="connsiteX234" fmla="*/ 3969238 w 6265354"/>
                  <a:gd name="connsiteY234" fmla="*/ 1580152 h 2761678"/>
                  <a:gd name="connsiteX235" fmla="*/ 3936377 w 6265354"/>
                  <a:gd name="connsiteY235" fmla="*/ 1471663 h 2761678"/>
                  <a:gd name="connsiteX236" fmla="*/ 3870845 w 6265354"/>
                  <a:gd name="connsiteY236" fmla="*/ 1441278 h 2761678"/>
                  <a:gd name="connsiteX237" fmla="*/ 3837983 w 6265354"/>
                  <a:gd name="connsiteY237" fmla="*/ 1448231 h 2761678"/>
                  <a:gd name="connsiteX238" fmla="*/ 3805217 w 6265354"/>
                  <a:gd name="connsiteY238" fmla="*/ 1360315 h 2761678"/>
                  <a:gd name="connsiteX239" fmla="*/ 3772451 w 6265354"/>
                  <a:gd name="connsiteY239" fmla="*/ 1282401 h 2761678"/>
                  <a:gd name="connsiteX240" fmla="*/ 3739590 w 6265354"/>
                  <a:gd name="connsiteY240" fmla="*/ 1365268 h 2761678"/>
                  <a:gd name="connsiteX241" fmla="*/ 3706824 w 6265354"/>
                  <a:gd name="connsiteY241" fmla="*/ 1361458 h 2761678"/>
                  <a:gd name="connsiteX242" fmla="*/ 3673963 w 6265354"/>
                  <a:gd name="connsiteY242" fmla="*/ 1407083 h 2761678"/>
                  <a:gd name="connsiteX243" fmla="*/ 3641197 w 6265354"/>
                  <a:gd name="connsiteY243" fmla="*/ 1342694 h 2761678"/>
                  <a:gd name="connsiteX244" fmla="*/ 3608431 w 6265354"/>
                  <a:gd name="connsiteY244" fmla="*/ 1363649 h 2761678"/>
                  <a:gd name="connsiteX245" fmla="*/ 3575570 w 6265354"/>
                  <a:gd name="connsiteY245" fmla="*/ 1380604 h 2761678"/>
                  <a:gd name="connsiteX246" fmla="*/ 3542804 w 6265354"/>
                  <a:gd name="connsiteY246" fmla="*/ 1369078 h 2761678"/>
                  <a:gd name="connsiteX247" fmla="*/ 3509942 w 6265354"/>
                  <a:gd name="connsiteY247" fmla="*/ 1391272 h 2761678"/>
                  <a:gd name="connsiteX248" fmla="*/ 3477176 w 6265354"/>
                  <a:gd name="connsiteY248" fmla="*/ 1399273 h 2761678"/>
                  <a:gd name="connsiteX249" fmla="*/ 3444410 w 6265354"/>
                  <a:gd name="connsiteY249" fmla="*/ 1390414 h 2761678"/>
                  <a:gd name="connsiteX250" fmla="*/ 3411549 w 6265354"/>
                  <a:gd name="connsiteY250" fmla="*/ 1347361 h 2761678"/>
                  <a:gd name="connsiteX251" fmla="*/ 3378783 w 6265354"/>
                  <a:gd name="connsiteY251" fmla="*/ 1374984 h 2761678"/>
                  <a:gd name="connsiteX252" fmla="*/ 3345922 w 6265354"/>
                  <a:gd name="connsiteY252" fmla="*/ 1372507 h 2761678"/>
                  <a:gd name="connsiteX253" fmla="*/ 3313156 w 6265354"/>
                  <a:gd name="connsiteY253" fmla="*/ 1306594 h 2761678"/>
                  <a:gd name="connsiteX254" fmla="*/ 3280390 w 6265354"/>
                  <a:gd name="connsiteY254" fmla="*/ 1340408 h 2761678"/>
                  <a:gd name="connsiteX255" fmla="*/ 3247529 w 6265354"/>
                  <a:gd name="connsiteY255" fmla="*/ 1330026 h 2761678"/>
                  <a:gd name="connsiteX256" fmla="*/ 3214763 w 6265354"/>
                  <a:gd name="connsiteY256" fmla="*/ 1327549 h 2761678"/>
                  <a:gd name="connsiteX257" fmla="*/ 3181997 w 6265354"/>
                  <a:gd name="connsiteY257" fmla="*/ 1219440 h 2761678"/>
                  <a:gd name="connsiteX258" fmla="*/ 3149135 w 6265354"/>
                  <a:gd name="connsiteY258" fmla="*/ 1142288 h 2761678"/>
                  <a:gd name="connsiteX259" fmla="*/ 3116370 w 6265354"/>
                  <a:gd name="connsiteY259" fmla="*/ 1350790 h 2761678"/>
                  <a:gd name="connsiteX260" fmla="*/ 3083508 w 6265354"/>
                  <a:gd name="connsiteY260" fmla="*/ 1326692 h 2761678"/>
                  <a:gd name="connsiteX261" fmla="*/ 3050742 w 6265354"/>
                  <a:gd name="connsiteY261" fmla="*/ 1337074 h 2761678"/>
                  <a:gd name="connsiteX262" fmla="*/ 3017976 w 6265354"/>
                  <a:gd name="connsiteY262" fmla="*/ 1358887 h 2761678"/>
                  <a:gd name="connsiteX263" fmla="*/ 2985115 w 6265354"/>
                  <a:gd name="connsiteY263" fmla="*/ 1352505 h 2761678"/>
                  <a:gd name="connsiteX264" fmla="*/ 2952349 w 6265354"/>
                  <a:gd name="connsiteY264" fmla="*/ 1384890 h 2761678"/>
                  <a:gd name="connsiteX265" fmla="*/ 2919488 w 6265354"/>
                  <a:gd name="connsiteY265" fmla="*/ 1371079 h 2761678"/>
                  <a:gd name="connsiteX266" fmla="*/ 2853956 w 6265354"/>
                  <a:gd name="connsiteY266" fmla="*/ 1298403 h 2761678"/>
                  <a:gd name="connsiteX267" fmla="*/ 2821095 w 6265354"/>
                  <a:gd name="connsiteY267" fmla="*/ 1357363 h 2761678"/>
                  <a:gd name="connsiteX268" fmla="*/ 2788328 w 6265354"/>
                  <a:gd name="connsiteY268" fmla="*/ 1321358 h 2761678"/>
                  <a:gd name="connsiteX269" fmla="*/ 2755562 w 6265354"/>
                  <a:gd name="connsiteY269" fmla="*/ 1142479 h 2761678"/>
                  <a:gd name="connsiteX270" fmla="*/ 2722701 w 6265354"/>
                  <a:gd name="connsiteY270" fmla="*/ 1249730 h 2761678"/>
                  <a:gd name="connsiteX271" fmla="*/ 2689935 w 6265354"/>
                  <a:gd name="connsiteY271" fmla="*/ 1273352 h 2761678"/>
                  <a:gd name="connsiteX272" fmla="*/ 2591542 w 6265354"/>
                  <a:gd name="connsiteY272" fmla="*/ 1392224 h 2761678"/>
                  <a:gd name="connsiteX273" fmla="*/ 2558681 w 6265354"/>
                  <a:gd name="connsiteY273" fmla="*/ 1409655 h 2761678"/>
                  <a:gd name="connsiteX274" fmla="*/ 2525915 w 6265354"/>
                  <a:gd name="connsiteY274" fmla="*/ 1403082 h 2761678"/>
                  <a:gd name="connsiteX275" fmla="*/ 2493053 w 6265354"/>
                  <a:gd name="connsiteY275" fmla="*/ 1396701 h 2761678"/>
                  <a:gd name="connsiteX276" fmla="*/ 2460287 w 6265354"/>
                  <a:gd name="connsiteY276" fmla="*/ 1426990 h 2761678"/>
                  <a:gd name="connsiteX277" fmla="*/ 2427521 w 6265354"/>
                  <a:gd name="connsiteY277" fmla="*/ 1433944 h 2761678"/>
                  <a:gd name="connsiteX278" fmla="*/ 2394660 w 6265354"/>
                  <a:gd name="connsiteY278" fmla="*/ 1483950 h 2761678"/>
                  <a:gd name="connsiteX279" fmla="*/ 2361894 w 6265354"/>
                  <a:gd name="connsiteY279" fmla="*/ 1667306 h 2761678"/>
                  <a:gd name="connsiteX280" fmla="*/ 2329033 w 6265354"/>
                  <a:gd name="connsiteY280" fmla="*/ 1312881 h 2761678"/>
                  <a:gd name="connsiteX281" fmla="*/ 2296267 w 6265354"/>
                  <a:gd name="connsiteY281" fmla="*/ 1316214 h 2761678"/>
                  <a:gd name="connsiteX282" fmla="*/ 2263501 w 6265354"/>
                  <a:gd name="connsiteY282" fmla="*/ 1365554 h 2761678"/>
                  <a:gd name="connsiteX283" fmla="*/ 2230640 w 6265354"/>
                  <a:gd name="connsiteY283" fmla="*/ 1440802 h 2761678"/>
                  <a:gd name="connsiteX284" fmla="*/ 2197874 w 6265354"/>
                  <a:gd name="connsiteY284" fmla="*/ 1572818 h 2761678"/>
                  <a:gd name="connsiteX285" fmla="*/ 2165108 w 6265354"/>
                  <a:gd name="connsiteY285" fmla="*/ 1616633 h 2761678"/>
                  <a:gd name="connsiteX286" fmla="*/ 2132246 w 6265354"/>
                  <a:gd name="connsiteY286" fmla="*/ 1711216 h 2761678"/>
                  <a:gd name="connsiteX287" fmla="*/ 2099480 w 6265354"/>
                  <a:gd name="connsiteY287" fmla="*/ 1807228 h 2761678"/>
                  <a:gd name="connsiteX288" fmla="*/ 2066619 w 6265354"/>
                  <a:gd name="connsiteY288" fmla="*/ 1947817 h 2761678"/>
                  <a:gd name="connsiteX289" fmla="*/ 2033853 w 6265354"/>
                  <a:gd name="connsiteY289" fmla="*/ 1978964 h 2761678"/>
                  <a:gd name="connsiteX290" fmla="*/ 2001087 w 6265354"/>
                  <a:gd name="connsiteY290" fmla="*/ 2075548 h 2761678"/>
                  <a:gd name="connsiteX291" fmla="*/ 1968226 w 6265354"/>
                  <a:gd name="connsiteY291" fmla="*/ 2173179 h 2761678"/>
                  <a:gd name="connsiteX292" fmla="*/ 1935460 w 6265354"/>
                  <a:gd name="connsiteY292" fmla="*/ 2229472 h 2761678"/>
                  <a:gd name="connsiteX293" fmla="*/ 1902599 w 6265354"/>
                  <a:gd name="connsiteY293" fmla="*/ 2216708 h 2761678"/>
                  <a:gd name="connsiteX294" fmla="*/ 1869833 w 6265354"/>
                  <a:gd name="connsiteY294" fmla="*/ 2283002 h 2761678"/>
                  <a:gd name="connsiteX295" fmla="*/ 1837067 w 6265354"/>
                  <a:gd name="connsiteY295" fmla="*/ 2306148 h 2761678"/>
                  <a:gd name="connsiteX296" fmla="*/ 1804205 w 6265354"/>
                  <a:gd name="connsiteY296" fmla="*/ 2373871 h 2761678"/>
                  <a:gd name="connsiteX297" fmla="*/ 1771439 w 6265354"/>
                  <a:gd name="connsiteY297" fmla="*/ 2374156 h 2761678"/>
                  <a:gd name="connsiteX298" fmla="*/ 1738578 w 6265354"/>
                  <a:gd name="connsiteY298" fmla="*/ 2440641 h 2761678"/>
                  <a:gd name="connsiteX299" fmla="*/ 1705812 w 6265354"/>
                  <a:gd name="connsiteY299" fmla="*/ 2491409 h 2761678"/>
                  <a:gd name="connsiteX300" fmla="*/ 1673046 w 6265354"/>
                  <a:gd name="connsiteY300" fmla="*/ 2619616 h 2761678"/>
                  <a:gd name="connsiteX301" fmla="*/ 1640185 w 6265354"/>
                  <a:gd name="connsiteY301" fmla="*/ 2551036 h 2761678"/>
                  <a:gd name="connsiteX302" fmla="*/ 1607419 w 6265354"/>
                  <a:gd name="connsiteY302" fmla="*/ 2557608 h 2761678"/>
                  <a:gd name="connsiteX303" fmla="*/ 1574653 w 6265354"/>
                  <a:gd name="connsiteY303" fmla="*/ 2660859 h 2761678"/>
                  <a:gd name="connsiteX304" fmla="*/ 1541792 w 6265354"/>
                  <a:gd name="connsiteY304" fmla="*/ 2669622 h 2761678"/>
                  <a:gd name="connsiteX305" fmla="*/ 1509026 w 6265354"/>
                  <a:gd name="connsiteY305" fmla="*/ 2613139 h 2761678"/>
                  <a:gd name="connsiteX306" fmla="*/ 1443398 w 6265354"/>
                  <a:gd name="connsiteY306" fmla="*/ 2456357 h 2761678"/>
                  <a:gd name="connsiteX307" fmla="*/ 1410632 w 6265354"/>
                  <a:gd name="connsiteY307" fmla="*/ 2314816 h 2761678"/>
                  <a:gd name="connsiteX308" fmla="*/ 1377771 w 6265354"/>
                  <a:gd name="connsiteY308" fmla="*/ 2350534 h 2761678"/>
                  <a:gd name="connsiteX309" fmla="*/ 1345005 w 6265354"/>
                  <a:gd name="connsiteY309" fmla="*/ 2297290 h 2761678"/>
                  <a:gd name="connsiteX310" fmla="*/ 1312144 w 6265354"/>
                  <a:gd name="connsiteY310" fmla="*/ 2327389 h 2761678"/>
                  <a:gd name="connsiteX311" fmla="*/ 1279378 w 6265354"/>
                  <a:gd name="connsiteY311" fmla="*/ 2350249 h 2761678"/>
                  <a:gd name="connsiteX312" fmla="*/ 1246612 w 6265354"/>
                  <a:gd name="connsiteY312" fmla="*/ 2293384 h 2761678"/>
                  <a:gd name="connsiteX313" fmla="*/ 1213751 w 6265354"/>
                  <a:gd name="connsiteY313" fmla="*/ 2257189 h 2761678"/>
                  <a:gd name="connsiteX314" fmla="*/ 1180985 w 6265354"/>
                  <a:gd name="connsiteY314" fmla="*/ 2133555 h 2761678"/>
                  <a:gd name="connsiteX315" fmla="*/ 1148219 w 6265354"/>
                  <a:gd name="connsiteY315" fmla="*/ 2234615 h 2761678"/>
                  <a:gd name="connsiteX316" fmla="*/ 1115357 w 6265354"/>
                  <a:gd name="connsiteY316" fmla="*/ 2222328 h 2761678"/>
                  <a:gd name="connsiteX317" fmla="*/ 1082591 w 6265354"/>
                  <a:gd name="connsiteY317" fmla="*/ 2140699 h 2761678"/>
                  <a:gd name="connsiteX318" fmla="*/ 1016964 w 6265354"/>
                  <a:gd name="connsiteY318" fmla="*/ 1835518 h 2761678"/>
                  <a:gd name="connsiteX319" fmla="*/ 984198 w 6265354"/>
                  <a:gd name="connsiteY319" fmla="*/ 1803609 h 2761678"/>
                  <a:gd name="connsiteX320" fmla="*/ 951337 w 6265354"/>
                  <a:gd name="connsiteY320" fmla="*/ 1707216 h 2761678"/>
                  <a:gd name="connsiteX321" fmla="*/ 918571 w 6265354"/>
                  <a:gd name="connsiteY321" fmla="*/ 1678736 h 2761678"/>
                  <a:gd name="connsiteX322" fmla="*/ 885710 w 6265354"/>
                  <a:gd name="connsiteY322" fmla="*/ 1638636 h 2761678"/>
                  <a:gd name="connsiteX323" fmla="*/ 852944 w 6265354"/>
                  <a:gd name="connsiteY323" fmla="*/ 1616252 h 2761678"/>
                  <a:gd name="connsiteX324" fmla="*/ 787316 w 6265354"/>
                  <a:gd name="connsiteY324" fmla="*/ 1464805 h 2761678"/>
                  <a:gd name="connsiteX325" fmla="*/ 754550 w 6265354"/>
                  <a:gd name="connsiteY325" fmla="*/ 1442897 h 2761678"/>
                  <a:gd name="connsiteX326" fmla="*/ 721689 w 6265354"/>
                  <a:gd name="connsiteY326" fmla="*/ 1397653 h 2761678"/>
                  <a:gd name="connsiteX327" fmla="*/ 688923 w 6265354"/>
                  <a:gd name="connsiteY327" fmla="*/ 1431562 h 2761678"/>
                  <a:gd name="connsiteX328" fmla="*/ 656157 w 6265354"/>
                  <a:gd name="connsiteY328" fmla="*/ 1372507 h 2761678"/>
                  <a:gd name="connsiteX329" fmla="*/ 623296 w 6265354"/>
                  <a:gd name="connsiteY329" fmla="*/ 1381270 h 2761678"/>
                  <a:gd name="connsiteX330" fmla="*/ 590530 w 6265354"/>
                  <a:gd name="connsiteY330" fmla="*/ 1419275 h 2761678"/>
                  <a:gd name="connsiteX331" fmla="*/ 557764 w 6265354"/>
                  <a:gd name="connsiteY331" fmla="*/ 1415656 h 2761678"/>
                  <a:gd name="connsiteX332" fmla="*/ 524903 w 6265354"/>
                  <a:gd name="connsiteY332" fmla="*/ 1448326 h 2761678"/>
                  <a:gd name="connsiteX333" fmla="*/ 492136 w 6265354"/>
                  <a:gd name="connsiteY333" fmla="*/ 1407750 h 2761678"/>
                  <a:gd name="connsiteX334" fmla="*/ 459275 w 6265354"/>
                  <a:gd name="connsiteY334" fmla="*/ 1450612 h 2761678"/>
                  <a:gd name="connsiteX335" fmla="*/ 426509 w 6265354"/>
                  <a:gd name="connsiteY335" fmla="*/ 1474996 h 2761678"/>
                  <a:gd name="connsiteX336" fmla="*/ 393743 w 6265354"/>
                  <a:gd name="connsiteY336" fmla="*/ 1471472 h 2761678"/>
                  <a:gd name="connsiteX337" fmla="*/ 360882 w 6265354"/>
                  <a:gd name="connsiteY337" fmla="*/ 1481188 h 2761678"/>
                  <a:gd name="connsiteX338" fmla="*/ 328116 w 6265354"/>
                  <a:gd name="connsiteY338" fmla="*/ 1419942 h 2761678"/>
                  <a:gd name="connsiteX339" fmla="*/ 295255 w 6265354"/>
                  <a:gd name="connsiteY339" fmla="*/ 1415370 h 2761678"/>
                  <a:gd name="connsiteX340" fmla="*/ 262489 w 6265354"/>
                  <a:gd name="connsiteY340" fmla="*/ 1423371 h 2761678"/>
                  <a:gd name="connsiteX341" fmla="*/ 229723 w 6265354"/>
                  <a:gd name="connsiteY341" fmla="*/ 1388414 h 2761678"/>
                  <a:gd name="connsiteX342" fmla="*/ 196862 w 6265354"/>
                  <a:gd name="connsiteY342" fmla="*/ 1388128 h 2761678"/>
                  <a:gd name="connsiteX343" fmla="*/ 164096 w 6265354"/>
                  <a:gd name="connsiteY343" fmla="*/ 1423656 h 2761678"/>
                  <a:gd name="connsiteX344" fmla="*/ 131234 w 6265354"/>
                  <a:gd name="connsiteY344" fmla="*/ 1407369 h 2761678"/>
                  <a:gd name="connsiteX345" fmla="*/ 98468 w 6265354"/>
                  <a:gd name="connsiteY345" fmla="*/ 1462614 h 2761678"/>
                  <a:gd name="connsiteX346" fmla="*/ 65702 w 6265354"/>
                  <a:gd name="connsiteY346" fmla="*/ 1455565 h 2761678"/>
                  <a:gd name="connsiteX347" fmla="*/ 32841 w 6265354"/>
                  <a:gd name="connsiteY347" fmla="*/ 1382794 h 2761678"/>
                  <a:gd name="connsiteX348" fmla="*/ 75 w 6265354"/>
                  <a:gd name="connsiteY348" fmla="*/ 1363173 h 276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</a:cxnLst>
                <a:rect l="l" t="t" r="r" b="b"/>
                <a:pathLst>
                  <a:path w="6265354" h="2761678">
                    <a:moveTo>
                      <a:pt x="75" y="453726"/>
                    </a:moveTo>
                    <a:lnTo>
                      <a:pt x="32841" y="439153"/>
                    </a:lnTo>
                    <a:lnTo>
                      <a:pt x="65702" y="473347"/>
                    </a:lnTo>
                    <a:lnTo>
                      <a:pt x="98468" y="502780"/>
                    </a:lnTo>
                    <a:lnTo>
                      <a:pt x="131234" y="506113"/>
                    </a:lnTo>
                    <a:lnTo>
                      <a:pt x="164096" y="424389"/>
                    </a:lnTo>
                    <a:lnTo>
                      <a:pt x="196862" y="450963"/>
                    </a:lnTo>
                    <a:lnTo>
                      <a:pt x="262489" y="493921"/>
                    </a:lnTo>
                    <a:lnTo>
                      <a:pt x="295255" y="489445"/>
                    </a:lnTo>
                    <a:lnTo>
                      <a:pt x="328116" y="506113"/>
                    </a:lnTo>
                    <a:lnTo>
                      <a:pt x="360882" y="490207"/>
                    </a:lnTo>
                    <a:lnTo>
                      <a:pt x="393743" y="565168"/>
                    </a:lnTo>
                    <a:lnTo>
                      <a:pt x="426509" y="522211"/>
                    </a:lnTo>
                    <a:lnTo>
                      <a:pt x="492136" y="478681"/>
                    </a:lnTo>
                    <a:lnTo>
                      <a:pt x="524903" y="483063"/>
                    </a:lnTo>
                    <a:lnTo>
                      <a:pt x="557764" y="512400"/>
                    </a:lnTo>
                    <a:lnTo>
                      <a:pt x="590530" y="455726"/>
                    </a:lnTo>
                    <a:lnTo>
                      <a:pt x="623296" y="381050"/>
                    </a:lnTo>
                    <a:lnTo>
                      <a:pt x="656157" y="448963"/>
                    </a:lnTo>
                    <a:lnTo>
                      <a:pt x="688923" y="496112"/>
                    </a:lnTo>
                    <a:lnTo>
                      <a:pt x="721689" y="507161"/>
                    </a:lnTo>
                    <a:lnTo>
                      <a:pt x="754550" y="456583"/>
                    </a:lnTo>
                    <a:lnTo>
                      <a:pt x="787316" y="499446"/>
                    </a:lnTo>
                    <a:lnTo>
                      <a:pt x="852944" y="658513"/>
                    </a:lnTo>
                    <a:lnTo>
                      <a:pt x="885710" y="669658"/>
                    </a:lnTo>
                    <a:lnTo>
                      <a:pt x="951337" y="785196"/>
                    </a:lnTo>
                    <a:lnTo>
                      <a:pt x="984198" y="815200"/>
                    </a:lnTo>
                    <a:lnTo>
                      <a:pt x="1049730" y="1024178"/>
                    </a:lnTo>
                    <a:lnTo>
                      <a:pt x="1082591" y="1158862"/>
                    </a:lnTo>
                    <a:lnTo>
                      <a:pt x="1115357" y="1292021"/>
                    </a:lnTo>
                    <a:lnTo>
                      <a:pt x="1148219" y="1268685"/>
                    </a:lnTo>
                    <a:lnTo>
                      <a:pt x="1180985" y="1218393"/>
                    </a:lnTo>
                    <a:lnTo>
                      <a:pt x="1213751" y="1276590"/>
                    </a:lnTo>
                    <a:lnTo>
                      <a:pt x="1246612" y="1306499"/>
                    </a:lnTo>
                    <a:lnTo>
                      <a:pt x="1279378" y="1373841"/>
                    </a:lnTo>
                    <a:lnTo>
                      <a:pt x="1345005" y="1360506"/>
                    </a:lnTo>
                    <a:lnTo>
                      <a:pt x="1377771" y="1398225"/>
                    </a:lnTo>
                    <a:lnTo>
                      <a:pt x="1410632" y="1391081"/>
                    </a:lnTo>
                    <a:lnTo>
                      <a:pt x="1443398" y="1500619"/>
                    </a:lnTo>
                    <a:lnTo>
                      <a:pt x="1509026" y="1650828"/>
                    </a:lnTo>
                    <a:lnTo>
                      <a:pt x="1541792" y="1732362"/>
                    </a:lnTo>
                    <a:lnTo>
                      <a:pt x="1607419" y="1626730"/>
                    </a:lnTo>
                    <a:lnTo>
                      <a:pt x="1640185" y="1599107"/>
                    </a:lnTo>
                    <a:lnTo>
                      <a:pt x="1673046" y="1657019"/>
                    </a:lnTo>
                    <a:lnTo>
                      <a:pt x="1705812" y="1570532"/>
                    </a:lnTo>
                    <a:lnTo>
                      <a:pt x="1738578" y="1489665"/>
                    </a:lnTo>
                    <a:lnTo>
                      <a:pt x="1771439" y="1451374"/>
                    </a:lnTo>
                    <a:lnTo>
                      <a:pt x="1804205" y="1447183"/>
                    </a:lnTo>
                    <a:lnTo>
                      <a:pt x="1837067" y="1365649"/>
                    </a:lnTo>
                    <a:lnTo>
                      <a:pt x="1869833" y="1342885"/>
                    </a:lnTo>
                    <a:lnTo>
                      <a:pt x="1902599" y="1285925"/>
                    </a:lnTo>
                    <a:lnTo>
                      <a:pt x="1935460" y="1222489"/>
                    </a:lnTo>
                    <a:lnTo>
                      <a:pt x="1968226" y="1231252"/>
                    </a:lnTo>
                    <a:lnTo>
                      <a:pt x="2033853" y="1026464"/>
                    </a:lnTo>
                    <a:lnTo>
                      <a:pt x="2066619" y="962742"/>
                    </a:lnTo>
                    <a:lnTo>
                      <a:pt x="2132246" y="788530"/>
                    </a:lnTo>
                    <a:lnTo>
                      <a:pt x="2165108" y="671563"/>
                    </a:lnTo>
                    <a:lnTo>
                      <a:pt x="2197874" y="617556"/>
                    </a:lnTo>
                    <a:lnTo>
                      <a:pt x="2230640" y="507066"/>
                    </a:lnTo>
                    <a:lnTo>
                      <a:pt x="2263501" y="454107"/>
                    </a:lnTo>
                    <a:lnTo>
                      <a:pt x="2296267" y="383812"/>
                    </a:lnTo>
                    <a:lnTo>
                      <a:pt x="2329033" y="303612"/>
                    </a:lnTo>
                    <a:lnTo>
                      <a:pt x="2361894" y="680802"/>
                    </a:lnTo>
                    <a:lnTo>
                      <a:pt x="2394660" y="542880"/>
                    </a:lnTo>
                    <a:lnTo>
                      <a:pt x="2427521" y="483253"/>
                    </a:lnTo>
                    <a:lnTo>
                      <a:pt x="2460287" y="500684"/>
                    </a:lnTo>
                    <a:lnTo>
                      <a:pt x="2493053" y="433057"/>
                    </a:lnTo>
                    <a:lnTo>
                      <a:pt x="2525915" y="480110"/>
                    </a:lnTo>
                    <a:lnTo>
                      <a:pt x="2558681" y="462203"/>
                    </a:lnTo>
                    <a:lnTo>
                      <a:pt x="2591542" y="486396"/>
                    </a:lnTo>
                    <a:lnTo>
                      <a:pt x="2624308" y="423627"/>
                    </a:lnTo>
                    <a:lnTo>
                      <a:pt x="2689935" y="315899"/>
                    </a:lnTo>
                    <a:lnTo>
                      <a:pt x="2722701" y="285895"/>
                    </a:lnTo>
                    <a:lnTo>
                      <a:pt x="2755562" y="257034"/>
                    </a:lnTo>
                    <a:lnTo>
                      <a:pt x="2788328" y="354190"/>
                    </a:lnTo>
                    <a:lnTo>
                      <a:pt x="2821095" y="421627"/>
                    </a:lnTo>
                    <a:lnTo>
                      <a:pt x="2853956" y="348475"/>
                    </a:lnTo>
                    <a:lnTo>
                      <a:pt x="2919488" y="477729"/>
                    </a:lnTo>
                    <a:lnTo>
                      <a:pt x="2952349" y="411530"/>
                    </a:lnTo>
                    <a:lnTo>
                      <a:pt x="2985115" y="462394"/>
                    </a:lnTo>
                    <a:lnTo>
                      <a:pt x="3017976" y="407625"/>
                    </a:lnTo>
                    <a:lnTo>
                      <a:pt x="3050742" y="416959"/>
                    </a:lnTo>
                    <a:lnTo>
                      <a:pt x="3083508" y="443153"/>
                    </a:lnTo>
                    <a:lnTo>
                      <a:pt x="3116370" y="423246"/>
                    </a:lnTo>
                    <a:lnTo>
                      <a:pt x="3149135" y="183978"/>
                    </a:lnTo>
                    <a:lnTo>
                      <a:pt x="3181997" y="277894"/>
                    </a:lnTo>
                    <a:lnTo>
                      <a:pt x="3214763" y="343998"/>
                    </a:lnTo>
                    <a:lnTo>
                      <a:pt x="3247529" y="406767"/>
                    </a:lnTo>
                    <a:lnTo>
                      <a:pt x="3280390" y="387717"/>
                    </a:lnTo>
                    <a:lnTo>
                      <a:pt x="3313156" y="351904"/>
                    </a:lnTo>
                    <a:lnTo>
                      <a:pt x="3345922" y="412483"/>
                    </a:lnTo>
                    <a:lnTo>
                      <a:pt x="3411549" y="434771"/>
                    </a:lnTo>
                    <a:lnTo>
                      <a:pt x="3444410" y="443725"/>
                    </a:lnTo>
                    <a:lnTo>
                      <a:pt x="3477176" y="484206"/>
                    </a:lnTo>
                    <a:lnTo>
                      <a:pt x="3509942" y="478396"/>
                    </a:lnTo>
                    <a:lnTo>
                      <a:pt x="3542804" y="389051"/>
                    </a:lnTo>
                    <a:lnTo>
                      <a:pt x="3575570" y="480586"/>
                    </a:lnTo>
                    <a:lnTo>
                      <a:pt x="3608431" y="436390"/>
                    </a:lnTo>
                    <a:lnTo>
                      <a:pt x="3641197" y="411816"/>
                    </a:lnTo>
                    <a:lnTo>
                      <a:pt x="3673963" y="455726"/>
                    </a:lnTo>
                    <a:lnTo>
                      <a:pt x="3706824" y="450011"/>
                    </a:lnTo>
                    <a:lnTo>
                      <a:pt x="3739590" y="430294"/>
                    </a:lnTo>
                    <a:lnTo>
                      <a:pt x="3772451" y="378574"/>
                    </a:lnTo>
                    <a:lnTo>
                      <a:pt x="3870845" y="482967"/>
                    </a:lnTo>
                    <a:lnTo>
                      <a:pt x="3903611" y="509923"/>
                    </a:lnTo>
                    <a:lnTo>
                      <a:pt x="3936377" y="538498"/>
                    </a:lnTo>
                    <a:lnTo>
                      <a:pt x="3969238" y="622985"/>
                    </a:lnTo>
                    <a:lnTo>
                      <a:pt x="4002004" y="708329"/>
                    </a:lnTo>
                    <a:lnTo>
                      <a:pt x="4034865" y="766717"/>
                    </a:lnTo>
                    <a:lnTo>
                      <a:pt x="4067631" y="819200"/>
                    </a:lnTo>
                    <a:lnTo>
                      <a:pt x="4100397" y="891876"/>
                    </a:lnTo>
                    <a:lnTo>
                      <a:pt x="4133258" y="986745"/>
                    </a:lnTo>
                    <a:lnTo>
                      <a:pt x="4166024" y="996175"/>
                    </a:lnTo>
                    <a:lnTo>
                      <a:pt x="4231652" y="1313643"/>
                    </a:lnTo>
                    <a:lnTo>
                      <a:pt x="4264418" y="1384318"/>
                    </a:lnTo>
                    <a:lnTo>
                      <a:pt x="4297279" y="1467567"/>
                    </a:lnTo>
                    <a:lnTo>
                      <a:pt x="4330045" y="1003509"/>
                    </a:lnTo>
                    <a:lnTo>
                      <a:pt x="4362906" y="1249444"/>
                    </a:lnTo>
                    <a:lnTo>
                      <a:pt x="4395672" y="1307547"/>
                    </a:lnTo>
                    <a:lnTo>
                      <a:pt x="4461299" y="1426323"/>
                    </a:lnTo>
                    <a:lnTo>
                      <a:pt x="4494065" y="1427181"/>
                    </a:lnTo>
                    <a:lnTo>
                      <a:pt x="4526832" y="1481950"/>
                    </a:lnTo>
                    <a:lnTo>
                      <a:pt x="4559693" y="1511096"/>
                    </a:lnTo>
                    <a:lnTo>
                      <a:pt x="4592459" y="1580057"/>
                    </a:lnTo>
                    <a:lnTo>
                      <a:pt x="4625320" y="1696643"/>
                    </a:lnTo>
                    <a:lnTo>
                      <a:pt x="4658086" y="1816753"/>
                    </a:lnTo>
                    <a:lnTo>
                      <a:pt x="4690852" y="1864378"/>
                    </a:lnTo>
                    <a:lnTo>
                      <a:pt x="4723713" y="1598821"/>
                    </a:lnTo>
                    <a:lnTo>
                      <a:pt x="4756479" y="1633969"/>
                    </a:lnTo>
                    <a:lnTo>
                      <a:pt x="4789341" y="1755031"/>
                    </a:lnTo>
                    <a:lnTo>
                      <a:pt x="4822106" y="1814086"/>
                    </a:lnTo>
                    <a:lnTo>
                      <a:pt x="4887734" y="1615109"/>
                    </a:lnTo>
                    <a:lnTo>
                      <a:pt x="4920500" y="1642160"/>
                    </a:lnTo>
                    <a:lnTo>
                      <a:pt x="4953266" y="1692738"/>
                    </a:lnTo>
                    <a:lnTo>
                      <a:pt x="4986127" y="1627015"/>
                    </a:lnTo>
                    <a:lnTo>
                      <a:pt x="5018893" y="1562531"/>
                    </a:lnTo>
                    <a:lnTo>
                      <a:pt x="5051754" y="1548244"/>
                    </a:lnTo>
                    <a:lnTo>
                      <a:pt x="5084520" y="1529289"/>
                    </a:lnTo>
                    <a:lnTo>
                      <a:pt x="5117286" y="1703311"/>
                    </a:lnTo>
                    <a:lnTo>
                      <a:pt x="5182913" y="1304785"/>
                    </a:lnTo>
                    <a:lnTo>
                      <a:pt x="5215775" y="1214678"/>
                    </a:lnTo>
                    <a:lnTo>
                      <a:pt x="5281307" y="949788"/>
                    </a:lnTo>
                    <a:lnTo>
                      <a:pt x="5314168" y="829963"/>
                    </a:lnTo>
                    <a:lnTo>
                      <a:pt x="5412561" y="509923"/>
                    </a:lnTo>
                    <a:lnTo>
                      <a:pt x="5445327" y="451440"/>
                    </a:lnTo>
                    <a:lnTo>
                      <a:pt x="5510954" y="298183"/>
                    </a:lnTo>
                    <a:lnTo>
                      <a:pt x="5543720" y="111969"/>
                    </a:lnTo>
                    <a:lnTo>
                      <a:pt x="5576582" y="107111"/>
                    </a:lnTo>
                    <a:lnTo>
                      <a:pt x="5609348" y="141306"/>
                    </a:lnTo>
                    <a:lnTo>
                      <a:pt x="5707741" y="320185"/>
                    </a:lnTo>
                    <a:lnTo>
                      <a:pt x="5740602" y="331711"/>
                    </a:lnTo>
                    <a:lnTo>
                      <a:pt x="5773369" y="345712"/>
                    </a:lnTo>
                    <a:lnTo>
                      <a:pt x="5806229" y="306946"/>
                    </a:lnTo>
                    <a:lnTo>
                      <a:pt x="5838995" y="263797"/>
                    </a:lnTo>
                    <a:lnTo>
                      <a:pt x="5871761" y="235699"/>
                    </a:lnTo>
                    <a:lnTo>
                      <a:pt x="5904623" y="50"/>
                    </a:lnTo>
                    <a:lnTo>
                      <a:pt x="5937389" y="122542"/>
                    </a:lnTo>
                    <a:lnTo>
                      <a:pt x="5970250" y="204742"/>
                    </a:lnTo>
                    <a:lnTo>
                      <a:pt x="6003016" y="203028"/>
                    </a:lnTo>
                    <a:lnTo>
                      <a:pt x="6035782" y="333330"/>
                    </a:lnTo>
                    <a:lnTo>
                      <a:pt x="6068644" y="336663"/>
                    </a:lnTo>
                    <a:lnTo>
                      <a:pt x="6101410" y="335140"/>
                    </a:lnTo>
                    <a:lnTo>
                      <a:pt x="6134175" y="352284"/>
                    </a:lnTo>
                    <a:lnTo>
                      <a:pt x="6167036" y="372954"/>
                    </a:lnTo>
                    <a:lnTo>
                      <a:pt x="6199802" y="380002"/>
                    </a:lnTo>
                    <a:lnTo>
                      <a:pt x="6232664" y="388861"/>
                    </a:lnTo>
                    <a:lnTo>
                      <a:pt x="6265430" y="373811"/>
                    </a:lnTo>
                    <a:lnTo>
                      <a:pt x="6265430" y="1324215"/>
                    </a:lnTo>
                    <a:lnTo>
                      <a:pt x="6232664" y="1342408"/>
                    </a:lnTo>
                    <a:lnTo>
                      <a:pt x="6199802" y="1312214"/>
                    </a:lnTo>
                    <a:lnTo>
                      <a:pt x="6167036" y="1296593"/>
                    </a:lnTo>
                    <a:lnTo>
                      <a:pt x="6134175" y="1310309"/>
                    </a:lnTo>
                    <a:lnTo>
                      <a:pt x="6068644" y="1262398"/>
                    </a:lnTo>
                    <a:lnTo>
                      <a:pt x="6035782" y="1256874"/>
                    </a:lnTo>
                    <a:lnTo>
                      <a:pt x="6003016" y="1162672"/>
                    </a:lnTo>
                    <a:lnTo>
                      <a:pt x="5970250" y="1135239"/>
                    </a:lnTo>
                    <a:lnTo>
                      <a:pt x="5937389" y="1048467"/>
                    </a:lnTo>
                    <a:lnTo>
                      <a:pt x="5904623" y="987602"/>
                    </a:lnTo>
                    <a:lnTo>
                      <a:pt x="5871761" y="1183531"/>
                    </a:lnTo>
                    <a:lnTo>
                      <a:pt x="5838995" y="1207058"/>
                    </a:lnTo>
                    <a:lnTo>
                      <a:pt x="5806229" y="1174102"/>
                    </a:lnTo>
                    <a:lnTo>
                      <a:pt x="5773369" y="1272685"/>
                    </a:lnTo>
                    <a:lnTo>
                      <a:pt x="5740602" y="1283353"/>
                    </a:lnTo>
                    <a:lnTo>
                      <a:pt x="5707741" y="1237729"/>
                    </a:lnTo>
                    <a:lnTo>
                      <a:pt x="5674975" y="1167910"/>
                    </a:lnTo>
                    <a:lnTo>
                      <a:pt x="5642209" y="1158671"/>
                    </a:lnTo>
                    <a:lnTo>
                      <a:pt x="5609348" y="1075423"/>
                    </a:lnTo>
                    <a:lnTo>
                      <a:pt x="5576582" y="1038180"/>
                    </a:lnTo>
                    <a:lnTo>
                      <a:pt x="5543720" y="1078375"/>
                    </a:lnTo>
                    <a:lnTo>
                      <a:pt x="5510954" y="1297831"/>
                    </a:lnTo>
                    <a:lnTo>
                      <a:pt x="5478188" y="1332693"/>
                    </a:lnTo>
                    <a:lnTo>
                      <a:pt x="5445327" y="1352790"/>
                    </a:lnTo>
                    <a:lnTo>
                      <a:pt x="5412561" y="1430705"/>
                    </a:lnTo>
                    <a:lnTo>
                      <a:pt x="5379795" y="1540243"/>
                    </a:lnTo>
                    <a:lnTo>
                      <a:pt x="5346934" y="1696453"/>
                    </a:lnTo>
                    <a:lnTo>
                      <a:pt x="5314168" y="1761032"/>
                    </a:lnTo>
                    <a:lnTo>
                      <a:pt x="5281307" y="1859139"/>
                    </a:lnTo>
                    <a:lnTo>
                      <a:pt x="5248541" y="1989251"/>
                    </a:lnTo>
                    <a:lnTo>
                      <a:pt x="5215775" y="2158320"/>
                    </a:lnTo>
                    <a:lnTo>
                      <a:pt x="5182913" y="2223185"/>
                    </a:lnTo>
                    <a:lnTo>
                      <a:pt x="5117286" y="2651334"/>
                    </a:lnTo>
                    <a:lnTo>
                      <a:pt x="5084520" y="2456357"/>
                    </a:lnTo>
                    <a:lnTo>
                      <a:pt x="5018893" y="2509602"/>
                    </a:lnTo>
                    <a:lnTo>
                      <a:pt x="4986127" y="2582563"/>
                    </a:lnTo>
                    <a:lnTo>
                      <a:pt x="4953266" y="2626855"/>
                    </a:lnTo>
                    <a:lnTo>
                      <a:pt x="4920500" y="2584278"/>
                    </a:lnTo>
                    <a:lnTo>
                      <a:pt x="4887734" y="2629331"/>
                    </a:lnTo>
                    <a:lnTo>
                      <a:pt x="4854872" y="2633903"/>
                    </a:lnTo>
                    <a:lnTo>
                      <a:pt x="4822106" y="2745441"/>
                    </a:lnTo>
                    <a:lnTo>
                      <a:pt x="4789341" y="2652001"/>
                    </a:lnTo>
                    <a:lnTo>
                      <a:pt x="4756479" y="2581801"/>
                    </a:lnTo>
                    <a:lnTo>
                      <a:pt x="4723713" y="2557703"/>
                    </a:lnTo>
                    <a:lnTo>
                      <a:pt x="4690852" y="2761729"/>
                    </a:lnTo>
                    <a:lnTo>
                      <a:pt x="4658086" y="2730582"/>
                    </a:lnTo>
                    <a:lnTo>
                      <a:pt x="4625320" y="2636380"/>
                    </a:lnTo>
                    <a:lnTo>
                      <a:pt x="4592459" y="2552845"/>
                    </a:lnTo>
                    <a:lnTo>
                      <a:pt x="4559693" y="2416352"/>
                    </a:lnTo>
                    <a:lnTo>
                      <a:pt x="4526832" y="2381586"/>
                    </a:lnTo>
                    <a:lnTo>
                      <a:pt x="4494065" y="2374442"/>
                    </a:lnTo>
                    <a:lnTo>
                      <a:pt x="4461299" y="2369680"/>
                    </a:lnTo>
                    <a:lnTo>
                      <a:pt x="4428438" y="2294623"/>
                    </a:lnTo>
                    <a:lnTo>
                      <a:pt x="4395672" y="2257189"/>
                    </a:lnTo>
                    <a:lnTo>
                      <a:pt x="4362906" y="2164606"/>
                    </a:lnTo>
                    <a:lnTo>
                      <a:pt x="4330045" y="1971630"/>
                    </a:lnTo>
                    <a:lnTo>
                      <a:pt x="4297279" y="2385777"/>
                    </a:lnTo>
                    <a:lnTo>
                      <a:pt x="4264418" y="2356535"/>
                    </a:lnTo>
                    <a:lnTo>
                      <a:pt x="4231652" y="2223566"/>
                    </a:lnTo>
                    <a:lnTo>
                      <a:pt x="4198886" y="2114791"/>
                    </a:lnTo>
                    <a:lnTo>
                      <a:pt x="4166024" y="1945246"/>
                    </a:lnTo>
                    <a:lnTo>
                      <a:pt x="4133258" y="1928005"/>
                    </a:lnTo>
                    <a:lnTo>
                      <a:pt x="4100397" y="1851520"/>
                    </a:lnTo>
                    <a:lnTo>
                      <a:pt x="4067631" y="1789036"/>
                    </a:lnTo>
                    <a:lnTo>
                      <a:pt x="4034865" y="1745887"/>
                    </a:lnTo>
                    <a:lnTo>
                      <a:pt x="4002004" y="1645684"/>
                    </a:lnTo>
                    <a:lnTo>
                      <a:pt x="3969238" y="1580152"/>
                    </a:lnTo>
                    <a:lnTo>
                      <a:pt x="3936377" y="1471663"/>
                    </a:lnTo>
                    <a:lnTo>
                      <a:pt x="3870845" y="1441278"/>
                    </a:lnTo>
                    <a:lnTo>
                      <a:pt x="3837983" y="1448231"/>
                    </a:lnTo>
                    <a:lnTo>
                      <a:pt x="3805217" y="1360315"/>
                    </a:lnTo>
                    <a:lnTo>
                      <a:pt x="3772451" y="1282401"/>
                    </a:lnTo>
                    <a:lnTo>
                      <a:pt x="3739590" y="1365268"/>
                    </a:lnTo>
                    <a:lnTo>
                      <a:pt x="3706824" y="1361458"/>
                    </a:lnTo>
                    <a:lnTo>
                      <a:pt x="3673963" y="1407083"/>
                    </a:lnTo>
                    <a:lnTo>
                      <a:pt x="3641197" y="1342694"/>
                    </a:lnTo>
                    <a:lnTo>
                      <a:pt x="3608431" y="1363649"/>
                    </a:lnTo>
                    <a:lnTo>
                      <a:pt x="3575570" y="1380604"/>
                    </a:lnTo>
                    <a:lnTo>
                      <a:pt x="3542804" y="1369078"/>
                    </a:lnTo>
                    <a:lnTo>
                      <a:pt x="3509942" y="1391272"/>
                    </a:lnTo>
                    <a:lnTo>
                      <a:pt x="3477176" y="1399273"/>
                    </a:lnTo>
                    <a:lnTo>
                      <a:pt x="3444410" y="1390414"/>
                    </a:lnTo>
                    <a:lnTo>
                      <a:pt x="3411549" y="1347361"/>
                    </a:lnTo>
                    <a:lnTo>
                      <a:pt x="3378783" y="1374984"/>
                    </a:lnTo>
                    <a:lnTo>
                      <a:pt x="3345922" y="1372507"/>
                    </a:lnTo>
                    <a:lnTo>
                      <a:pt x="3313156" y="1306594"/>
                    </a:lnTo>
                    <a:lnTo>
                      <a:pt x="3280390" y="1340408"/>
                    </a:lnTo>
                    <a:lnTo>
                      <a:pt x="3247529" y="1330026"/>
                    </a:lnTo>
                    <a:lnTo>
                      <a:pt x="3214763" y="1327549"/>
                    </a:lnTo>
                    <a:lnTo>
                      <a:pt x="3181997" y="1219440"/>
                    </a:lnTo>
                    <a:lnTo>
                      <a:pt x="3149135" y="1142288"/>
                    </a:lnTo>
                    <a:lnTo>
                      <a:pt x="3116370" y="1350790"/>
                    </a:lnTo>
                    <a:lnTo>
                      <a:pt x="3083508" y="1326692"/>
                    </a:lnTo>
                    <a:lnTo>
                      <a:pt x="3050742" y="1337074"/>
                    </a:lnTo>
                    <a:lnTo>
                      <a:pt x="3017976" y="1358887"/>
                    </a:lnTo>
                    <a:lnTo>
                      <a:pt x="2985115" y="1352505"/>
                    </a:lnTo>
                    <a:lnTo>
                      <a:pt x="2952349" y="1384890"/>
                    </a:lnTo>
                    <a:lnTo>
                      <a:pt x="2919488" y="1371079"/>
                    </a:lnTo>
                    <a:lnTo>
                      <a:pt x="2853956" y="1298403"/>
                    </a:lnTo>
                    <a:lnTo>
                      <a:pt x="2821095" y="1357363"/>
                    </a:lnTo>
                    <a:lnTo>
                      <a:pt x="2788328" y="1321358"/>
                    </a:lnTo>
                    <a:lnTo>
                      <a:pt x="2755562" y="1142479"/>
                    </a:lnTo>
                    <a:lnTo>
                      <a:pt x="2722701" y="1249730"/>
                    </a:lnTo>
                    <a:lnTo>
                      <a:pt x="2689935" y="1273352"/>
                    </a:lnTo>
                    <a:lnTo>
                      <a:pt x="2591542" y="1392224"/>
                    </a:lnTo>
                    <a:lnTo>
                      <a:pt x="2558681" y="1409655"/>
                    </a:lnTo>
                    <a:lnTo>
                      <a:pt x="2525915" y="1403082"/>
                    </a:lnTo>
                    <a:lnTo>
                      <a:pt x="2493053" y="1396701"/>
                    </a:lnTo>
                    <a:lnTo>
                      <a:pt x="2460287" y="1426990"/>
                    </a:lnTo>
                    <a:lnTo>
                      <a:pt x="2427521" y="1433944"/>
                    </a:lnTo>
                    <a:lnTo>
                      <a:pt x="2394660" y="1483950"/>
                    </a:lnTo>
                    <a:lnTo>
                      <a:pt x="2361894" y="1667306"/>
                    </a:lnTo>
                    <a:lnTo>
                      <a:pt x="2329033" y="1312881"/>
                    </a:lnTo>
                    <a:lnTo>
                      <a:pt x="2296267" y="1316214"/>
                    </a:lnTo>
                    <a:lnTo>
                      <a:pt x="2263501" y="1365554"/>
                    </a:lnTo>
                    <a:lnTo>
                      <a:pt x="2230640" y="1440802"/>
                    </a:lnTo>
                    <a:lnTo>
                      <a:pt x="2197874" y="1572818"/>
                    </a:lnTo>
                    <a:lnTo>
                      <a:pt x="2165108" y="1616633"/>
                    </a:lnTo>
                    <a:lnTo>
                      <a:pt x="2132246" y="1711216"/>
                    </a:lnTo>
                    <a:lnTo>
                      <a:pt x="2099480" y="1807228"/>
                    </a:lnTo>
                    <a:lnTo>
                      <a:pt x="2066619" y="1947817"/>
                    </a:lnTo>
                    <a:lnTo>
                      <a:pt x="2033853" y="1978964"/>
                    </a:lnTo>
                    <a:lnTo>
                      <a:pt x="2001087" y="2075548"/>
                    </a:lnTo>
                    <a:lnTo>
                      <a:pt x="1968226" y="2173179"/>
                    </a:lnTo>
                    <a:lnTo>
                      <a:pt x="1935460" y="2229472"/>
                    </a:lnTo>
                    <a:lnTo>
                      <a:pt x="1902599" y="2216708"/>
                    </a:lnTo>
                    <a:lnTo>
                      <a:pt x="1869833" y="2283002"/>
                    </a:lnTo>
                    <a:lnTo>
                      <a:pt x="1837067" y="2306148"/>
                    </a:lnTo>
                    <a:lnTo>
                      <a:pt x="1804205" y="2373871"/>
                    </a:lnTo>
                    <a:lnTo>
                      <a:pt x="1771439" y="2374156"/>
                    </a:lnTo>
                    <a:lnTo>
                      <a:pt x="1738578" y="2440641"/>
                    </a:lnTo>
                    <a:lnTo>
                      <a:pt x="1705812" y="2491409"/>
                    </a:lnTo>
                    <a:lnTo>
                      <a:pt x="1673046" y="2619616"/>
                    </a:lnTo>
                    <a:lnTo>
                      <a:pt x="1640185" y="2551036"/>
                    </a:lnTo>
                    <a:lnTo>
                      <a:pt x="1607419" y="2557608"/>
                    </a:lnTo>
                    <a:lnTo>
                      <a:pt x="1574653" y="2660859"/>
                    </a:lnTo>
                    <a:lnTo>
                      <a:pt x="1541792" y="2669622"/>
                    </a:lnTo>
                    <a:lnTo>
                      <a:pt x="1509026" y="2613139"/>
                    </a:lnTo>
                    <a:lnTo>
                      <a:pt x="1443398" y="2456357"/>
                    </a:lnTo>
                    <a:lnTo>
                      <a:pt x="1410632" y="2314816"/>
                    </a:lnTo>
                    <a:lnTo>
                      <a:pt x="1377771" y="2350534"/>
                    </a:lnTo>
                    <a:lnTo>
                      <a:pt x="1345005" y="2297290"/>
                    </a:lnTo>
                    <a:lnTo>
                      <a:pt x="1312144" y="2327389"/>
                    </a:lnTo>
                    <a:lnTo>
                      <a:pt x="1279378" y="2350249"/>
                    </a:lnTo>
                    <a:lnTo>
                      <a:pt x="1246612" y="2293384"/>
                    </a:lnTo>
                    <a:lnTo>
                      <a:pt x="1213751" y="2257189"/>
                    </a:lnTo>
                    <a:lnTo>
                      <a:pt x="1180985" y="2133555"/>
                    </a:lnTo>
                    <a:lnTo>
                      <a:pt x="1148219" y="2234615"/>
                    </a:lnTo>
                    <a:lnTo>
                      <a:pt x="1115357" y="2222328"/>
                    </a:lnTo>
                    <a:lnTo>
                      <a:pt x="1082591" y="2140699"/>
                    </a:lnTo>
                    <a:lnTo>
                      <a:pt x="1016964" y="1835518"/>
                    </a:lnTo>
                    <a:lnTo>
                      <a:pt x="984198" y="1803609"/>
                    </a:lnTo>
                    <a:lnTo>
                      <a:pt x="951337" y="1707216"/>
                    </a:lnTo>
                    <a:lnTo>
                      <a:pt x="918571" y="1678736"/>
                    </a:lnTo>
                    <a:lnTo>
                      <a:pt x="885710" y="1638636"/>
                    </a:lnTo>
                    <a:lnTo>
                      <a:pt x="852944" y="1616252"/>
                    </a:lnTo>
                    <a:lnTo>
                      <a:pt x="787316" y="1464805"/>
                    </a:lnTo>
                    <a:lnTo>
                      <a:pt x="754550" y="1442897"/>
                    </a:lnTo>
                    <a:lnTo>
                      <a:pt x="721689" y="1397653"/>
                    </a:lnTo>
                    <a:lnTo>
                      <a:pt x="688923" y="1431562"/>
                    </a:lnTo>
                    <a:lnTo>
                      <a:pt x="656157" y="1372507"/>
                    </a:lnTo>
                    <a:lnTo>
                      <a:pt x="623296" y="1381270"/>
                    </a:lnTo>
                    <a:lnTo>
                      <a:pt x="590530" y="1419275"/>
                    </a:lnTo>
                    <a:lnTo>
                      <a:pt x="557764" y="1415656"/>
                    </a:lnTo>
                    <a:lnTo>
                      <a:pt x="524903" y="1448326"/>
                    </a:lnTo>
                    <a:lnTo>
                      <a:pt x="492136" y="1407750"/>
                    </a:lnTo>
                    <a:lnTo>
                      <a:pt x="459275" y="1450612"/>
                    </a:lnTo>
                    <a:lnTo>
                      <a:pt x="426509" y="1474996"/>
                    </a:lnTo>
                    <a:lnTo>
                      <a:pt x="393743" y="1471472"/>
                    </a:lnTo>
                    <a:lnTo>
                      <a:pt x="360882" y="1481188"/>
                    </a:lnTo>
                    <a:lnTo>
                      <a:pt x="328116" y="1419942"/>
                    </a:lnTo>
                    <a:lnTo>
                      <a:pt x="295255" y="1415370"/>
                    </a:lnTo>
                    <a:lnTo>
                      <a:pt x="262489" y="1423371"/>
                    </a:lnTo>
                    <a:lnTo>
                      <a:pt x="229723" y="1388414"/>
                    </a:lnTo>
                    <a:lnTo>
                      <a:pt x="196862" y="1388128"/>
                    </a:lnTo>
                    <a:lnTo>
                      <a:pt x="164096" y="1423656"/>
                    </a:lnTo>
                    <a:lnTo>
                      <a:pt x="131234" y="1407369"/>
                    </a:lnTo>
                    <a:lnTo>
                      <a:pt x="98468" y="1462614"/>
                    </a:lnTo>
                    <a:lnTo>
                      <a:pt x="65702" y="1455565"/>
                    </a:lnTo>
                    <a:lnTo>
                      <a:pt x="32841" y="1382794"/>
                    </a:lnTo>
                    <a:lnTo>
                      <a:pt x="75" y="1363173"/>
                    </a:lnTo>
                    <a:close/>
                  </a:path>
                </a:pathLst>
              </a:custGeom>
              <a:solidFill>
                <a:srgbClr val="D62728">
                  <a:alpha val="2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A95C28A-6CEC-DF63-E88E-06448BF2A3A3}"/>
                  </a:ext>
                </a:extLst>
              </p:cNvPr>
              <p:cNvSpPr/>
              <p:nvPr/>
            </p:nvSpPr>
            <p:spPr>
              <a:xfrm>
                <a:off x="2915013" y="3334448"/>
                <a:ext cx="6265354" cy="1774126"/>
              </a:xfrm>
              <a:custGeom>
                <a:avLst/>
                <a:gdLst>
                  <a:gd name="connsiteX0" fmla="*/ 75 w 6265354"/>
                  <a:gd name="connsiteY0" fmla="*/ 375621 h 1774126"/>
                  <a:gd name="connsiteX1" fmla="*/ 32841 w 6265354"/>
                  <a:gd name="connsiteY1" fmla="*/ 395242 h 1774126"/>
                  <a:gd name="connsiteX2" fmla="*/ 65702 w 6265354"/>
                  <a:gd name="connsiteY2" fmla="*/ 468013 h 1774126"/>
                  <a:gd name="connsiteX3" fmla="*/ 98468 w 6265354"/>
                  <a:gd name="connsiteY3" fmla="*/ 475062 h 1774126"/>
                  <a:gd name="connsiteX4" fmla="*/ 131234 w 6265354"/>
                  <a:gd name="connsiteY4" fmla="*/ 419817 h 1774126"/>
                  <a:gd name="connsiteX5" fmla="*/ 164096 w 6265354"/>
                  <a:gd name="connsiteY5" fmla="*/ 436104 h 1774126"/>
                  <a:gd name="connsiteX6" fmla="*/ 196862 w 6265354"/>
                  <a:gd name="connsiteY6" fmla="*/ 400576 h 1774126"/>
                  <a:gd name="connsiteX7" fmla="*/ 229723 w 6265354"/>
                  <a:gd name="connsiteY7" fmla="*/ 400862 h 1774126"/>
                  <a:gd name="connsiteX8" fmla="*/ 262489 w 6265354"/>
                  <a:gd name="connsiteY8" fmla="*/ 435819 h 1774126"/>
                  <a:gd name="connsiteX9" fmla="*/ 295255 w 6265354"/>
                  <a:gd name="connsiteY9" fmla="*/ 427818 h 1774126"/>
                  <a:gd name="connsiteX10" fmla="*/ 328116 w 6265354"/>
                  <a:gd name="connsiteY10" fmla="*/ 432390 h 1774126"/>
                  <a:gd name="connsiteX11" fmla="*/ 360882 w 6265354"/>
                  <a:gd name="connsiteY11" fmla="*/ 493635 h 1774126"/>
                  <a:gd name="connsiteX12" fmla="*/ 393743 w 6265354"/>
                  <a:gd name="connsiteY12" fmla="*/ 483920 h 1774126"/>
                  <a:gd name="connsiteX13" fmla="*/ 426509 w 6265354"/>
                  <a:gd name="connsiteY13" fmla="*/ 487444 h 1774126"/>
                  <a:gd name="connsiteX14" fmla="*/ 459275 w 6265354"/>
                  <a:gd name="connsiteY14" fmla="*/ 463060 h 1774126"/>
                  <a:gd name="connsiteX15" fmla="*/ 492136 w 6265354"/>
                  <a:gd name="connsiteY15" fmla="*/ 420198 h 1774126"/>
                  <a:gd name="connsiteX16" fmla="*/ 524903 w 6265354"/>
                  <a:gd name="connsiteY16" fmla="*/ 460774 h 1774126"/>
                  <a:gd name="connsiteX17" fmla="*/ 557764 w 6265354"/>
                  <a:gd name="connsiteY17" fmla="*/ 428103 h 1774126"/>
                  <a:gd name="connsiteX18" fmla="*/ 590530 w 6265354"/>
                  <a:gd name="connsiteY18" fmla="*/ 431723 h 1774126"/>
                  <a:gd name="connsiteX19" fmla="*/ 623296 w 6265354"/>
                  <a:gd name="connsiteY19" fmla="*/ 393718 h 1774126"/>
                  <a:gd name="connsiteX20" fmla="*/ 656157 w 6265354"/>
                  <a:gd name="connsiteY20" fmla="*/ 384955 h 1774126"/>
                  <a:gd name="connsiteX21" fmla="*/ 688923 w 6265354"/>
                  <a:gd name="connsiteY21" fmla="*/ 444010 h 1774126"/>
                  <a:gd name="connsiteX22" fmla="*/ 721689 w 6265354"/>
                  <a:gd name="connsiteY22" fmla="*/ 410101 h 1774126"/>
                  <a:gd name="connsiteX23" fmla="*/ 754550 w 6265354"/>
                  <a:gd name="connsiteY23" fmla="*/ 455345 h 1774126"/>
                  <a:gd name="connsiteX24" fmla="*/ 787316 w 6265354"/>
                  <a:gd name="connsiteY24" fmla="*/ 477252 h 1774126"/>
                  <a:gd name="connsiteX25" fmla="*/ 852944 w 6265354"/>
                  <a:gd name="connsiteY25" fmla="*/ 628700 h 1774126"/>
                  <a:gd name="connsiteX26" fmla="*/ 885710 w 6265354"/>
                  <a:gd name="connsiteY26" fmla="*/ 651084 h 1774126"/>
                  <a:gd name="connsiteX27" fmla="*/ 918571 w 6265354"/>
                  <a:gd name="connsiteY27" fmla="*/ 691184 h 1774126"/>
                  <a:gd name="connsiteX28" fmla="*/ 951337 w 6265354"/>
                  <a:gd name="connsiteY28" fmla="*/ 719664 h 1774126"/>
                  <a:gd name="connsiteX29" fmla="*/ 984198 w 6265354"/>
                  <a:gd name="connsiteY29" fmla="*/ 816057 h 1774126"/>
                  <a:gd name="connsiteX30" fmla="*/ 1016964 w 6265354"/>
                  <a:gd name="connsiteY30" fmla="*/ 847966 h 1774126"/>
                  <a:gd name="connsiteX31" fmla="*/ 1082591 w 6265354"/>
                  <a:gd name="connsiteY31" fmla="*/ 1153146 h 1774126"/>
                  <a:gd name="connsiteX32" fmla="*/ 1115357 w 6265354"/>
                  <a:gd name="connsiteY32" fmla="*/ 1234776 h 1774126"/>
                  <a:gd name="connsiteX33" fmla="*/ 1148219 w 6265354"/>
                  <a:gd name="connsiteY33" fmla="*/ 1247063 h 1774126"/>
                  <a:gd name="connsiteX34" fmla="*/ 1180985 w 6265354"/>
                  <a:gd name="connsiteY34" fmla="*/ 1146003 h 1774126"/>
                  <a:gd name="connsiteX35" fmla="*/ 1213751 w 6265354"/>
                  <a:gd name="connsiteY35" fmla="*/ 1269637 h 1774126"/>
                  <a:gd name="connsiteX36" fmla="*/ 1246612 w 6265354"/>
                  <a:gd name="connsiteY36" fmla="*/ 1305832 h 1774126"/>
                  <a:gd name="connsiteX37" fmla="*/ 1279378 w 6265354"/>
                  <a:gd name="connsiteY37" fmla="*/ 1362696 h 1774126"/>
                  <a:gd name="connsiteX38" fmla="*/ 1312144 w 6265354"/>
                  <a:gd name="connsiteY38" fmla="*/ 1339836 h 1774126"/>
                  <a:gd name="connsiteX39" fmla="*/ 1345005 w 6265354"/>
                  <a:gd name="connsiteY39" fmla="*/ 1309737 h 1774126"/>
                  <a:gd name="connsiteX40" fmla="*/ 1377771 w 6265354"/>
                  <a:gd name="connsiteY40" fmla="*/ 1362982 h 1774126"/>
                  <a:gd name="connsiteX41" fmla="*/ 1410632 w 6265354"/>
                  <a:gd name="connsiteY41" fmla="*/ 1327263 h 1774126"/>
                  <a:gd name="connsiteX42" fmla="*/ 1443398 w 6265354"/>
                  <a:gd name="connsiteY42" fmla="*/ 1468805 h 1774126"/>
                  <a:gd name="connsiteX43" fmla="*/ 1509026 w 6265354"/>
                  <a:gd name="connsiteY43" fmla="*/ 1625586 h 1774126"/>
                  <a:gd name="connsiteX44" fmla="*/ 1541792 w 6265354"/>
                  <a:gd name="connsiteY44" fmla="*/ 1682070 h 1774126"/>
                  <a:gd name="connsiteX45" fmla="*/ 1574653 w 6265354"/>
                  <a:gd name="connsiteY45" fmla="*/ 1673307 h 1774126"/>
                  <a:gd name="connsiteX46" fmla="*/ 1607419 w 6265354"/>
                  <a:gd name="connsiteY46" fmla="*/ 1570056 h 1774126"/>
                  <a:gd name="connsiteX47" fmla="*/ 1640185 w 6265354"/>
                  <a:gd name="connsiteY47" fmla="*/ 1563484 h 1774126"/>
                  <a:gd name="connsiteX48" fmla="*/ 1673046 w 6265354"/>
                  <a:gd name="connsiteY48" fmla="*/ 1632063 h 1774126"/>
                  <a:gd name="connsiteX49" fmla="*/ 1705812 w 6265354"/>
                  <a:gd name="connsiteY49" fmla="*/ 1503857 h 1774126"/>
                  <a:gd name="connsiteX50" fmla="*/ 1738578 w 6265354"/>
                  <a:gd name="connsiteY50" fmla="*/ 1453089 h 1774126"/>
                  <a:gd name="connsiteX51" fmla="*/ 1771439 w 6265354"/>
                  <a:gd name="connsiteY51" fmla="*/ 1386604 h 1774126"/>
                  <a:gd name="connsiteX52" fmla="*/ 1804205 w 6265354"/>
                  <a:gd name="connsiteY52" fmla="*/ 1386318 h 1774126"/>
                  <a:gd name="connsiteX53" fmla="*/ 1837067 w 6265354"/>
                  <a:gd name="connsiteY53" fmla="*/ 1318596 h 1774126"/>
                  <a:gd name="connsiteX54" fmla="*/ 1869833 w 6265354"/>
                  <a:gd name="connsiteY54" fmla="*/ 1295450 h 1774126"/>
                  <a:gd name="connsiteX55" fmla="*/ 1902599 w 6265354"/>
                  <a:gd name="connsiteY55" fmla="*/ 1229156 h 1774126"/>
                  <a:gd name="connsiteX56" fmla="*/ 1935460 w 6265354"/>
                  <a:gd name="connsiteY56" fmla="*/ 1241919 h 1774126"/>
                  <a:gd name="connsiteX57" fmla="*/ 1968226 w 6265354"/>
                  <a:gd name="connsiteY57" fmla="*/ 1185627 h 1774126"/>
                  <a:gd name="connsiteX58" fmla="*/ 2001087 w 6265354"/>
                  <a:gd name="connsiteY58" fmla="*/ 1087995 h 1774126"/>
                  <a:gd name="connsiteX59" fmla="*/ 2033853 w 6265354"/>
                  <a:gd name="connsiteY59" fmla="*/ 991412 h 1774126"/>
                  <a:gd name="connsiteX60" fmla="*/ 2066619 w 6265354"/>
                  <a:gd name="connsiteY60" fmla="*/ 960265 h 1774126"/>
                  <a:gd name="connsiteX61" fmla="*/ 2099480 w 6265354"/>
                  <a:gd name="connsiteY61" fmla="*/ 819676 h 1774126"/>
                  <a:gd name="connsiteX62" fmla="*/ 2132246 w 6265354"/>
                  <a:gd name="connsiteY62" fmla="*/ 723664 h 1774126"/>
                  <a:gd name="connsiteX63" fmla="*/ 2165108 w 6265354"/>
                  <a:gd name="connsiteY63" fmla="*/ 629081 h 1774126"/>
                  <a:gd name="connsiteX64" fmla="*/ 2197874 w 6265354"/>
                  <a:gd name="connsiteY64" fmla="*/ 585266 h 1774126"/>
                  <a:gd name="connsiteX65" fmla="*/ 2230640 w 6265354"/>
                  <a:gd name="connsiteY65" fmla="*/ 453250 h 1774126"/>
                  <a:gd name="connsiteX66" fmla="*/ 2263501 w 6265354"/>
                  <a:gd name="connsiteY66" fmla="*/ 378002 h 1774126"/>
                  <a:gd name="connsiteX67" fmla="*/ 2296267 w 6265354"/>
                  <a:gd name="connsiteY67" fmla="*/ 328662 h 1774126"/>
                  <a:gd name="connsiteX68" fmla="*/ 2329033 w 6265354"/>
                  <a:gd name="connsiteY68" fmla="*/ 325329 h 1774126"/>
                  <a:gd name="connsiteX69" fmla="*/ 2361894 w 6265354"/>
                  <a:gd name="connsiteY69" fmla="*/ 679754 h 1774126"/>
                  <a:gd name="connsiteX70" fmla="*/ 2394660 w 6265354"/>
                  <a:gd name="connsiteY70" fmla="*/ 496398 h 1774126"/>
                  <a:gd name="connsiteX71" fmla="*/ 2427521 w 6265354"/>
                  <a:gd name="connsiteY71" fmla="*/ 446392 h 1774126"/>
                  <a:gd name="connsiteX72" fmla="*/ 2460287 w 6265354"/>
                  <a:gd name="connsiteY72" fmla="*/ 439438 h 1774126"/>
                  <a:gd name="connsiteX73" fmla="*/ 2493053 w 6265354"/>
                  <a:gd name="connsiteY73" fmla="*/ 409149 h 1774126"/>
                  <a:gd name="connsiteX74" fmla="*/ 2525915 w 6265354"/>
                  <a:gd name="connsiteY74" fmla="*/ 415530 h 1774126"/>
                  <a:gd name="connsiteX75" fmla="*/ 2558681 w 6265354"/>
                  <a:gd name="connsiteY75" fmla="*/ 422103 h 1774126"/>
                  <a:gd name="connsiteX76" fmla="*/ 2591542 w 6265354"/>
                  <a:gd name="connsiteY76" fmla="*/ 404672 h 1774126"/>
                  <a:gd name="connsiteX77" fmla="*/ 2689935 w 6265354"/>
                  <a:gd name="connsiteY77" fmla="*/ 285800 h 1774126"/>
                  <a:gd name="connsiteX78" fmla="*/ 2722701 w 6265354"/>
                  <a:gd name="connsiteY78" fmla="*/ 262178 h 1774126"/>
                  <a:gd name="connsiteX79" fmla="*/ 2755562 w 6265354"/>
                  <a:gd name="connsiteY79" fmla="*/ 154926 h 1774126"/>
                  <a:gd name="connsiteX80" fmla="*/ 2788328 w 6265354"/>
                  <a:gd name="connsiteY80" fmla="*/ 333806 h 1774126"/>
                  <a:gd name="connsiteX81" fmla="*/ 2821095 w 6265354"/>
                  <a:gd name="connsiteY81" fmla="*/ 369810 h 1774126"/>
                  <a:gd name="connsiteX82" fmla="*/ 2853956 w 6265354"/>
                  <a:gd name="connsiteY82" fmla="*/ 310851 h 1774126"/>
                  <a:gd name="connsiteX83" fmla="*/ 2919488 w 6265354"/>
                  <a:gd name="connsiteY83" fmla="*/ 383526 h 1774126"/>
                  <a:gd name="connsiteX84" fmla="*/ 2952349 w 6265354"/>
                  <a:gd name="connsiteY84" fmla="*/ 397338 h 1774126"/>
                  <a:gd name="connsiteX85" fmla="*/ 2985115 w 6265354"/>
                  <a:gd name="connsiteY85" fmla="*/ 364953 h 1774126"/>
                  <a:gd name="connsiteX86" fmla="*/ 3017976 w 6265354"/>
                  <a:gd name="connsiteY86" fmla="*/ 371334 h 1774126"/>
                  <a:gd name="connsiteX87" fmla="*/ 3050742 w 6265354"/>
                  <a:gd name="connsiteY87" fmla="*/ 349522 h 1774126"/>
                  <a:gd name="connsiteX88" fmla="*/ 3083508 w 6265354"/>
                  <a:gd name="connsiteY88" fmla="*/ 339140 h 1774126"/>
                  <a:gd name="connsiteX89" fmla="*/ 3116370 w 6265354"/>
                  <a:gd name="connsiteY89" fmla="*/ 363238 h 1774126"/>
                  <a:gd name="connsiteX90" fmla="*/ 3149135 w 6265354"/>
                  <a:gd name="connsiteY90" fmla="*/ 154736 h 1774126"/>
                  <a:gd name="connsiteX91" fmla="*/ 3181997 w 6265354"/>
                  <a:gd name="connsiteY91" fmla="*/ 231888 h 1774126"/>
                  <a:gd name="connsiteX92" fmla="*/ 3214763 w 6265354"/>
                  <a:gd name="connsiteY92" fmla="*/ 339997 h 1774126"/>
                  <a:gd name="connsiteX93" fmla="*/ 3247529 w 6265354"/>
                  <a:gd name="connsiteY93" fmla="*/ 342474 h 1774126"/>
                  <a:gd name="connsiteX94" fmla="*/ 3280390 w 6265354"/>
                  <a:gd name="connsiteY94" fmla="*/ 352856 h 1774126"/>
                  <a:gd name="connsiteX95" fmla="*/ 3313156 w 6265354"/>
                  <a:gd name="connsiteY95" fmla="*/ 319042 h 1774126"/>
                  <a:gd name="connsiteX96" fmla="*/ 3345922 w 6265354"/>
                  <a:gd name="connsiteY96" fmla="*/ 384955 h 1774126"/>
                  <a:gd name="connsiteX97" fmla="*/ 3378783 w 6265354"/>
                  <a:gd name="connsiteY97" fmla="*/ 387432 h 1774126"/>
                  <a:gd name="connsiteX98" fmla="*/ 3411549 w 6265354"/>
                  <a:gd name="connsiteY98" fmla="*/ 359809 h 1774126"/>
                  <a:gd name="connsiteX99" fmla="*/ 3444410 w 6265354"/>
                  <a:gd name="connsiteY99" fmla="*/ 402862 h 1774126"/>
                  <a:gd name="connsiteX100" fmla="*/ 3477176 w 6265354"/>
                  <a:gd name="connsiteY100" fmla="*/ 411720 h 1774126"/>
                  <a:gd name="connsiteX101" fmla="*/ 3509942 w 6265354"/>
                  <a:gd name="connsiteY101" fmla="*/ 403719 h 1774126"/>
                  <a:gd name="connsiteX102" fmla="*/ 3542804 w 6265354"/>
                  <a:gd name="connsiteY102" fmla="*/ 381526 h 1774126"/>
                  <a:gd name="connsiteX103" fmla="*/ 3575570 w 6265354"/>
                  <a:gd name="connsiteY103" fmla="*/ 393051 h 1774126"/>
                  <a:gd name="connsiteX104" fmla="*/ 3608431 w 6265354"/>
                  <a:gd name="connsiteY104" fmla="*/ 376097 h 1774126"/>
                  <a:gd name="connsiteX105" fmla="*/ 3641197 w 6265354"/>
                  <a:gd name="connsiteY105" fmla="*/ 355142 h 1774126"/>
                  <a:gd name="connsiteX106" fmla="*/ 3673963 w 6265354"/>
                  <a:gd name="connsiteY106" fmla="*/ 419531 h 1774126"/>
                  <a:gd name="connsiteX107" fmla="*/ 3706824 w 6265354"/>
                  <a:gd name="connsiteY107" fmla="*/ 373906 h 1774126"/>
                  <a:gd name="connsiteX108" fmla="*/ 3739590 w 6265354"/>
                  <a:gd name="connsiteY108" fmla="*/ 377716 h 1774126"/>
                  <a:gd name="connsiteX109" fmla="*/ 3772451 w 6265354"/>
                  <a:gd name="connsiteY109" fmla="*/ 294849 h 1774126"/>
                  <a:gd name="connsiteX110" fmla="*/ 3805217 w 6265354"/>
                  <a:gd name="connsiteY110" fmla="*/ 372763 h 1774126"/>
                  <a:gd name="connsiteX111" fmla="*/ 3837983 w 6265354"/>
                  <a:gd name="connsiteY111" fmla="*/ 460679 h 1774126"/>
                  <a:gd name="connsiteX112" fmla="*/ 3870845 w 6265354"/>
                  <a:gd name="connsiteY112" fmla="*/ 453726 h 1774126"/>
                  <a:gd name="connsiteX113" fmla="*/ 3936377 w 6265354"/>
                  <a:gd name="connsiteY113" fmla="*/ 484110 h 1774126"/>
                  <a:gd name="connsiteX114" fmla="*/ 3969238 w 6265354"/>
                  <a:gd name="connsiteY114" fmla="*/ 592600 h 1774126"/>
                  <a:gd name="connsiteX115" fmla="*/ 4002004 w 6265354"/>
                  <a:gd name="connsiteY115" fmla="*/ 658132 h 1774126"/>
                  <a:gd name="connsiteX116" fmla="*/ 4034865 w 6265354"/>
                  <a:gd name="connsiteY116" fmla="*/ 758335 h 1774126"/>
                  <a:gd name="connsiteX117" fmla="*/ 4067631 w 6265354"/>
                  <a:gd name="connsiteY117" fmla="*/ 801484 h 1774126"/>
                  <a:gd name="connsiteX118" fmla="*/ 4100397 w 6265354"/>
                  <a:gd name="connsiteY118" fmla="*/ 863968 h 1774126"/>
                  <a:gd name="connsiteX119" fmla="*/ 4133258 w 6265354"/>
                  <a:gd name="connsiteY119" fmla="*/ 940453 h 1774126"/>
                  <a:gd name="connsiteX120" fmla="*/ 4166024 w 6265354"/>
                  <a:gd name="connsiteY120" fmla="*/ 957693 h 1774126"/>
                  <a:gd name="connsiteX121" fmla="*/ 4198886 w 6265354"/>
                  <a:gd name="connsiteY121" fmla="*/ 1127238 h 1774126"/>
                  <a:gd name="connsiteX122" fmla="*/ 4231652 w 6265354"/>
                  <a:gd name="connsiteY122" fmla="*/ 1236014 h 1774126"/>
                  <a:gd name="connsiteX123" fmla="*/ 4264418 w 6265354"/>
                  <a:gd name="connsiteY123" fmla="*/ 1368983 h 1774126"/>
                  <a:gd name="connsiteX124" fmla="*/ 4297279 w 6265354"/>
                  <a:gd name="connsiteY124" fmla="*/ 1398225 h 1774126"/>
                  <a:gd name="connsiteX125" fmla="*/ 4330045 w 6265354"/>
                  <a:gd name="connsiteY125" fmla="*/ 984078 h 1774126"/>
                  <a:gd name="connsiteX126" fmla="*/ 4362906 w 6265354"/>
                  <a:gd name="connsiteY126" fmla="*/ 1177054 h 1774126"/>
                  <a:gd name="connsiteX127" fmla="*/ 4395672 w 6265354"/>
                  <a:gd name="connsiteY127" fmla="*/ 1269637 h 1774126"/>
                  <a:gd name="connsiteX128" fmla="*/ 4428438 w 6265354"/>
                  <a:gd name="connsiteY128" fmla="*/ 1307070 h 1774126"/>
                  <a:gd name="connsiteX129" fmla="*/ 4461299 w 6265354"/>
                  <a:gd name="connsiteY129" fmla="*/ 1382127 h 1774126"/>
                  <a:gd name="connsiteX130" fmla="*/ 4494065 w 6265354"/>
                  <a:gd name="connsiteY130" fmla="*/ 1386890 h 1774126"/>
                  <a:gd name="connsiteX131" fmla="*/ 4526832 w 6265354"/>
                  <a:gd name="connsiteY131" fmla="*/ 1394034 h 1774126"/>
                  <a:gd name="connsiteX132" fmla="*/ 4559693 w 6265354"/>
                  <a:gd name="connsiteY132" fmla="*/ 1428800 h 1774126"/>
                  <a:gd name="connsiteX133" fmla="*/ 4592459 w 6265354"/>
                  <a:gd name="connsiteY133" fmla="*/ 1565293 h 1774126"/>
                  <a:gd name="connsiteX134" fmla="*/ 4625320 w 6265354"/>
                  <a:gd name="connsiteY134" fmla="*/ 1648827 h 1774126"/>
                  <a:gd name="connsiteX135" fmla="*/ 4658086 w 6265354"/>
                  <a:gd name="connsiteY135" fmla="*/ 1743030 h 1774126"/>
                  <a:gd name="connsiteX136" fmla="*/ 4690852 w 6265354"/>
                  <a:gd name="connsiteY136" fmla="*/ 1774177 h 1774126"/>
                  <a:gd name="connsiteX137" fmla="*/ 4723713 w 6265354"/>
                  <a:gd name="connsiteY137" fmla="*/ 1570151 h 1774126"/>
                  <a:gd name="connsiteX138" fmla="*/ 4756479 w 6265354"/>
                  <a:gd name="connsiteY138" fmla="*/ 1594249 h 1774126"/>
                  <a:gd name="connsiteX139" fmla="*/ 4789341 w 6265354"/>
                  <a:gd name="connsiteY139" fmla="*/ 1664449 h 1774126"/>
                  <a:gd name="connsiteX140" fmla="*/ 4822106 w 6265354"/>
                  <a:gd name="connsiteY140" fmla="*/ 1757889 h 1774126"/>
                  <a:gd name="connsiteX141" fmla="*/ 4854872 w 6265354"/>
                  <a:gd name="connsiteY141" fmla="*/ 1646351 h 1774126"/>
                  <a:gd name="connsiteX142" fmla="*/ 4887734 w 6265354"/>
                  <a:gd name="connsiteY142" fmla="*/ 1641779 h 1774126"/>
                  <a:gd name="connsiteX143" fmla="*/ 4920500 w 6265354"/>
                  <a:gd name="connsiteY143" fmla="*/ 1596726 h 1774126"/>
                  <a:gd name="connsiteX144" fmla="*/ 4953266 w 6265354"/>
                  <a:gd name="connsiteY144" fmla="*/ 1639302 h 1774126"/>
                  <a:gd name="connsiteX145" fmla="*/ 4986127 w 6265354"/>
                  <a:gd name="connsiteY145" fmla="*/ 1595011 h 1774126"/>
                  <a:gd name="connsiteX146" fmla="*/ 5018893 w 6265354"/>
                  <a:gd name="connsiteY146" fmla="*/ 1522050 h 1774126"/>
                  <a:gd name="connsiteX147" fmla="*/ 5084520 w 6265354"/>
                  <a:gd name="connsiteY147" fmla="*/ 1468805 h 1774126"/>
                  <a:gd name="connsiteX148" fmla="*/ 5117286 w 6265354"/>
                  <a:gd name="connsiteY148" fmla="*/ 1663782 h 1774126"/>
                  <a:gd name="connsiteX149" fmla="*/ 5182913 w 6265354"/>
                  <a:gd name="connsiteY149" fmla="*/ 1235633 h 1774126"/>
                  <a:gd name="connsiteX150" fmla="*/ 5215775 w 6265354"/>
                  <a:gd name="connsiteY150" fmla="*/ 1170768 h 1774126"/>
                  <a:gd name="connsiteX151" fmla="*/ 5248541 w 6265354"/>
                  <a:gd name="connsiteY151" fmla="*/ 1001699 h 1774126"/>
                  <a:gd name="connsiteX152" fmla="*/ 5281307 w 6265354"/>
                  <a:gd name="connsiteY152" fmla="*/ 871587 h 1774126"/>
                  <a:gd name="connsiteX153" fmla="*/ 5314168 w 6265354"/>
                  <a:gd name="connsiteY153" fmla="*/ 773480 h 1774126"/>
                  <a:gd name="connsiteX154" fmla="*/ 5346934 w 6265354"/>
                  <a:gd name="connsiteY154" fmla="*/ 708901 h 1774126"/>
                  <a:gd name="connsiteX155" fmla="*/ 5379795 w 6265354"/>
                  <a:gd name="connsiteY155" fmla="*/ 552691 h 1774126"/>
                  <a:gd name="connsiteX156" fmla="*/ 5412561 w 6265354"/>
                  <a:gd name="connsiteY156" fmla="*/ 443153 h 1774126"/>
                  <a:gd name="connsiteX157" fmla="*/ 5445327 w 6265354"/>
                  <a:gd name="connsiteY157" fmla="*/ 365238 h 1774126"/>
                  <a:gd name="connsiteX158" fmla="*/ 5478188 w 6265354"/>
                  <a:gd name="connsiteY158" fmla="*/ 345141 h 1774126"/>
                  <a:gd name="connsiteX159" fmla="*/ 5510954 w 6265354"/>
                  <a:gd name="connsiteY159" fmla="*/ 310279 h 1774126"/>
                  <a:gd name="connsiteX160" fmla="*/ 5543720 w 6265354"/>
                  <a:gd name="connsiteY160" fmla="*/ 90823 h 1774126"/>
                  <a:gd name="connsiteX161" fmla="*/ 5576582 w 6265354"/>
                  <a:gd name="connsiteY161" fmla="*/ 50628 h 1774126"/>
                  <a:gd name="connsiteX162" fmla="*/ 5609348 w 6265354"/>
                  <a:gd name="connsiteY162" fmla="*/ 87870 h 1774126"/>
                  <a:gd name="connsiteX163" fmla="*/ 5642209 w 6265354"/>
                  <a:gd name="connsiteY163" fmla="*/ 171119 h 1774126"/>
                  <a:gd name="connsiteX164" fmla="*/ 5674975 w 6265354"/>
                  <a:gd name="connsiteY164" fmla="*/ 180358 h 1774126"/>
                  <a:gd name="connsiteX165" fmla="*/ 5707741 w 6265354"/>
                  <a:gd name="connsiteY165" fmla="*/ 250176 h 1774126"/>
                  <a:gd name="connsiteX166" fmla="*/ 5740602 w 6265354"/>
                  <a:gd name="connsiteY166" fmla="*/ 295801 h 1774126"/>
                  <a:gd name="connsiteX167" fmla="*/ 5773369 w 6265354"/>
                  <a:gd name="connsiteY167" fmla="*/ 285133 h 1774126"/>
                  <a:gd name="connsiteX168" fmla="*/ 5806229 w 6265354"/>
                  <a:gd name="connsiteY168" fmla="*/ 186550 h 1774126"/>
                  <a:gd name="connsiteX169" fmla="*/ 5838995 w 6265354"/>
                  <a:gd name="connsiteY169" fmla="*/ 219506 h 1774126"/>
                  <a:gd name="connsiteX170" fmla="*/ 5871761 w 6265354"/>
                  <a:gd name="connsiteY170" fmla="*/ 195979 h 1774126"/>
                  <a:gd name="connsiteX171" fmla="*/ 5904623 w 6265354"/>
                  <a:gd name="connsiteY171" fmla="*/ 50 h 1774126"/>
                  <a:gd name="connsiteX172" fmla="*/ 5937389 w 6265354"/>
                  <a:gd name="connsiteY172" fmla="*/ 60915 h 1774126"/>
                  <a:gd name="connsiteX173" fmla="*/ 5970250 w 6265354"/>
                  <a:gd name="connsiteY173" fmla="*/ 147687 h 1774126"/>
                  <a:gd name="connsiteX174" fmla="*/ 6003016 w 6265354"/>
                  <a:gd name="connsiteY174" fmla="*/ 175119 h 1774126"/>
                  <a:gd name="connsiteX175" fmla="*/ 6035782 w 6265354"/>
                  <a:gd name="connsiteY175" fmla="*/ 269322 h 1774126"/>
                  <a:gd name="connsiteX176" fmla="*/ 6068644 w 6265354"/>
                  <a:gd name="connsiteY176" fmla="*/ 274846 h 1774126"/>
                  <a:gd name="connsiteX177" fmla="*/ 6134175 w 6265354"/>
                  <a:gd name="connsiteY177" fmla="*/ 322757 h 1774126"/>
                  <a:gd name="connsiteX178" fmla="*/ 6167036 w 6265354"/>
                  <a:gd name="connsiteY178" fmla="*/ 309041 h 1774126"/>
                  <a:gd name="connsiteX179" fmla="*/ 6199802 w 6265354"/>
                  <a:gd name="connsiteY179" fmla="*/ 324662 h 1774126"/>
                  <a:gd name="connsiteX180" fmla="*/ 6232664 w 6265354"/>
                  <a:gd name="connsiteY180" fmla="*/ 354856 h 1774126"/>
                  <a:gd name="connsiteX181" fmla="*/ 6265430 w 6265354"/>
                  <a:gd name="connsiteY181" fmla="*/ 336663 h 177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6265354" h="1774126">
                    <a:moveTo>
                      <a:pt x="75" y="375621"/>
                    </a:moveTo>
                    <a:lnTo>
                      <a:pt x="32841" y="395242"/>
                    </a:lnTo>
                    <a:lnTo>
                      <a:pt x="65702" y="468013"/>
                    </a:lnTo>
                    <a:lnTo>
                      <a:pt x="98468" y="475062"/>
                    </a:lnTo>
                    <a:lnTo>
                      <a:pt x="131234" y="419817"/>
                    </a:lnTo>
                    <a:lnTo>
                      <a:pt x="164096" y="436104"/>
                    </a:lnTo>
                    <a:lnTo>
                      <a:pt x="196862" y="400576"/>
                    </a:lnTo>
                    <a:lnTo>
                      <a:pt x="229723" y="400862"/>
                    </a:lnTo>
                    <a:lnTo>
                      <a:pt x="262489" y="435819"/>
                    </a:lnTo>
                    <a:lnTo>
                      <a:pt x="295255" y="427818"/>
                    </a:lnTo>
                    <a:lnTo>
                      <a:pt x="328116" y="432390"/>
                    </a:lnTo>
                    <a:lnTo>
                      <a:pt x="360882" y="493635"/>
                    </a:lnTo>
                    <a:lnTo>
                      <a:pt x="393743" y="483920"/>
                    </a:lnTo>
                    <a:lnTo>
                      <a:pt x="426509" y="487444"/>
                    </a:lnTo>
                    <a:lnTo>
                      <a:pt x="459275" y="463060"/>
                    </a:lnTo>
                    <a:lnTo>
                      <a:pt x="492136" y="420198"/>
                    </a:lnTo>
                    <a:lnTo>
                      <a:pt x="524903" y="460774"/>
                    </a:lnTo>
                    <a:lnTo>
                      <a:pt x="557764" y="428103"/>
                    </a:lnTo>
                    <a:lnTo>
                      <a:pt x="590530" y="431723"/>
                    </a:lnTo>
                    <a:lnTo>
                      <a:pt x="623296" y="393718"/>
                    </a:lnTo>
                    <a:lnTo>
                      <a:pt x="656157" y="384955"/>
                    </a:lnTo>
                    <a:lnTo>
                      <a:pt x="688923" y="444010"/>
                    </a:lnTo>
                    <a:lnTo>
                      <a:pt x="721689" y="410101"/>
                    </a:lnTo>
                    <a:lnTo>
                      <a:pt x="754550" y="455345"/>
                    </a:lnTo>
                    <a:lnTo>
                      <a:pt x="787316" y="477252"/>
                    </a:lnTo>
                    <a:lnTo>
                      <a:pt x="852944" y="628700"/>
                    </a:lnTo>
                    <a:lnTo>
                      <a:pt x="885710" y="651084"/>
                    </a:lnTo>
                    <a:lnTo>
                      <a:pt x="918571" y="691184"/>
                    </a:lnTo>
                    <a:lnTo>
                      <a:pt x="951337" y="719664"/>
                    </a:lnTo>
                    <a:lnTo>
                      <a:pt x="984198" y="816057"/>
                    </a:lnTo>
                    <a:lnTo>
                      <a:pt x="1016964" y="847966"/>
                    </a:lnTo>
                    <a:lnTo>
                      <a:pt x="1082591" y="1153146"/>
                    </a:lnTo>
                    <a:lnTo>
                      <a:pt x="1115357" y="1234776"/>
                    </a:lnTo>
                    <a:lnTo>
                      <a:pt x="1148219" y="1247063"/>
                    </a:lnTo>
                    <a:lnTo>
                      <a:pt x="1180985" y="1146003"/>
                    </a:lnTo>
                    <a:lnTo>
                      <a:pt x="1213751" y="1269637"/>
                    </a:lnTo>
                    <a:lnTo>
                      <a:pt x="1246612" y="1305832"/>
                    </a:lnTo>
                    <a:lnTo>
                      <a:pt x="1279378" y="1362696"/>
                    </a:lnTo>
                    <a:lnTo>
                      <a:pt x="1312144" y="1339836"/>
                    </a:lnTo>
                    <a:lnTo>
                      <a:pt x="1345005" y="1309737"/>
                    </a:lnTo>
                    <a:lnTo>
                      <a:pt x="1377771" y="1362982"/>
                    </a:lnTo>
                    <a:lnTo>
                      <a:pt x="1410632" y="1327263"/>
                    </a:lnTo>
                    <a:lnTo>
                      <a:pt x="1443398" y="1468805"/>
                    </a:lnTo>
                    <a:lnTo>
                      <a:pt x="1509026" y="1625586"/>
                    </a:lnTo>
                    <a:lnTo>
                      <a:pt x="1541792" y="1682070"/>
                    </a:lnTo>
                    <a:lnTo>
                      <a:pt x="1574653" y="1673307"/>
                    </a:lnTo>
                    <a:lnTo>
                      <a:pt x="1607419" y="1570056"/>
                    </a:lnTo>
                    <a:lnTo>
                      <a:pt x="1640185" y="1563484"/>
                    </a:lnTo>
                    <a:lnTo>
                      <a:pt x="1673046" y="1632063"/>
                    </a:lnTo>
                    <a:lnTo>
                      <a:pt x="1705812" y="1503857"/>
                    </a:lnTo>
                    <a:lnTo>
                      <a:pt x="1738578" y="1453089"/>
                    </a:lnTo>
                    <a:lnTo>
                      <a:pt x="1771439" y="1386604"/>
                    </a:lnTo>
                    <a:lnTo>
                      <a:pt x="1804205" y="1386318"/>
                    </a:lnTo>
                    <a:lnTo>
                      <a:pt x="1837067" y="1318596"/>
                    </a:lnTo>
                    <a:lnTo>
                      <a:pt x="1869833" y="1295450"/>
                    </a:lnTo>
                    <a:lnTo>
                      <a:pt x="1902599" y="1229156"/>
                    </a:lnTo>
                    <a:lnTo>
                      <a:pt x="1935460" y="1241919"/>
                    </a:lnTo>
                    <a:lnTo>
                      <a:pt x="1968226" y="1185627"/>
                    </a:lnTo>
                    <a:lnTo>
                      <a:pt x="2001087" y="1087995"/>
                    </a:lnTo>
                    <a:lnTo>
                      <a:pt x="2033853" y="991412"/>
                    </a:lnTo>
                    <a:lnTo>
                      <a:pt x="2066619" y="960265"/>
                    </a:lnTo>
                    <a:lnTo>
                      <a:pt x="2099480" y="819676"/>
                    </a:lnTo>
                    <a:lnTo>
                      <a:pt x="2132246" y="723664"/>
                    </a:lnTo>
                    <a:lnTo>
                      <a:pt x="2165108" y="629081"/>
                    </a:lnTo>
                    <a:lnTo>
                      <a:pt x="2197874" y="585266"/>
                    </a:lnTo>
                    <a:lnTo>
                      <a:pt x="2230640" y="453250"/>
                    </a:lnTo>
                    <a:lnTo>
                      <a:pt x="2263501" y="378002"/>
                    </a:lnTo>
                    <a:lnTo>
                      <a:pt x="2296267" y="328662"/>
                    </a:lnTo>
                    <a:lnTo>
                      <a:pt x="2329033" y="325329"/>
                    </a:lnTo>
                    <a:lnTo>
                      <a:pt x="2361894" y="679754"/>
                    </a:lnTo>
                    <a:lnTo>
                      <a:pt x="2394660" y="496398"/>
                    </a:lnTo>
                    <a:lnTo>
                      <a:pt x="2427521" y="446392"/>
                    </a:lnTo>
                    <a:lnTo>
                      <a:pt x="2460287" y="439438"/>
                    </a:lnTo>
                    <a:lnTo>
                      <a:pt x="2493053" y="409149"/>
                    </a:lnTo>
                    <a:lnTo>
                      <a:pt x="2525915" y="415530"/>
                    </a:lnTo>
                    <a:lnTo>
                      <a:pt x="2558681" y="422103"/>
                    </a:lnTo>
                    <a:lnTo>
                      <a:pt x="2591542" y="404672"/>
                    </a:lnTo>
                    <a:lnTo>
                      <a:pt x="2689935" y="285800"/>
                    </a:lnTo>
                    <a:lnTo>
                      <a:pt x="2722701" y="262178"/>
                    </a:lnTo>
                    <a:lnTo>
                      <a:pt x="2755562" y="154926"/>
                    </a:lnTo>
                    <a:lnTo>
                      <a:pt x="2788328" y="333806"/>
                    </a:lnTo>
                    <a:lnTo>
                      <a:pt x="2821095" y="369810"/>
                    </a:lnTo>
                    <a:lnTo>
                      <a:pt x="2853956" y="310851"/>
                    </a:lnTo>
                    <a:lnTo>
                      <a:pt x="2919488" y="383526"/>
                    </a:lnTo>
                    <a:lnTo>
                      <a:pt x="2952349" y="397338"/>
                    </a:lnTo>
                    <a:lnTo>
                      <a:pt x="2985115" y="364953"/>
                    </a:lnTo>
                    <a:lnTo>
                      <a:pt x="3017976" y="371334"/>
                    </a:lnTo>
                    <a:lnTo>
                      <a:pt x="3050742" y="349522"/>
                    </a:lnTo>
                    <a:lnTo>
                      <a:pt x="3083508" y="339140"/>
                    </a:lnTo>
                    <a:lnTo>
                      <a:pt x="3116370" y="363238"/>
                    </a:lnTo>
                    <a:lnTo>
                      <a:pt x="3149135" y="154736"/>
                    </a:lnTo>
                    <a:lnTo>
                      <a:pt x="3181997" y="231888"/>
                    </a:lnTo>
                    <a:lnTo>
                      <a:pt x="3214763" y="339997"/>
                    </a:lnTo>
                    <a:lnTo>
                      <a:pt x="3247529" y="342474"/>
                    </a:lnTo>
                    <a:lnTo>
                      <a:pt x="3280390" y="352856"/>
                    </a:lnTo>
                    <a:lnTo>
                      <a:pt x="3313156" y="319042"/>
                    </a:lnTo>
                    <a:lnTo>
                      <a:pt x="3345922" y="384955"/>
                    </a:lnTo>
                    <a:lnTo>
                      <a:pt x="3378783" y="387432"/>
                    </a:lnTo>
                    <a:lnTo>
                      <a:pt x="3411549" y="359809"/>
                    </a:lnTo>
                    <a:lnTo>
                      <a:pt x="3444410" y="402862"/>
                    </a:lnTo>
                    <a:lnTo>
                      <a:pt x="3477176" y="411720"/>
                    </a:lnTo>
                    <a:lnTo>
                      <a:pt x="3509942" y="403719"/>
                    </a:lnTo>
                    <a:lnTo>
                      <a:pt x="3542804" y="381526"/>
                    </a:lnTo>
                    <a:lnTo>
                      <a:pt x="3575570" y="393051"/>
                    </a:lnTo>
                    <a:lnTo>
                      <a:pt x="3608431" y="376097"/>
                    </a:lnTo>
                    <a:lnTo>
                      <a:pt x="3641197" y="355142"/>
                    </a:lnTo>
                    <a:lnTo>
                      <a:pt x="3673963" y="419531"/>
                    </a:lnTo>
                    <a:lnTo>
                      <a:pt x="3706824" y="373906"/>
                    </a:lnTo>
                    <a:lnTo>
                      <a:pt x="3739590" y="377716"/>
                    </a:lnTo>
                    <a:lnTo>
                      <a:pt x="3772451" y="294849"/>
                    </a:lnTo>
                    <a:lnTo>
                      <a:pt x="3805217" y="372763"/>
                    </a:lnTo>
                    <a:lnTo>
                      <a:pt x="3837983" y="460679"/>
                    </a:lnTo>
                    <a:lnTo>
                      <a:pt x="3870845" y="453726"/>
                    </a:lnTo>
                    <a:lnTo>
                      <a:pt x="3936377" y="484110"/>
                    </a:lnTo>
                    <a:lnTo>
                      <a:pt x="3969238" y="592600"/>
                    </a:lnTo>
                    <a:lnTo>
                      <a:pt x="4002004" y="658132"/>
                    </a:lnTo>
                    <a:lnTo>
                      <a:pt x="4034865" y="758335"/>
                    </a:lnTo>
                    <a:lnTo>
                      <a:pt x="4067631" y="801484"/>
                    </a:lnTo>
                    <a:lnTo>
                      <a:pt x="4100397" y="863968"/>
                    </a:lnTo>
                    <a:lnTo>
                      <a:pt x="4133258" y="940453"/>
                    </a:lnTo>
                    <a:lnTo>
                      <a:pt x="4166024" y="957693"/>
                    </a:lnTo>
                    <a:lnTo>
                      <a:pt x="4198886" y="1127238"/>
                    </a:lnTo>
                    <a:lnTo>
                      <a:pt x="4231652" y="1236014"/>
                    </a:lnTo>
                    <a:lnTo>
                      <a:pt x="4264418" y="1368983"/>
                    </a:lnTo>
                    <a:lnTo>
                      <a:pt x="4297279" y="1398225"/>
                    </a:lnTo>
                    <a:lnTo>
                      <a:pt x="4330045" y="984078"/>
                    </a:lnTo>
                    <a:lnTo>
                      <a:pt x="4362906" y="1177054"/>
                    </a:lnTo>
                    <a:lnTo>
                      <a:pt x="4395672" y="1269637"/>
                    </a:lnTo>
                    <a:lnTo>
                      <a:pt x="4428438" y="1307070"/>
                    </a:lnTo>
                    <a:lnTo>
                      <a:pt x="4461299" y="1382127"/>
                    </a:lnTo>
                    <a:lnTo>
                      <a:pt x="4494065" y="1386890"/>
                    </a:lnTo>
                    <a:lnTo>
                      <a:pt x="4526832" y="1394034"/>
                    </a:lnTo>
                    <a:lnTo>
                      <a:pt x="4559693" y="1428800"/>
                    </a:lnTo>
                    <a:lnTo>
                      <a:pt x="4592459" y="1565293"/>
                    </a:lnTo>
                    <a:lnTo>
                      <a:pt x="4625320" y="1648827"/>
                    </a:lnTo>
                    <a:lnTo>
                      <a:pt x="4658086" y="1743030"/>
                    </a:lnTo>
                    <a:lnTo>
                      <a:pt x="4690852" y="1774177"/>
                    </a:lnTo>
                    <a:lnTo>
                      <a:pt x="4723713" y="1570151"/>
                    </a:lnTo>
                    <a:lnTo>
                      <a:pt x="4756479" y="1594249"/>
                    </a:lnTo>
                    <a:lnTo>
                      <a:pt x="4789341" y="1664449"/>
                    </a:lnTo>
                    <a:lnTo>
                      <a:pt x="4822106" y="1757889"/>
                    </a:lnTo>
                    <a:lnTo>
                      <a:pt x="4854872" y="1646351"/>
                    </a:lnTo>
                    <a:lnTo>
                      <a:pt x="4887734" y="1641779"/>
                    </a:lnTo>
                    <a:lnTo>
                      <a:pt x="4920500" y="1596726"/>
                    </a:lnTo>
                    <a:lnTo>
                      <a:pt x="4953266" y="1639302"/>
                    </a:lnTo>
                    <a:lnTo>
                      <a:pt x="4986127" y="1595011"/>
                    </a:lnTo>
                    <a:lnTo>
                      <a:pt x="5018893" y="1522050"/>
                    </a:lnTo>
                    <a:lnTo>
                      <a:pt x="5084520" y="1468805"/>
                    </a:lnTo>
                    <a:lnTo>
                      <a:pt x="5117286" y="1663782"/>
                    </a:lnTo>
                    <a:lnTo>
                      <a:pt x="5182913" y="1235633"/>
                    </a:lnTo>
                    <a:lnTo>
                      <a:pt x="5215775" y="1170768"/>
                    </a:lnTo>
                    <a:lnTo>
                      <a:pt x="5248541" y="1001699"/>
                    </a:lnTo>
                    <a:lnTo>
                      <a:pt x="5281307" y="871587"/>
                    </a:lnTo>
                    <a:lnTo>
                      <a:pt x="5314168" y="773480"/>
                    </a:lnTo>
                    <a:lnTo>
                      <a:pt x="5346934" y="708901"/>
                    </a:lnTo>
                    <a:lnTo>
                      <a:pt x="5379795" y="552691"/>
                    </a:lnTo>
                    <a:lnTo>
                      <a:pt x="5412561" y="443153"/>
                    </a:lnTo>
                    <a:lnTo>
                      <a:pt x="5445327" y="365238"/>
                    </a:lnTo>
                    <a:lnTo>
                      <a:pt x="5478188" y="345141"/>
                    </a:lnTo>
                    <a:lnTo>
                      <a:pt x="5510954" y="310279"/>
                    </a:lnTo>
                    <a:lnTo>
                      <a:pt x="5543720" y="90823"/>
                    </a:lnTo>
                    <a:lnTo>
                      <a:pt x="5576582" y="50628"/>
                    </a:lnTo>
                    <a:lnTo>
                      <a:pt x="5609348" y="87870"/>
                    </a:lnTo>
                    <a:lnTo>
                      <a:pt x="5642209" y="171119"/>
                    </a:lnTo>
                    <a:lnTo>
                      <a:pt x="5674975" y="180358"/>
                    </a:lnTo>
                    <a:lnTo>
                      <a:pt x="5707741" y="250176"/>
                    </a:lnTo>
                    <a:lnTo>
                      <a:pt x="5740602" y="295801"/>
                    </a:lnTo>
                    <a:lnTo>
                      <a:pt x="5773369" y="285133"/>
                    </a:lnTo>
                    <a:lnTo>
                      <a:pt x="5806229" y="186550"/>
                    </a:lnTo>
                    <a:lnTo>
                      <a:pt x="5838995" y="219506"/>
                    </a:lnTo>
                    <a:lnTo>
                      <a:pt x="5871761" y="195979"/>
                    </a:lnTo>
                    <a:lnTo>
                      <a:pt x="5904623" y="50"/>
                    </a:lnTo>
                    <a:lnTo>
                      <a:pt x="5937389" y="60915"/>
                    </a:lnTo>
                    <a:lnTo>
                      <a:pt x="5970250" y="147687"/>
                    </a:lnTo>
                    <a:lnTo>
                      <a:pt x="6003016" y="175119"/>
                    </a:lnTo>
                    <a:lnTo>
                      <a:pt x="6035782" y="269322"/>
                    </a:lnTo>
                    <a:lnTo>
                      <a:pt x="6068644" y="274846"/>
                    </a:lnTo>
                    <a:lnTo>
                      <a:pt x="6134175" y="322757"/>
                    </a:lnTo>
                    <a:lnTo>
                      <a:pt x="6167036" y="309041"/>
                    </a:lnTo>
                    <a:lnTo>
                      <a:pt x="6199802" y="324662"/>
                    </a:lnTo>
                    <a:lnTo>
                      <a:pt x="6232664" y="354856"/>
                    </a:lnTo>
                    <a:lnTo>
                      <a:pt x="6265430" y="336663"/>
                    </a:lnTo>
                  </a:path>
                </a:pathLst>
              </a:custGeom>
              <a:noFill/>
              <a:ln w="28575" cap="flat">
                <a:solidFill>
                  <a:srgbClr val="D62728">
                    <a:alpha val="5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602C8A7-C4FE-0506-B275-EF43F9341530}"/>
                </a:ext>
              </a:extLst>
            </p:cNvPr>
            <p:cNvSpPr/>
            <p:nvPr/>
          </p:nvSpPr>
          <p:spPr>
            <a:xfrm>
              <a:off x="2915013" y="2346896"/>
              <a:ext cx="6265354" cy="1864328"/>
            </a:xfrm>
            <a:custGeom>
              <a:avLst/>
              <a:gdLst>
                <a:gd name="connsiteX0" fmla="*/ 75 w 6265354"/>
                <a:gd name="connsiteY0" fmla="*/ 453726 h 1864328"/>
                <a:gd name="connsiteX1" fmla="*/ 32841 w 6265354"/>
                <a:gd name="connsiteY1" fmla="*/ 439153 h 1864328"/>
                <a:gd name="connsiteX2" fmla="*/ 65702 w 6265354"/>
                <a:gd name="connsiteY2" fmla="*/ 473347 h 1864328"/>
                <a:gd name="connsiteX3" fmla="*/ 98468 w 6265354"/>
                <a:gd name="connsiteY3" fmla="*/ 502780 h 1864328"/>
                <a:gd name="connsiteX4" fmla="*/ 131234 w 6265354"/>
                <a:gd name="connsiteY4" fmla="*/ 506113 h 1864328"/>
                <a:gd name="connsiteX5" fmla="*/ 164096 w 6265354"/>
                <a:gd name="connsiteY5" fmla="*/ 424389 h 1864328"/>
                <a:gd name="connsiteX6" fmla="*/ 196862 w 6265354"/>
                <a:gd name="connsiteY6" fmla="*/ 450963 h 1864328"/>
                <a:gd name="connsiteX7" fmla="*/ 262489 w 6265354"/>
                <a:gd name="connsiteY7" fmla="*/ 493921 h 1864328"/>
                <a:gd name="connsiteX8" fmla="*/ 295255 w 6265354"/>
                <a:gd name="connsiteY8" fmla="*/ 489445 h 1864328"/>
                <a:gd name="connsiteX9" fmla="*/ 328116 w 6265354"/>
                <a:gd name="connsiteY9" fmla="*/ 506113 h 1864328"/>
                <a:gd name="connsiteX10" fmla="*/ 360882 w 6265354"/>
                <a:gd name="connsiteY10" fmla="*/ 490207 h 1864328"/>
                <a:gd name="connsiteX11" fmla="*/ 393743 w 6265354"/>
                <a:gd name="connsiteY11" fmla="*/ 565168 h 1864328"/>
                <a:gd name="connsiteX12" fmla="*/ 426509 w 6265354"/>
                <a:gd name="connsiteY12" fmla="*/ 522211 h 1864328"/>
                <a:gd name="connsiteX13" fmla="*/ 492136 w 6265354"/>
                <a:gd name="connsiteY13" fmla="*/ 478681 h 1864328"/>
                <a:gd name="connsiteX14" fmla="*/ 524903 w 6265354"/>
                <a:gd name="connsiteY14" fmla="*/ 483063 h 1864328"/>
                <a:gd name="connsiteX15" fmla="*/ 557764 w 6265354"/>
                <a:gd name="connsiteY15" fmla="*/ 512400 h 1864328"/>
                <a:gd name="connsiteX16" fmla="*/ 590530 w 6265354"/>
                <a:gd name="connsiteY16" fmla="*/ 455726 h 1864328"/>
                <a:gd name="connsiteX17" fmla="*/ 623296 w 6265354"/>
                <a:gd name="connsiteY17" fmla="*/ 381050 h 1864328"/>
                <a:gd name="connsiteX18" fmla="*/ 656157 w 6265354"/>
                <a:gd name="connsiteY18" fmla="*/ 448963 h 1864328"/>
                <a:gd name="connsiteX19" fmla="*/ 688923 w 6265354"/>
                <a:gd name="connsiteY19" fmla="*/ 496112 h 1864328"/>
                <a:gd name="connsiteX20" fmla="*/ 721689 w 6265354"/>
                <a:gd name="connsiteY20" fmla="*/ 507161 h 1864328"/>
                <a:gd name="connsiteX21" fmla="*/ 754550 w 6265354"/>
                <a:gd name="connsiteY21" fmla="*/ 456583 h 1864328"/>
                <a:gd name="connsiteX22" fmla="*/ 787316 w 6265354"/>
                <a:gd name="connsiteY22" fmla="*/ 499446 h 1864328"/>
                <a:gd name="connsiteX23" fmla="*/ 852944 w 6265354"/>
                <a:gd name="connsiteY23" fmla="*/ 658513 h 1864328"/>
                <a:gd name="connsiteX24" fmla="*/ 885710 w 6265354"/>
                <a:gd name="connsiteY24" fmla="*/ 669658 h 1864328"/>
                <a:gd name="connsiteX25" fmla="*/ 951337 w 6265354"/>
                <a:gd name="connsiteY25" fmla="*/ 785196 h 1864328"/>
                <a:gd name="connsiteX26" fmla="*/ 984198 w 6265354"/>
                <a:gd name="connsiteY26" fmla="*/ 815200 h 1864328"/>
                <a:gd name="connsiteX27" fmla="*/ 1049730 w 6265354"/>
                <a:gd name="connsiteY27" fmla="*/ 1024178 h 1864328"/>
                <a:gd name="connsiteX28" fmla="*/ 1082591 w 6265354"/>
                <a:gd name="connsiteY28" fmla="*/ 1158862 h 1864328"/>
                <a:gd name="connsiteX29" fmla="*/ 1115357 w 6265354"/>
                <a:gd name="connsiteY29" fmla="*/ 1292021 h 1864328"/>
                <a:gd name="connsiteX30" fmla="*/ 1148219 w 6265354"/>
                <a:gd name="connsiteY30" fmla="*/ 1268685 h 1864328"/>
                <a:gd name="connsiteX31" fmla="*/ 1180985 w 6265354"/>
                <a:gd name="connsiteY31" fmla="*/ 1218393 h 1864328"/>
                <a:gd name="connsiteX32" fmla="*/ 1213751 w 6265354"/>
                <a:gd name="connsiteY32" fmla="*/ 1276590 h 1864328"/>
                <a:gd name="connsiteX33" fmla="*/ 1246612 w 6265354"/>
                <a:gd name="connsiteY33" fmla="*/ 1306499 h 1864328"/>
                <a:gd name="connsiteX34" fmla="*/ 1279378 w 6265354"/>
                <a:gd name="connsiteY34" fmla="*/ 1373841 h 1864328"/>
                <a:gd name="connsiteX35" fmla="*/ 1345005 w 6265354"/>
                <a:gd name="connsiteY35" fmla="*/ 1360506 h 1864328"/>
                <a:gd name="connsiteX36" fmla="*/ 1377771 w 6265354"/>
                <a:gd name="connsiteY36" fmla="*/ 1398225 h 1864328"/>
                <a:gd name="connsiteX37" fmla="*/ 1410632 w 6265354"/>
                <a:gd name="connsiteY37" fmla="*/ 1391081 h 1864328"/>
                <a:gd name="connsiteX38" fmla="*/ 1443398 w 6265354"/>
                <a:gd name="connsiteY38" fmla="*/ 1500619 h 1864328"/>
                <a:gd name="connsiteX39" fmla="*/ 1509026 w 6265354"/>
                <a:gd name="connsiteY39" fmla="*/ 1650828 h 1864328"/>
                <a:gd name="connsiteX40" fmla="*/ 1541792 w 6265354"/>
                <a:gd name="connsiteY40" fmla="*/ 1732362 h 1864328"/>
                <a:gd name="connsiteX41" fmla="*/ 1607419 w 6265354"/>
                <a:gd name="connsiteY41" fmla="*/ 1626730 h 1864328"/>
                <a:gd name="connsiteX42" fmla="*/ 1640185 w 6265354"/>
                <a:gd name="connsiteY42" fmla="*/ 1599107 h 1864328"/>
                <a:gd name="connsiteX43" fmla="*/ 1673046 w 6265354"/>
                <a:gd name="connsiteY43" fmla="*/ 1657019 h 1864328"/>
                <a:gd name="connsiteX44" fmla="*/ 1705812 w 6265354"/>
                <a:gd name="connsiteY44" fmla="*/ 1570532 h 1864328"/>
                <a:gd name="connsiteX45" fmla="*/ 1738578 w 6265354"/>
                <a:gd name="connsiteY45" fmla="*/ 1489665 h 1864328"/>
                <a:gd name="connsiteX46" fmla="*/ 1771439 w 6265354"/>
                <a:gd name="connsiteY46" fmla="*/ 1451374 h 1864328"/>
                <a:gd name="connsiteX47" fmla="*/ 1804205 w 6265354"/>
                <a:gd name="connsiteY47" fmla="*/ 1447183 h 1864328"/>
                <a:gd name="connsiteX48" fmla="*/ 1837067 w 6265354"/>
                <a:gd name="connsiteY48" fmla="*/ 1365649 h 1864328"/>
                <a:gd name="connsiteX49" fmla="*/ 1869833 w 6265354"/>
                <a:gd name="connsiteY49" fmla="*/ 1342885 h 1864328"/>
                <a:gd name="connsiteX50" fmla="*/ 1902599 w 6265354"/>
                <a:gd name="connsiteY50" fmla="*/ 1285925 h 1864328"/>
                <a:gd name="connsiteX51" fmla="*/ 1935460 w 6265354"/>
                <a:gd name="connsiteY51" fmla="*/ 1222489 h 1864328"/>
                <a:gd name="connsiteX52" fmla="*/ 1968226 w 6265354"/>
                <a:gd name="connsiteY52" fmla="*/ 1231252 h 1864328"/>
                <a:gd name="connsiteX53" fmla="*/ 2033853 w 6265354"/>
                <a:gd name="connsiteY53" fmla="*/ 1026464 h 1864328"/>
                <a:gd name="connsiteX54" fmla="*/ 2066619 w 6265354"/>
                <a:gd name="connsiteY54" fmla="*/ 962742 h 1864328"/>
                <a:gd name="connsiteX55" fmla="*/ 2132246 w 6265354"/>
                <a:gd name="connsiteY55" fmla="*/ 788530 h 1864328"/>
                <a:gd name="connsiteX56" fmla="*/ 2165108 w 6265354"/>
                <a:gd name="connsiteY56" fmla="*/ 671563 h 1864328"/>
                <a:gd name="connsiteX57" fmla="*/ 2197874 w 6265354"/>
                <a:gd name="connsiteY57" fmla="*/ 617556 h 1864328"/>
                <a:gd name="connsiteX58" fmla="*/ 2230640 w 6265354"/>
                <a:gd name="connsiteY58" fmla="*/ 507066 h 1864328"/>
                <a:gd name="connsiteX59" fmla="*/ 2263501 w 6265354"/>
                <a:gd name="connsiteY59" fmla="*/ 454107 h 1864328"/>
                <a:gd name="connsiteX60" fmla="*/ 2296267 w 6265354"/>
                <a:gd name="connsiteY60" fmla="*/ 383812 h 1864328"/>
                <a:gd name="connsiteX61" fmla="*/ 2329033 w 6265354"/>
                <a:gd name="connsiteY61" fmla="*/ 303612 h 1864328"/>
                <a:gd name="connsiteX62" fmla="*/ 2361894 w 6265354"/>
                <a:gd name="connsiteY62" fmla="*/ 680802 h 1864328"/>
                <a:gd name="connsiteX63" fmla="*/ 2394660 w 6265354"/>
                <a:gd name="connsiteY63" fmla="*/ 542880 h 1864328"/>
                <a:gd name="connsiteX64" fmla="*/ 2427521 w 6265354"/>
                <a:gd name="connsiteY64" fmla="*/ 483253 h 1864328"/>
                <a:gd name="connsiteX65" fmla="*/ 2460287 w 6265354"/>
                <a:gd name="connsiteY65" fmla="*/ 500684 h 1864328"/>
                <a:gd name="connsiteX66" fmla="*/ 2493053 w 6265354"/>
                <a:gd name="connsiteY66" fmla="*/ 433057 h 1864328"/>
                <a:gd name="connsiteX67" fmla="*/ 2525915 w 6265354"/>
                <a:gd name="connsiteY67" fmla="*/ 480110 h 1864328"/>
                <a:gd name="connsiteX68" fmla="*/ 2558681 w 6265354"/>
                <a:gd name="connsiteY68" fmla="*/ 462203 h 1864328"/>
                <a:gd name="connsiteX69" fmla="*/ 2591542 w 6265354"/>
                <a:gd name="connsiteY69" fmla="*/ 486396 h 1864328"/>
                <a:gd name="connsiteX70" fmla="*/ 2624308 w 6265354"/>
                <a:gd name="connsiteY70" fmla="*/ 423627 h 1864328"/>
                <a:gd name="connsiteX71" fmla="*/ 2689935 w 6265354"/>
                <a:gd name="connsiteY71" fmla="*/ 315899 h 1864328"/>
                <a:gd name="connsiteX72" fmla="*/ 2722701 w 6265354"/>
                <a:gd name="connsiteY72" fmla="*/ 285895 h 1864328"/>
                <a:gd name="connsiteX73" fmla="*/ 2755562 w 6265354"/>
                <a:gd name="connsiteY73" fmla="*/ 257034 h 1864328"/>
                <a:gd name="connsiteX74" fmla="*/ 2788328 w 6265354"/>
                <a:gd name="connsiteY74" fmla="*/ 354190 h 1864328"/>
                <a:gd name="connsiteX75" fmla="*/ 2821095 w 6265354"/>
                <a:gd name="connsiteY75" fmla="*/ 421627 h 1864328"/>
                <a:gd name="connsiteX76" fmla="*/ 2853956 w 6265354"/>
                <a:gd name="connsiteY76" fmla="*/ 348475 h 1864328"/>
                <a:gd name="connsiteX77" fmla="*/ 2919488 w 6265354"/>
                <a:gd name="connsiteY77" fmla="*/ 477729 h 1864328"/>
                <a:gd name="connsiteX78" fmla="*/ 2952349 w 6265354"/>
                <a:gd name="connsiteY78" fmla="*/ 411530 h 1864328"/>
                <a:gd name="connsiteX79" fmla="*/ 2985115 w 6265354"/>
                <a:gd name="connsiteY79" fmla="*/ 462394 h 1864328"/>
                <a:gd name="connsiteX80" fmla="*/ 3017976 w 6265354"/>
                <a:gd name="connsiteY80" fmla="*/ 407625 h 1864328"/>
                <a:gd name="connsiteX81" fmla="*/ 3050742 w 6265354"/>
                <a:gd name="connsiteY81" fmla="*/ 416959 h 1864328"/>
                <a:gd name="connsiteX82" fmla="*/ 3083508 w 6265354"/>
                <a:gd name="connsiteY82" fmla="*/ 443153 h 1864328"/>
                <a:gd name="connsiteX83" fmla="*/ 3116370 w 6265354"/>
                <a:gd name="connsiteY83" fmla="*/ 423246 h 1864328"/>
                <a:gd name="connsiteX84" fmla="*/ 3149135 w 6265354"/>
                <a:gd name="connsiteY84" fmla="*/ 183978 h 1864328"/>
                <a:gd name="connsiteX85" fmla="*/ 3181997 w 6265354"/>
                <a:gd name="connsiteY85" fmla="*/ 277894 h 1864328"/>
                <a:gd name="connsiteX86" fmla="*/ 3214763 w 6265354"/>
                <a:gd name="connsiteY86" fmla="*/ 343998 h 1864328"/>
                <a:gd name="connsiteX87" fmla="*/ 3247529 w 6265354"/>
                <a:gd name="connsiteY87" fmla="*/ 406767 h 1864328"/>
                <a:gd name="connsiteX88" fmla="*/ 3280390 w 6265354"/>
                <a:gd name="connsiteY88" fmla="*/ 387717 h 1864328"/>
                <a:gd name="connsiteX89" fmla="*/ 3313156 w 6265354"/>
                <a:gd name="connsiteY89" fmla="*/ 351904 h 1864328"/>
                <a:gd name="connsiteX90" fmla="*/ 3345922 w 6265354"/>
                <a:gd name="connsiteY90" fmla="*/ 412483 h 1864328"/>
                <a:gd name="connsiteX91" fmla="*/ 3411549 w 6265354"/>
                <a:gd name="connsiteY91" fmla="*/ 434771 h 1864328"/>
                <a:gd name="connsiteX92" fmla="*/ 3444410 w 6265354"/>
                <a:gd name="connsiteY92" fmla="*/ 443725 h 1864328"/>
                <a:gd name="connsiteX93" fmla="*/ 3477176 w 6265354"/>
                <a:gd name="connsiteY93" fmla="*/ 484206 h 1864328"/>
                <a:gd name="connsiteX94" fmla="*/ 3509942 w 6265354"/>
                <a:gd name="connsiteY94" fmla="*/ 478396 h 1864328"/>
                <a:gd name="connsiteX95" fmla="*/ 3542804 w 6265354"/>
                <a:gd name="connsiteY95" fmla="*/ 389051 h 1864328"/>
                <a:gd name="connsiteX96" fmla="*/ 3575570 w 6265354"/>
                <a:gd name="connsiteY96" fmla="*/ 480586 h 1864328"/>
                <a:gd name="connsiteX97" fmla="*/ 3608431 w 6265354"/>
                <a:gd name="connsiteY97" fmla="*/ 436390 h 1864328"/>
                <a:gd name="connsiteX98" fmla="*/ 3641197 w 6265354"/>
                <a:gd name="connsiteY98" fmla="*/ 411816 h 1864328"/>
                <a:gd name="connsiteX99" fmla="*/ 3673963 w 6265354"/>
                <a:gd name="connsiteY99" fmla="*/ 455726 h 1864328"/>
                <a:gd name="connsiteX100" fmla="*/ 3706824 w 6265354"/>
                <a:gd name="connsiteY100" fmla="*/ 450011 h 1864328"/>
                <a:gd name="connsiteX101" fmla="*/ 3739590 w 6265354"/>
                <a:gd name="connsiteY101" fmla="*/ 430294 h 1864328"/>
                <a:gd name="connsiteX102" fmla="*/ 3772451 w 6265354"/>
                <a:gd name="connsiteY102" fmla="*/ 378574 h 1864328"/>
                <a:gd name="connsiteX103" fmla="*/ 3870845 w 6265354"/>
                <a:gd name="connsiteY103" fmla="*/ 482967 h 1864328"/>
                <a:gd name="connsiteX104" fmla="*/ 3903611 w 6265354"/>
                <a:gd name="connsiteY104" fmla="*/ 509923 h 1864328"/>
                <a:gd name="connsiteX105" fmla="*/ 3936377 w 6265354"/>
                <a:gd name="connsiteY105" fmla="*/ 538498 h 1864328"/>
                <a:gd name="connsiteX106" fmla="*/ 3969238 w 6265354"/>
                <a:gd name="connsiteY106" fmla="*/ 622985 h 1864328"/>
                <a:gd name="connsiteX107" fmla="*/ 4002004 w 6265354"/>
                <a:gd name="connsiteY107" fmla="*/ 708329 h 1864328"/>
                <a:gd name="connsiteX108" fmla="*/ 4034865 w 6265354"/>
                <a:gd name="connsiteY108" fmla="*/ 766717 h 1864328"/>
                <a:gd name="connsiteX109" fmla="*/ 4067631 w 6265354"/>
                <a:gd name="connsiteY109" fmla="*/ 819200 h 1864328"/>
                <a:gd name="connsiteX110" fmla="*/ 4100397 w 6265354"/>
                <a:gd name="connsiteY110" fmla="*/ 891876 h 1864328"/>
                <a:gd name="connsiteX111" fmla="*/ 4133258 w 6265354"/>
                <a:gd name="connsiteY111" fmla="*/ 986745 h 1864328"/>
                <a:gd name="connsiteX112" fmla="*/ 4166024 w 6265354"/>
                <a:gd name="connsiteY112" fmla="*/ 996175 h 1864328"/>
                <a:gd name="connsiteX113" fmla="*/ 4231652 w 6265354"/>
                <a:gd name="connsiteY113" fmla="*/ 1313643 h 1864328"/>
                <a:gd name="connsiteX114" fmla="*/ 4264418 w 6265354"/>
                <a:gd name="connsiteY114" fmla="*/ 1384318 h 1864328"/>
                <a:gd name="connsiteX115" fmla="*/ 4297279 w 6265354"/>
                <a:gd name="connsiteY115" fmla="*/ 1467567 h 1864328"/>
                <a:gd name="connsiteX116" fmla="*/ 4330045 w 6265354"/>
                <a:gd name="connsiteY116" fmla="*/ 1003509 h 1864328"/>
                <a:gd name="connsiteX117" fmla="*/ 4362906 w 6265354"/>
                <a:gd name="connsiteY117" fmla="*/ 1249444 h 1864328"/>
                <a:gd name="connsiteX118" fmla="*/ 4395672 w 6265354"/>
                <a:gd name="connsiteY118" fmla="*/ 1307547 h 1864328"/>
                <a:gd name="connsiteX119" fmla="*/ 4461299 w 6265354"/>
                <a:gd name="connsiteY119" fmla="*/ 1426323 h 1864328"/>
                <a:gd name="connsiteX120" fmla="*/ 4494065 w 6265354"/>
                <a:gd name="connsiteY120" fmla="*/ 1427181 h 1864328"/>
                <a:gd name="connsiteX121" fmla="*/ 4526832 w 6265354"/>
                <a:gd name="connsiteY121" fmla="*/ 1481950 h 1864328"/>
                <a:gd name="connsiteX122" fmla="*/ 4559693 w 6265354"/>
                <a:gd name="connsiteY122" fmla="*/ 1511096 h 1864328"/>
                <a:gd name="connsiteX123" fmla="*/ 4592459 w 6265354"/>
                <a:gd name="connsiteY123" fmla="*/ 1580057 h 1864328"/>
                <a:gd name="connsiteX124" fmla="*/ 4625320 w 6265354"/>
                <a:gd name="connsiteY124" fmla="*/ 1696643 h 1864328"/>
                <a:gd name="connsiteX125" fmla="*/ 4658086 w 6265354"/>
                <a:gd name="connsiteY125" fmla="*/ 1816753 h 1864328"/>
                <a:gd name="connsiteX126" fmla="*/ 4690852 w 6265354"/>
                <a:gd name="connsiteY126" fmla="*/ 1864378 h 1864328"/>
                <a:gd name="connsiteX127" fmla="*/ 4723713 w 6265354"/>
                <a:gd name="connsiteY127" fmla="*/ 1598821 h 1864328"/>
                <a:gd name="connsiteX128" fmla="*/ 4756479 w 6265354"/>
                <a:gd name="connsiteY128" fmla="*/ 1633969 h 1864328"/>
                <a:gd name="connsiteX129" fmla="*/ 4789341 w 6265354"/>
                <a:gd name="connsiteY129" fmla="*/ 1755031 h 1864328"/>
                <a:gd name="connsiteX130" fmla="*/ 4822106 w 6265354"/>
                <a:gd name="connsiteY130" fmla="*/ 1814086 h 1864328"/>
                <a:gd name="connsiteX131" fmla="*/ 4887734 w 6265354"/>
                <a:gd name="connsiteY131" fmla="*/ 1615109 h 1864328"/>
                <a:gd name="connsiteX132" fmla="*/ 4920500 w 6265354"/>
                <a:gd name="connsiteY132" fmla="*/ 1642160 h 1864328"/>
                <a:gd name="connsiteX133" fmla="*/ 4953266 w 6265354"/>
                <a:gd name="connsiteY133" fmla="*/ 1692738 h 1864328"/>
                <a:gd name="connsiteX134" fmla="*/ 4986127 w 6265354"/>
                <a:gd name="connsiteY134" fmla="*/ 1627015 h 1864328"/>
                <a:gd name="connsiteX135" fmla="*/ 5018893 w 6265354"/>
                <a:gd name="connsiteY135" fmla="*/ 1562531 h 1864328"/>
                <a:gd name="connsiteX136" fmla="*/ 5051754 w 6265354"/>
                <a:gd name="connsiteY136" fmla="*/ 1548244 h 1864328"/>
                <a:gd name="connsiteX137" fmla="*/ 5084520 w 6265354"/>
                <a:gd name="connsiteY137" fmla="*/ 1529289 h 1864328"/>
                <a:gd name="connsiteX138" fmla="*/ 5117286 w 6265354"/>
                <a:gd name="connsiteY138" fmla="*/ 1703311 h 1864328"/>
                <a:gd name="connsiteX139" fmla="*/ 5182913 w 6265354"/>
                <a:gd name="connsiteY139" fmla="*/ 1304785 h 1864328"/>
                <a:gd name="connsiteX140" fmla="*/ 5215775 w 6265354"/>
                <a:gd name="connsiteY140" fmla="*/ 1214678 h 1864328"/>
                <a:gd name="connsiteX141" fmla="*/ 5281307 w 6265354"/>
                <a:gd name="connsiteY141" fmla="*/ 949788 h 1864328"/>
                <a:gd name="connsiteX142" fmla="*/ 5314168 w 6265354"/>
                <a:gd name="connsiteY142" fmla="*/ 829963 h 1864328"/>
                <a:gd name="connsiteX143" fmla="*/ 5412561 w 6265354"/>
                <a:gd name="connsiteY143" fmla="*/ 509923 h 1864328"/>
                <a:gd name="connsiteX144" fmla="*/ 5445327 w 6265354"/>
                <a:gd name="connsiteY144" fmla="*/ 451440 h 1864328"/>
                <a:gd name="connsiteX145" fmla="*/ 5510954 w 6265354"/>
                <a:gd name="connsiteY145" fmla="*/ 298183 h 1864328"/>
                <a:gd name="connsiteX146" fmla="*/ 5543720 w 6265354"/>
                <a:gd name="connsiteY146" fmla="*/ 111969 h 1864328"/>
                <a:gd name="connsiteX147" fmla="*/ 5576582 w 6265354"/>
                <a:gd name="connsiteY147" fmla="*/ 107111 h 1864328"/>
                <a:gd name="connsiteX148" fmla="*/ 5609348 w 6265354"/>
                <a:gd name="connsiteY148" fmla="*/ 141306 h 1864328"/>
                <a:gd name="connsiteX149" fmla="*/ 5707741 w 6265354"/>
                <a:gd name="connsiteY149" fmla="*/ 320185 h 1864328"/>
                <a:gd name="connsiteX150" fmla="*/ 5740602 w 6265354"/>
                <a:gd name="connsiteY150" fmla="*/ 331711 h 1864328"/>
                <a:gd name="connsiteX151" fmla="*/ 5773369 w 6265354"/>
                <a:gd name="connsiteY151" fmla="*/ 345712 h 1864328"/>
                <a:gd name="connsiteX152" fmla="*/ 5806229 w 6265354"/>
                <a:gd name="connsiteY152" fmla="*/ 306946 h 1864328"/>
                <a:gd name="connsiteX153" fmla="*/ 5838995 w 6265354"/>
                <a:gd name="connsiteY153" fmla="*/ 263797 h 1864328"/>
                <a:gd name="connsiteX154" fmla="*/ 5871761 w 6265354"/>
                <a:gd name="connsiteY154" fmla="*/ 235699 h 1864328"/>
                <a:gd name="connsiteX155" fmla="*/ 5904623 w 6265354"/>
                <a:gd name="connsiteY155" fmla="*/ 50 h 1864328"/>
                <a:gd name="connsiteX156" fmla="*/ 5937389 w 6265354"/>
                <a:gd name="connsiteY156" fmla="*/ 122542 h 1864328"/>
                <a:gd name="connsiteX157" fmla="*/ 5970250 w 6265354"/>
                <a:gd name="connsiteY157" fmla="*/ 204742 h 1864328"/>
                <a:gd name="connsiteX158" fmla="*/ 6003016 w 6265354"/>
                <a:gd name="connsiteY158" fmla="*/ 203028 h 1864328"/>
                <a:gd name="connsiteX159" fmla="*/ 6035782 w 6265354"/>
                <a:gd name="connsiteY159" fmla="*/ 333330 h 1864328"/>
                <a:gd name="connsiteX160" fmla="*/ 6068644 w 6265354"/>
                <a:gd name="connsiteY160" fmla="*/ 336663 h 1864328"/>
                <a:gd name="connsiteX161" fmla="*/ 6101410 w 6265354"/>
                <a:gd name="connsiteY161" fmla="*/ 335140 h 1864328"/>
                <a:gd name="connsiteX162" fmla="*/ 6134175 w 6265354"/>
                <a:gd name="connsiteY162" fmla="*/ 352284 h 1864328"/>
                <a:gd name="connsiteX163" fmla="*/ 6167036 w 6265354"/>
                <a:gd name="connsiteY163" fmla="*/ 372954 h 1864328"/>
                <a:gd name="connsiteX164" fmla="*/ 6199802 w 6265354"/>
                <a:gd name="connsiteY164" fmla="*/ 380002 h 1864328"/>
                <a:gd name="connsiteX165" fmla="*/ 6232664 w 6265354"/>
                <a:gd name="connsiteY165" fmla="*/ 388861 h 1864328"/>
                <a:gd name="connsiteX166" fmla="*/ 6265430 w 6265354"/>
                <a:gd name="connsiteY166" fmla="*/ 373811 h 186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6265354" h="1864328">
                  <a:moveTo>
                    <a:pt x="75" y="453726"/>
                  </a:moveTo>
                  <a:lnTo>
                    <a:pt x="32841" y="439153"/>
                  </a:lnTo>
                  <a:lnTo>
                    <a:pt x="65702" y="473347"/>
                  </a:lnTo>
                  <a:lnTo>
                    <a:pt x="98468" y="502780"/>
                  </a:lnTo>
                  <a:lnTo>
                    <a:pt x="131234" y="506113"/>
                  </a:lnTo>
                  <a:lnTo>
                    <a:pt x="164096" y="424389"/>
                  </a:lnTo>
                  <a:lnTo>
                    <a:pt x="196862" y="450963"/>
                  </a:lnTo>
                  <a:lnTo>
                    <a:pt x="262489" y="493921"/>
                  </a:lnTo>
                  <a:lnTo>
                    <a:pt x="295255" y="489445"/>
                  </a:lnTo>
                  <a:lnTo>
                    <a:pt x="328116" y="506113"/>
                  </a:lnTo>
                  <a:lnTo>
                    <a:pt x="360882" y="490207"/>
                  </a:lnTo>
                  <a:lnTo>
                    <a:pt x="393743" y="565168"/>
                  </a:lnTo>
                  <a:lnTo>
                    <a:pt x="426509" y="522211"/>
                  </a:lnTo>
                  <a:lnTo>
                    <a:pt x="492136" y="478681"/>
                  </a:lnTo>
                  <a:lnTo>
                    <a:pt x="524903" y="483063"/>
                  </a:lnTo>
                  <a:lnTo>
                    <a:pt x="557764" y="512400"/>
                  </a:lnTo>
                  <a:lnTo>
                    <a:pt x="590530" y="455726"/>
                  </a:lnTo>
                  <a:lnTo>
                    <a:pt x="623296" y="381050"/>
                  </a:lnTo>
                  <a:lnTo>
                    <a:pt x="656157" y="448963"/>
                  </a:lnTo>
                  <a:lnTo>
                    <a:pt x="688923" y="496112"/>
                  </a:lnTo>
                  <a:lnTo>
                    <a:pt x="721689" y="507161"/>
                  </a:lnTo>
                  <a:lnTo>
                    <a:pt x="754550" y="456583"/>
                  </a:lnTo>
                  <a:lnTo>
                    <a:pt x="787316" y="499446"/>
                  </a:lnTo>
                  <a:lnTo>
                    <a:pt x="852944" y="658513"/>
                  </a:lnTo>
                  <a:lnTo>
                    <a:pt x="885710" y="669658"/>
                  </a:lnTo>
                  <a:lnTo>
                    <a:pt x="951337" y="785196"/>
                  </a:lnTo>
                  <a:lnTo>
                    <a:pt x="984198" y="815200"/>
                  </a:lnTo>
                  <a:lnTo>
                    <a:pt x="1049730" y="1024178"/>
                  </a:lnTo>
                  <a:lnTo>
                    <a:pt x="1082591" y="1158862"/>
                  </a:lnTo>
                  <a:lnTo>
                    <a:pt x="1115357" y="1292021"/>
                  </a:lnTo>
                  <a:lnTo>
                    <a:pt x="1148219" y="1268685"/>
                  </a:lnTo>
                  <a:lnTo>
                    <a:pt x="1180985" y="1218393"/>
                  </a:lnTo>
                  <a:lnTo>
                    <a:pt x="1213751" y="1276590"/>
                  </a:lnTo>
                  <a:lnTo>
                    <a:pt x="1246612" y="1306499"/>
                  </a:lnTo>
                  <a:lnTo>
                    <a:pt x="1279378" y="1373841"/>
                  </a:lnTo>
                  <a:lnTo>
                    <a:pt x="1345005" y="1360506"/>
                  </a:lnTo>
                  <a:lnTo>
                    <a:pt x="1377771" y="1398225"/>
                  </a:lnTo>
                  <a:lnTo>
                    <a:pt x="1410632" y="1391081"/>
                  </a:lnTo>
                  <a:lnTo>
                    <a:pt x="1443398" y="1500619"/>
                  </a:lnTo>
                  <a:lnTo>
                    <a:pt x="1509026" y="1650828"/>
                  </a:lnTo>
                  <a:lnTo>
                    <a:pt x="1541792" y="1732362"/>
                  </a:lnTo>
                  <a:lnTo>
                    <a:pt x="1607419" y="1626730"/>
                  </a:lnTo>
                  <a:lnTo>
                    <a:pt x="1640185" y="1599107"/>
                  </a:lnTo>
                  <a:lnTo>
                    <a:pt x="1673046" y="1657019"/>
                  </a:lnTo>
                  <a:lnTo>
                    <a:pt x="1705812" y="1570532"/>
                  </a:lnTo>
                  <a:lnTo>
                    <a:pt x="1738578" y="1489665"/>
                  </a:lnTo>
                  <a:lnTo>
                    <a:pt x="1771439" y="1451374"/>
                  </a:lnTo>
                  <a:lnTo>
                    <a:pt x="1804205" y="1447183"/>
                  </a:lnTo>
                  <a:lnTo>
                    <a:pt x="1837067" y="1365649"/>
                  </a:lnTo>
                  <a:lnTo>
                    <a:pt x="1869833" y="1342885"/>
                  </a:lnTo>
                  <a:lnTo>
                    <a:pt x="1902599" y="1285925"/>
                  </a:lnTo>
                  <a:lnTo>
                    <a:pt x="1935460" y="1222489"/>
                  </a:lnTo>
                  <a:lnTo>
                    <a:pt x="1968226" y="1231252"/>
                  </a:lnTo>
                  <a:lnTo>
                    <a:pt x="2033853" y="1026464"/>
                  </a:lnTo>
                  <a:lnTo>
                    <a:pt x="2066619" y="962742"/>
                  </a:lnTo>
                  <a:lnTo>
                    <a:pt x="2132246" y="788530"/>
                  </a:lnTo>
                  <a:lnTo>
                    <a:pt x="2165108" y="671563"/>
                  </a:lnTo>
                  <a:lnTo>
                    <a:pt x="2197874" y="617556"/>
                  </a:lnTo>
                  <a:lnTo>
                    <a:pt x="2230640" y="507066"/>
                  </a:lnTo>
                  <a:lnTo>
                    <a:pt x="2263501" y="454107"/>
                  </a:lnTo>
                  <a:lnTo>
                    <a:pt x="2296267" y="383812"/>
                  </a:lnTo>
                  <a:lnTo>
                    <a:pt x="2329033" y="303612"/>
                  </a:lnTo>
                  <a:lnTo>
                    <a:pt x="2361894" y="680802"/>
                  </a:lnTo>
                  <a:lnTo>
                    <a:pt x="2394660" y="542880"/>
                  </a:lnTo>
                  <a:lnTo>
                    <a:pt x="2427521" y="483253"/>
                  </a:lnTo>
                  <a:lnTo>
                    <a:pt x="2460287" y="500684"/>
                  </a:lnTo>
                  <a:lnTo>
                    <a:pt x="2493053" y="433057"/>
                  </a:lnTo>
                  <a:lnTo>
                    <a:pt x="2525915" y="480110"/>
                  </a:lnTo>
                  <a:lnTo>
                    <a:pt x="2558681" y="462203"/>
                  </a:lnTo>
                  <a:lnTo>
                    <a:pt x="2591542" y="486396"/>
                  </a:lnTo>
                  <a:lnTo>
                    <a:pt x="2624308" y="423627"/>
                  </a:lnTo>
                  <a:lnTo>
                    <a:pt x="2689935" y="315899"/>
                  </a:lnTo>
                  <a:lnTo>
                    <a:pt x="2722701" y="285895"/>
                  </a:lnTo>
                  <a:lnTo>
                    <a:pt x="2755562" y="257034"/>
                  </a:lnTo>
                  <a:lnTo>
                    <a:pt x="2788328" y="354190"/>
                  </a:lnTo>
                  <a:lnTo>
                    <a:pt x="2821095" y="421627"/>
                  </a:lnTo>
                  <a:lnTo>
                    <a:pt x="2853956" y="348475"/>
                  </a:lnTo>
                  <a:lnTo>
                    <a:pt x="2919488" y="477729"/>
                  </a:lnTo>
                  <a:lnTo>
                    <a:pt x="2952349" y="411530"/>
                  </a:lnTo>
                  <a:lnTo>
                    <a:pt x="2985115" y="462394"/>
                  </a:lnTo>
                  <a:lnTo>
                    <a:pt x="3017976" y="407625"/>
                  </a:lnTo>
                  <a:lnTo>
                    <a:pt x="3050742" y="416959"/>
                  </a:lnTo>
                  <a:lnTo>
                    <a:pt x="3083508" y="443153"/>
                  </a:lnTo>
                  <a:lnTo>
                    <a:pt x="3116370" y="423246"/>
                  </a:lnTo>
                  <a:lnTo>
                    <a:pt x="3149135" y="183978"/>
                  </a:lnTo>
                  <a:lnTo>
                    <a:pt x="3181997" y="277894"/>
                  </a:lnTo>
                  <a:lnTo>
                    <a:pt x="3214763" y="343998"/>
                  </a:lnTo>
                  <a:lnTo>
                    <a:pt x="3247529" y="406767"/>
                  </a:lnTo>
                  <a:lnTo>
                    <a:pt x="3280390" y="387717"/>
                  </a:lnTo>
                  <a:lnTo>
                    <a:pt x="3313156" y="351904"/>
                  </a:lnTo>
                  <a:lnTo>
                    <a:pt x="3345922" y="412483"/>
                  </a:lnTo>
                  <a:lnTo>
                    <a:pt x="3411549" y="434771"/>
                  </a:lnTo>
                  <a:lnTo>
                    <a:pt x="3444410" y="443725"/>
                  </a:lnTo>
                  <a:lnTo>
                    <a:pt x="3477176" y="484206"/>
                  </a:lnTo>
                  <a:lnTo>
                    <a:pt x="3509942" y="478396"/>
                  </a:lnTo>
                  <a:lnTo>
                    <a:pt x="3542804" y="389051"/>
                  </a:lnTo>
                  <a:lnTo>
                    <a:pt x="3575570" y="480586"/>
                  </a:lnTo>
                  <a:lnTo>
                    <a:pt x="3608431" y="436390"/>
                  </a:lnTo>
                  <a:lnTo>
                    <a:pt x="3641197" y="411816"/>
                  </a:lnTo>
                  <a:lnTo>
                    <a:pt x="3673963" y="455726"/>
                  </a:lnTo>
                  <a:lnTo>
                    <a:pt x="3706824" y="450011"/>
                  </a:lnTo>
                  <a:lnTo>
                    <a:pt x="3739590" y="430294"/>
                  </a:lnTo>
                  <a:lnTo>
                    <a:pt x="3772451" y="378574"/>
                  </a:lnTo>
                  <a:lnTo>
                    <a:pt x="3870845" y="482967"/>
                  </a:lnTo>
                  <a:lnTo>
                    <a:pt x="3903611" y="509923"/>
                  </a:lnTo>
                  <a:lnTo>
                    <a:pt x="3936377" y="538498"/>
                  </a:lnTo>
                  <a:lnTo>
                    <a:pt x="3969238" y="622985"/>
                  </a:lnTo>
                  <a:lnTo>
                    <a:pt x="4002004" y="708329"/>
                  </a:lnTo>
                  <a:lnTo>
                    <a:pt x="4034865" y="766717"/>
                  </a:lnTo>
                  <a:lnTo>
                    <a:pt x="4067631" y="819200"/>
                  </a:lnTo>
                  <a:lnTo>
                    <a:pt x="4100397" y="891876"/>
                  </a:lnTo>
                  <a:lnTo>
                    <a:pt x="4133258" y="986745"/>
                  </a:lnTo>
                  <a:lnTo>
                    <a:pt x="4166024" y="996175"/>
                  </a:lnTo>
                  <a:lnTo>
                    <a:pt x="4231652" y="1313643"/>
                  </a:lnTo>
                  <a:lnTo>
                    <a:pt x="4264418" y="1384318"/>
                  </a:lnTo>
                  <a:lnTo>
                    <a:pt x="4297279" y="1467567"/>
                  </a:lnTo>
                  <a:lnTo>
                    <a:pt x="4330045" y="1003509"/>
                  </a:lnTo>
                  <a:lnTo>
                    <a:pt x="4362906" y="1249444"/>
                  </a:lnTo>
                  <a:lnTo>
                    <a:pt x="4395672" y="1307547"/>
                  </a:lnTo>
                  <a:lnTo>
                    <a:pt x="4461299" y="1426323"/>
                  </a:lnTo>
                  <a:lnTo>
                    <a:pt x="4494065" y="1427181"/>
                  </a:lnTo>
                  <a:lnTo>
                    <a:pt x="4526832" y="1481950"/>
                  </a:lnTo>
                  <a:lnTo>
                    <a:pt x="4559693" y="1511096"/>
                  </a:lnTo>
                  <a:lnTo>
                    <a:pt x="4592459" y="1580057"/>
                  </a:lnTo>
                  <a:lnTo>
                    <a:pt x="4625320" y="1696643"/>
                  </a:lnTo>
                  <a:lnTo>
                    <a:pt x="4658086" y="1816753"/>
                  </a:lnTo>
                  <a:lnTo>
                    <a:pt x="4690852" y="1864378"/>
                  </a:lnTo>
                  <a:lnTo>
                    <a:pt x="4723713" y="1598821"/>
                  </a:lnTo>
                  <a:lnTo>
                    <a:pt x="4756479" y="1633969"/>
                  </a:lnTo>
                  <a:lnTo>
                    <a:pt x="4789341" y="1755031"/>
                  </a:lnTo>
                  <a:lnTo>
                    <a:pt x="4822106" y="1814086"/>
                  </a:lnTo>
                  <a:lnTo>
                    <a:pt x="4887734" y="1615109"/>
                  </a:lnTo>
                  <a:lnTo>
                    <a:pt x="4920500" y="1642160"/>
                  </a:lnTo>
                  <a:lnTo>
                    <a:pt x="4953266" y="1692738"/>
                  </a:lnTo>
                  <a:lnTo>
                    <a:pt x="4986127" y="1627015"/>
                  </a:lnTo>
                  <a:lnTo>
                    <a:pt x="5018893" y="1562531"/>
                  </a:lnTo>
                  <a:lnTo>
                    <a:pt x="5051754" y="1548244"/>
                  </a:lnTo>
                  <a:lnTo>
                    <a:pt x="5084520" y="1529289"/>
                  </a:lnTo>
                  <a:lnTo>
                    <a:pt x="5117286" y="1703311"/>
                  </a:lnTo>
                  <a:lnTo>
                    <a:pt x="5182913" y="1304785"/>
                  </a:lnTo>
                  <a:lnTo>
                    <a:pt x="5215775" y="1214678"/>
                  </a:lnTo>
                  <a:lnTo>
                    <a:pt x="5281307" y="949788"/>
                  </a:lnTo>
                  <a:lnTo>
                    <a:pt x="5314168" y="829963"/>
                  </a:lnTo>
                  <a:lnTo>
                    <a:pt x="5412561" y="509923"/>
                  </a:lnTo>
                  <a:lnTo>
                    <a:pt x="5445327" y="451440"/>
                  </a:lnTo>
                  <a:lnTo>
                    <a:pt x="5510954" y="298183"/>
                  </a:lnTo>
                  <a:lnTo>
                    <a:pt x="5543720" y="111969"/>
                  </a:lnTo>
                  <a:lnTo>
                    <a:pt x="5576582" y="107111"/>
                  </a:lnTo>
                  <a:lnTo>
                    <a:pt x="5609348" y="141306"/>
                  </a:lnTo>
                  <a:lnTo>
                    <a:pt x="5707741" y="320185"/>
                  </a:lnTo>
                  <a:lnTo>
                    <a:pt x="5740602" y="331711"/>
                  </a:lnTo>
                  <a:lnTo>
                    <a:pt x="5773369" y="345712"/>
                  </a:lnTo>
                  <a:lnTo>
                    <a:pt x="5806229" y="306946"/>
                  </a:lnTo>
                  <a:lnTo>
                    <a:pt x="5838995" y="263797"/>
                  </a:lnTo>
                  <a:lnTo>
                    <a:pt x="5871761" y="235699"/>
                  </a:lnTo>
                  <a:lnTo>
                    <a:pt x="5904623" y="50"/>
                  </a:lnTo>
                  <a:lnTo>
                    <a:pt x="5937389" y="122542"/>
                  </a:lnTo>
                  <a:lnTo>
                    <a:pt x="5970250" y="204742"/>
                  </a:lnTo>
                  <a:lnTo>
                    <a:pt x="6003016" y="203028"/>
                  </a:lnTo>
                  <a:lnTo>
                    <a:pt x="6035782" y="333330"/>
                  </a:lnTo>
                  <a:lnTo>
                    <a:pt x="6068644" y="336663"/>
                  </a:lnTo>
                  <a:lnTo>
                    <a:pt x="6101410" y="335140"/>
                  </a:lnTo>
                  <a:lnTo>
                    <a:pt x="6134175" y="352284"/>
                  </a:lnTo>
                  <a:lnTo>
                    <a:pt x="6167036" y="372954"/>
                  </a:lnTo>
                  <a:lnTo>
                    <a:pt x="6199802" y="380002"/>
                  </a:lnTo>
                  <a:lnTo>
                    <a:pt x="6232664" y="388861"/>
                  </a:lnTo>
                  <a:lnTo>
                    <a:pt x="6265430" y="373811"/>
                  </a:lnTo>
                </a:path>
              </a:pathLst>
            </a:custGeom>
            <a:noFill/>
            <a:ln w="28575" cap="flat">
              <a:solidFill>
                <a:srgbClr val="D62728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190376-1A12-46AD-A709-4C7DDE185AE0}"/>
                </a:ext>
              </a:extLst>
            </p:cNvPr>
            <p:cNvSpPr/>
            <p:nvPr/>
          </p:nvSpPr>
          <p:spPr>
            <a:xfrm>
              <a:off x="2915013" y="2863818"/>
              <a:ext cx="6265354" cy="1819274"/>
            </a:xfrm>
            <a:custGeom>
              <a:avLst/>
              <a:gdLst>
                <a:gd name="connsiteX0" fmla="*/ 75 w 6265354"/>
                <a:gd name="connsiteY0" fmla="*/ 379621 h 1819274"/>
                <a:gd name="connsiteX1" fmla="*/ 32841 w 6265354"/>
                <a:gd name="connsiteY1" fmla="*/ 399147 h 1819274"/>
                <a:gd name="connsiteX2" fmla="*/ 65702 w 6265354"/>
                <a:gd name="connsiteY2" fmla="*/ 434676 h 1819274"/>
                <a:gd name="connsiteX3" fmla="*/ 98468 w 6265354"/>
                <a:gd name="connsiteY3" fmla="*/ 463346 h 1819274"/>
                <a:gd name="connsiteX4" fmla="*/ 131234 w 6265354"/>
                <a:gd name="connsiteY4" fmla="*/ 416197 h 1819274"/>
                <a:gd name="connsiteX5" fmla="*/ 164096 w 6265354"/>
                <a:gd name="connsiteY5" fmla="*/ 399624 h 1819274"/>
                <a:gd name="connsiteX6" fmla="*/ 196862 w 6265354"/>
                <a:gd name="connsiteY6" fmla="*/ 417626 h 1819274"/>
                <a:gd name="connsiteX7" fmla="*/ 229723 w 6265354"/>
                <a:gd name="connsiteY7" fmla="*/ 449059 h 1819274"/>
                <a:gd name="connsiteX8" fmla="*/ 262489 w 6265354"/>
                <a:gd name="connsiteY8" fmla="*/ 438676 h 1819274"/>
                <a:gd name="connsiteX9" fmla="*/ 328116 w 6265354"/>
                <a:gd name="connsiteY9" fmla="*/ 440962 h 1819274"/>
                <a:gd name="connsiteX10" fmla="*/ 360882 w 6265354"/>
                <a:gd name="connsiteY10" fmla="*/ 447058 h 1819274"/>
                <a:gd name="connsiteX11" fmla="*/ 393743 w 6265354"/>
                <a:gd name="connsiteY11" fmla="*/ 503351 h 1819274"/>
                <a:gd name="connsiteX12" fmla="*/ 426509 w 6265354"/>
                <a:gd name="connsiteY12" fmla="*/ 487254 h 1819274"/>
                <a:gd name="connsiteX13" fmla="*/ 459275 w 6265354"/>
                <a:gd name="connsiteY13" fmla="*/ 447249 h 1819274"/>
                <a:gd name="connsiteX14" fmla="*/ 492136 w 6265354"/>
                <a:gd name="connsiteY14" fmla="*/ 432295 h 1819274"/>
                <a:gd name="connsiteX15" fmla="*/ 524903 w 6265354"/>
                <a:gd name="connsiteY15" fmla="*/ 444963 h 1819274"/>
                <a:gd name="connsiteX16" fmla="*/ 557764 w 6265354"/>
                <a:gd name="connsiteY16" fmla="*/ 434295 h 1819274"/>
                <a:gd name="connsiteX17" fmla="*/ 623296 w 6265354"/>
                <a:gd name="connsiteY17" fmla="*/ 360952 h 1819274"/>
                <a:gd name="connsiteX18" fmla="*/ 656157 w 6265354"/>
                <a:gd name="connsiteY18" fmla="*/ 410196 h 1819274"/>
                <a:gd name="connsiteX19" fmla="*/ 688923 w 6265354"/>
                <a:gd name="connsiteY19" fmla="*/ 438581 h 1819274"/>
                <a:gd name="connsiteX20" fmla="*/ 721689 w 6265354"/>
                <a:gd name="connsiteY20" fmla="*/ 437629 h 1819274"/>
                <a:gd name="connsiteX21" fmla="*/ 754550 w 6265354"/>
                <a:gd name="connsiteY21" fmla="*/ 426960 h 1819274"/>
                <a:gd name="connsiteX22" fmla="*/ 787316 w 6265354"/>
                <a:gd name="connsiteY22" fmla="*/ 466299 h 1819274"/>
                <a:gd name="connsiteX23" fmla="*/ 852944 w 6265354"/>
                <a:gd name="connsiteY23" fmla="*/ 586314 h 1819274"/>
                <a:gd name="connsiteX24" fmla="*/ 885710 w 6265354"/>
                <a:gd name="connsiteY24" fmla="*/ 624604 h 1819274"/>
                <a:gd name="connsiteX25" fmla="*/ 984198 w 6265354"/>
                <a:gd name="connsiteY25" fmla="*/ 790244 h 1819274"/>
                <a:gd name="connsiteX26" fmla="*/ 1016964 w 6265354"/>
                <a:gd name="connsiteY26" fmla="*/ 830440 h 1819274"/>
                <a:gd name="connsiteX27" fmla="*/ 1082591 w 6265354"/>
                <a:gd name="connsiteY27" fmla="*/ 1122381 h 1819274"/>
                <a:gd name="connsiteX28" fmla="*/ 1115357 w 6265354"/>
                <a:gd name="connsiteY28" fmla="*/ 1199248 h 1819274"/>
                <a:gd name="connsiteX29" fmla="*/ 1148219 w 6265354"/>
                <a:gd name="connsiteY29" fmla="*/ 1249920 h 1819274"/>
                <a:gd name="connsiteX30" fmla="*/ 1180985 w 6265354"/>
                <a:gd name="connsiteY30" fmla="*/ 1175530 h 1819274"/>
                <a:gd name="connsiteX31" fmla="*/ 1246612 w 6265354"/>
                <a:gd name="connsiteY31" fmla="*/ 1295164 h 1819274"/>
                <a:gd name="connsiteX32" fmla="*/ 1279378 w 6265354"/>
                <a:gd name="connsiteY32" fmla="*/ 1335074 h 1819274"/>
                <a:gd name="connsiteX33" fmla="*/ 1410632 w 6265354"/>
                <a:gd name="connsiteY33" fmla="*/ 1349552 h 1819274"/>
                <a:gd name="connsiteX34" fmla="*/ 1443398 w 6265354"/>
                <a:gd name="connsiteY34" fmla="*/ 1457280 h 1819274"/>
                <a:gd name="connsiteX35" fmla="*/ 1509026 w 6265354"/>
                <a:gd name="connsiteY35" fmla="*/ 1613871 h 1819274"/>
                <a:gd name="connsiteX36" fmla="*/ 1541792 w 6265354"/>
                <a:gd name="connsiteY36" fmla="*/ 1673783 h 1819274"/>
                <a:gd name="connsiteX37" fmla="*/ 1574653 w 6265354"/>
                <a:gd name="connsiteY37" fmla="*/ 1659115 h 1819274"/>
                <a:gd name="connsiteX38" fmla="*/ 1607419 w 6265354"/>
                <a:gd name="connsiteY38" fmla="*/ 1585105 h 1819274"/>
                <a:gd name="connsiteX39" fmla="*/ 1640185 w 6265354"/>
                <a:gd name="connsiteY39" fmla="*/ 1568436 h 1819274"/>
                <a:gd name="connsiteX40" fmla="*/ 1673046 w 6265354"/>
                <a:gd name="connsiteY40" fmla="*/ 1613490 h 1819274"/>
                <a:gd name="connsiteX41" fmla="*/ 1738578 w 6265354"/>
                <a:gd name="connsiteY41" fmla="*/ 1426800 h 1819274"/>
                <a:gd name="connsiteX42" fmla="*/ 1771439 w 6265354"/>
                <a:gd name="connsiteY42" fmla="*/ 1392224 h 1819274"/>
                <a:gd name="connsiteX43" fmla="*/ 1804205 w 6265354"/>
                <a:gd name="connsiteY43" fmla="*/ 1381556 h 1819274"/>
                <a:gd name="connsiteX44" fmla="*/ 1837067 w 6265354"/>
                <a:gd name="connsiteY44" fmla="*/ 1322977 h 1819274"/>
                <a:gd name="connsiteX45" fmla="*/ 1902599 w 6265354"/>
                <a:gd name="connsiteY45" fmla="*/ 1252683 h 1819274"/>
                <a:gd name="connsiteX46" fmla="*/ 1935460 w 6265354"/>
                <a:gd name="connsiteY46" fmla="*/ 1236490 h 1819274"/>
                <a:gd name="connsiteX47" fmla="*/ 1968226 w 6265354"/>
                <a:gd name="connsiteY47" fmla="*/ 1205058 h 1819274"/>
                <a:gd name="connsiteX48" fmla="*/ 2001087 w 6265354"/>
                <a:gd name="connsiteY48" fmla="*/ 1075994 h 1819274"/>
                <a:gd name="connsiteX49" fmla="*/ 2033853 w 6265354"/>
                <a:gd name="connsiteY49" fmla="*/ 983887 h 1819274"/>
                <a:gd name="connsiteX50" fmla="*/ 2066619 w 6265354"/>
                <a:gd name="connsiteY50" fmla="*/ 928928 h 1819274"/>
                <a:gd name="connsiteX51" fmla="*/ 2165108 w 6265354"/>
                <a:gd name="connsiteY51" fmla="*/ 642702 h 1819274"/>
                <a:gd name="connsiteX52" fmla="*/ 2197874 w 6265354"/>
                <a:gd name="connsiteY52" fmla="*/ 577551 h 1819274"/>
                <a:gd name="connsiteX53" fmla="*/ 2263501 w 6265354"/>
                <a:gd name="connsiteY53" fmla="*/ 394861 h 1819274"/>
                <a:gd name="connsiteX54" fmla="*/ 2296267 w 6265354"/>
                <a:gd name="connsiteY54" fmla="*/ 339521 h 1819274"/>
                <a:gd name="connsiteX55" fmla="*/ 2329033 w 6265354"/>
                <a:gd name="connsiteY55" fmla="*/ 301897 h 1819274"/>
                <a:gd name="connsiteX56" fmla="*/ 2361894 w 6265354"/>
                <a:gd name="connsiteY56" fmla="*/ 642607 h 1819274"/>
                <a:gd name="connsiteX57" fmla="*/ 2394660 w 6265354"/>
                <a:gd name="connsiteY57" fmla="*/ 511162 h 1819274"/>
                <a:gd name="connsiteX58" fmla="*/ 2427521 w 6265354"/>
                <a:gd name="connsiteY58" fmla="*/ 443248 h 1819274"/>
                <a:gd name="connsiteX59" fmla="*/ 2460287 w 6265354"/>
                <a:gd name="connsiteY59" fmla="*/ 413149 h 1819274"/>
                <a:gd name="connsiteX60" fmla="*/ 2493053 w 6265354"/>
                <a:gd name="connsiteY60" fmla="*/ 408577 h 1819274"/>
                <a:gd name="connsiteX61" fmla="*/ 2558681 w 6265354"/>
                <a:gd name="connsiteY61" fmla="*/ 420007 h 1819274"/>
                <a:gd name="connsiteX62" fmla="*/ 2591542 w 6265354"/>
                <a:gd name="connsiteY62" fmla="*/ 431056 h 1819274"/>
                <a:gd name="connsiteX63" fmla="*/ 2657074 w 6265354"/>
                <a:gd name="connsiteY63" fmla="*/ 318280 h 1819274"/>
                <a:gd name="connsiteX64" fmla="*/ 2689935 w 6265354"/>
                <a:gd name="connsiteY64" fmla="*/ 279609 h 1819274"/>
                <a:gd name="connsiteX65" fmla="*/ 2755562 w 6265354"/>
                <a:gd name="connsiteY65" fmla="*/ 195217 h 1819274"/>
                <a:gd name="connsiteX66" fmla="*/ 2788328 w 6265354"/>
                <a:gd name="connsiteY66" fmla="*/ 327710 h 1819274"/>
                <a:gd name="connsiteX67" fmla="*/ 2821095 w 6265354"/>
                <a:gd name="connsiteY67" fmla="*/ 352475 h 1819274"/>
                <a:gd name="connsiteX68" fmla="*/ 2853956 w 6265354"/>
                <a:gd name="connsiteY68" fmla="*/ 301707 h 1819274"/>
                <a:gd name="connsiteX69" fmla="*/ 2919488 w 6265354"/>
                <a:gd name="connsiteY69" fmla="*/ 386860 h 1819274"/>
                <a:gd name="connsiteX70" fmla="*/ 2952349 w 6265354"/>
                <a:gd name="connsiteY70" fmla="*/ 384384 h 1819274"/>
                <a:gd name="connsiteX71" fmla="*/ 2985115 w 6265354"/>
                <a:gd name="connsiteY71" fmla="*/ 362476 h 1819274"/>
                <a:gd name="connsiteX72" fmla="*/ 3017976 w 6265354"/>
                <a:gd name="connsiteY72" fmla="*/ 359238 h 1819274"/>
                <a:gd name="connsiteX73" fmla="*/ 3116370 w 6265354"/>
                <a:gd name="connsiteY73" fmla="*/ 357523 h 1819274"/>
                <a:gd name="connsiteX74" fmla="*/ 3149135 w 6265354"/>
                <a:gd name="connsiteY74" fmla="*/ 143020 h 1819274"/>
                <a:gd name="connsiteX75" fmla="*/ 3214763 w 6265354"/>
                <a:gd name="connsiteY75" fmla="*/ 319995 h 1819274"/>
                <a:gd name="connsiteX76" fmla="*/ 3247529 w 6265354"/>
                <a:gd name="connsiteY76" fmla="*/ 357809 h 1819274"/>
                <a:gd name="connsiteX77" fmla="*/ 3280390 w 6265354"/>
                <a:gd name="connsiteY77" fmla="*/ 325234 h 1819274"/>
                <a:gd name="connsiteX78" fmla="*/ 3313156 w 6265354"/>
                <a:gd name="connsiteY78" fmla="*/ 325900 h 1819274"/>
                <a:gd name="connsiteX79" fmla="*/ 3378783 w 6265354"/>
                <a:gd name="connsiteY79" fmla="*/ 397338 h 1819274"/>
                <a:gd name="connsiteX80" fmla="*/ 3411549 w 6265354"/>
                <a:gd name="connsiteY80" fmla="*/ 393242 h 1819274"/>
                <a:gd name="connsiteX81" fmla="*/ 3477176 w 6265354"/>
                <a:gd name="connsiteY81" fmla="*/ 404577 h 1819274"/>
                <a:gd name="connsiteX82" fmla="*/ 3509942 w 6265354"/>
                <a:gd name="connsiteY82" fmla="*/ 413530 h 1819274"/>
                <a:gd name="connsiteX83" fmla="*/ 3542804 w 6265354"/>
                <a:gd name="connsiteY83" fmla="*/ 359809 h 1819274"/>
                <a:gd name="connsiteX84" fmla="*/ 3575570 w 6265354"/>
                <a:gd name="connsiteY84" fmla="*/ 391337 h 1819274"/>
                <a:gd name="connsiteX85" fmla="*/ 3608431 w 6265354"/>
                <a:gd name="connsiteY85" fmla="*/ 396385 h 1819274"/>
                <a:gd name="connsiteX86" fmla="*/ 3641197 w 6265354"/>
                <a:gd name="connsiteY86" fmla="*/ 385146 h 1819274"/>
                <a:gd name="connsiteX87" fmla="*/ 3673963 w 6265354"/>
                <a:gd name="connsiteY87" fmla="*/ 394575 h 1819274"/>
                <a:gd name="connsiteX88" fmla="*/ 3706824 w 6265354"/>
                <a:gd name="connsiteY88" fmla="*/ 387241 h 1819274"/>
                <a:gd name="connsiteX89" fmla="*/ 3772451 w 6265354"/>
                <a:gd name="connsiteY89" fmla="*/ 330758 h 1819274"/>
                <a:gd name="connsiteX90" fmla="*/ 3805217 w 6265354"/>
                <a:gd name="connsiteY90" fmla="*/ 390575 h 1819274"/>
                <a:gd name="connsiteX91" fmla="*/ 3837983 w 6265354"/>
                <a:gd name="connsiteY91" fmla="*/ 431913 h 1819274"/>
                <a:gd name="connsiteX92" fmla="*/ 3870845 w 6265354"/>
                <a:gd name="connsiteY92" fmla="*/ 447058 h 1819274"/>
                <a:gd name="connsiteX93" fmla="*/ 3936377 w 6265354"/>
                <a:gd name="connsiteY93" fmla="*/ 475729 h 1819274"/>
                <a:gd name="connsiteX94" fmla="*/ 3969238 w 6265354"/>
                <a:gd name="connsiteY94" fmla="*/ 583361 h 1819274"/>
                <a:gd name="connsiteX95" fmla="*/ 4100397 w 6265354"/>
                <a:gd name="connsiteY95" fmla="*/ 871683 h 1819274"/>
                <a:gd name="connsiteX96" fmla="*/ 4133258 w 6265354"/>
                <a:gd name="connsiteY96" fmla="*/ 928071 h 1819274"/>
                <a:gd name="connsiteX97" fmla="*/ 4166024 w 6265354"/>
                <a:gd name="connsiteY97" fmla="*/ 973981 h 1819274"/>
                <a:gd name="connsiteX98" fmla="*/ 4198886 w 6265354"/>
                <a:gd name="connsiteY98" fmla="*/ 1139431 h 1819274"/>
                <a:gd name="connsiteX99" fmla="*/ 4231652 w 6265354"/>
                <a:gd name="connsiteY99" fmla="*/ 1267542 h 1819274"/>
                <a:gd name="connsiteX100" fmla="*/ 4264418 w 6265354"/>
                <a:gd name="connsiteY100" fmla="*/ 1344313 h 1819274"/>
                <a:gd name="connsiteX101" fmla="*/ 4297279 w 6265354"/>
                <a:gd name="connsiteY101" fmla="*/ 1394415 h 1819274"/>
                <a:gd name="connsiteX102" fmla="*/ 4330045 w 6265354"/>
                <a:gd name="connsiteY102" fmla="*/ 968552 h 1819274"/>
                <a:gd name="connsiteX103" fmla="*/ 4362906 w 6265354"/>
                <a:gd name="connsiteY103" fmla="*/ 1158576 h 1819274"/>
                <a:gd name="connsiteX104" fmla="*/ 4395672 w 6265354"/>
                <a:gd name="connsiteY104" fmla="*/ 1262112 h 1819274"/>
                <a:gd name="connsiteX105" fmla="*/ 4428438 w 6265354"/>
                <a:gd name="connsiteY105" fmla="*/ 1322025 h 1819274"/>
                <a:gd name="connsiteX106" fmla="*/ 4461299 w 6265354"/>
                <a:gd name="connsiteY106" fmla="*/ 1352600 h 1819274"/>
                <a:gd name="connsiteX107" fmla="*/ 4559693 w 6265354"/>
                <a:gd name="connsiteY107" fmla="*/ 1436992 h 1819274"/>
                <a:gd name="connsiteX108" fmla="*/ 4592459 w 6265354"/>
                <a:gd name="connsiteY108" fmla="*/ 1561674 h 1819274"/>
                <a:gd name="connsiteX109" fmla="*/ 4658086 w 6265354"/>
                <a:gd name="connsiteY109" fmla="*/ 1746364 h 1819274"/>
                <a:gd name="connsiteX110" fmla="*/ 4690852 w 6265354"/>
                <a:gd name="connsiteY110" fmla="*/ 1819325 h 1819274"/>
                <a:gd name="connsiteX111" fmla="*/ 4723713 w 6265354"/>
                <a:gd name="connsiteY111" fmla="*/ 1540433 h 1819274"/>
                <a:gd name="connsiteX112" fmla="*/ 4756479 w 6265354"/>
                <a:gd name="connsiteY112" fmla="*/ 1613014 h 1819274"/>
                <a:gd name="connsiteX113" fmla="*/ 4822106 w 6265354"/>
                <a:gd name="connsiteY113" fmla="*/ 1757317 h 1819274"/>
                <a:gd name="connsiteX114" fmla="*/ 4854872 w 6265354"/>
                <a:gd name="connsiteY114" fmla="*/ 1669020 h 1819274"/>
                <a:gd name="connsiteX115" fmla="*/ 4887734 w 6265354"/>
                <a:gd name="connsiteY115" fmla="*/ 1617967 h 1819274"/>
                <a:gd name="connsiteX116" fmla="*/ 4920500 w 6265354"/>
                <a:gd name="connsiteY116" fmla="*/ 1615300 h 1819274"/>
                <a:gd name="connsiteX117" fmla="*/ 4953266 w 6265354"/>
                <a:gd name="connsiteY117" fmla="*/ 1627968 h 1819274"/>
                <a:gd name="connsiteX118" fmla="*/ 4986127 w 6265354"/>
                <a:gd name="connsiteY118" fmla="*/ 1581962 h 1819274"/>
                <a:gd name="connsiteX119" fmla="*/ 5051754 w 6265354"/>
                <a:gd name="connsiteY119" fmla="*/ 1511382 h 1819274"/>
                <a:gd name="connsiteX120" fmla="*/ 5084520 w 6265354"/>
                <a:gd name="connsiteY120" fmla="*/ 1482045 h 1819274"/>
                <a:gd name="connsiteX121" fmla="*/ 5117286 w 6265354"/>
                <a:gd name="connsiteY121" fmla="*/ 1664925 h 1819274"/>
                <a:gd name="connsiteX122" fmla="*/ 5150147 w 6265354"/>
                <a:gd name="connsiteY122" fmla="*/ 1435563 h 1819274"/>
                <a:gd name="connsiteX123" fmla="*/ 5182913 w 6265354"/>
                <a:gd name="connsiteY123" fmla="*/ 1271733 h 1819274"/>
                <a:gd name="connsiteX124" fmla="*/ 5215775 w 6265354"/>
                <a:gd name="connsiteY124" fmla="*/ 1173530 h 1819274"/>
                <a:gd name="connsiteX125" fmla="*/ 5314168 w 6265354"/>
                <a:gd name="connsiteY125" fmla="*/ 767289 h 1819274"/>
                <a:gd name="connsiteX126" fmla="*/ 5346934 w 6265354"/>
                <a:gd name="connsiteY126" fmla="*/ 673849 h 1819274"/>
                <a:gd name="connsiteX127" fmla="*/ 5412561 w 6265354"/>
                <a:gd name="connsiteY127" fmla="*/ 453821 h 1819274"/>
                <a:gd name="connsiteX128" fmla="*/ 5445327 w 6265354"/>
                <a:gd name="connsiteY128" fmla="*/ 384955 h 1819274"/>
                <a:gd name="connsiteX129" fmla="*/ 5510954 w 6265354"/>
                <a:gd name="connsiteY129" fmla="*/ 286657 h 1819274"/>
                <a:gd name="connsiteX130" fmla="*/ 5543720 w 6265354"/>
                <a:gd name="connsiteY130" fmla="*/ 91300 h 1819274"/>
                <a:gd name="connsiteX131" fmla="*/ 5576582 w 6265354"/>
                <a:gd name="connsiteY131" fmla="*/ 34340 h 1819274"/>
                <a:gd name="connsiteX132" fmla="*/ 5609348 w 6265354"/>
                <a:gd name="connsiteY132" fmla="*/ 102729 h 1819274"/>
                <a:gd name="connsiteX133" fmla="*/ 5674975 w 6265354"/>
                <a:gd name="connsiteY133" fmla="*/ 226078 h 1819274"/>
                <a:gd name="connsiteX134" fmla="*/ 5707741 w 6265354"/>
                <a:gd name="connsiteY134" fmla="*/ 264559 h 1819274"/>
                <a:gd name="connsiteX135" fmla="*/ 5740602 w 6265354"/>
                <a:gd name="connsiteY135" fmla="*/ 303897 h 1819274"/>
                <a:gd name="connsiteX136" fmla="*/ 5773369 w 6265354"/>
                <a:gd name="connsiteY136" fmla="*/ 268846 h 1819274"/>
                <a:gd name="connsiteX137" fmla="*/ 5871761 w 6265354"/>
                <a:gd name="connsiteY137" fmla="*/ 188645 h 1819274"/>
                <a:gd name="connsiteX138" fmla="*/ 5904623 w 6265354"/>
                <a:gd name="connsiteY138" fmla="*/ 50 h 1819274"/>
                <a:gd name="connsiteX139" fmla="*/ 5937389 w 6265354"/>
                <a:gd name="connsiteY139" fmla="*/ 54914 h 1819274"/>
                <a:gd name="connsiteX140" fmla="*/ 5970250 w 6265354"/>
                <a:gd name="connsiteY140" fmla="*/ 144830 h 1819274"/>
                <a:gd name="connsiteX141" fmla="*/ 6003016 w 6265354"/>
                <a:gd name="connsiteY141" fmla="*/ 170357 h 1819274"/>
                <a:gd name="connsiteX142" fmla="*/ 6035782 w 6265354"/>
                <a:gd name="connsiteY142" fmla="*/ 254749 h 1819274"/>
                <a:gd name="connsiteX143" fmla="*/ 6068644 w 6265354"/>
                <a:gd name="connsiteY143" fmla="*/ 303993 h 1819274"/>
                <a:gd name="connsiteX144" fmla="*/ 6101410 w 6265354"/>
                <a:gd name="connsiteY144" fmla="*/ 317423 h 1819274"/>
                <a:gd name="connsiteX145" fmla="*/ 6134175 w 6265354"/>
                <a:gd name="connsiteY145" fmla="*/ 312946 h 1819274"/>
                <a:gd name="connsiteX146" fmla="*/ 6167036 w 6265354"/>
                <a:gd name="connsiteY146" fmla="*/ 324281 h 1819274"/>
                <a:gd name="connsiteX147" fmla="*/ 6265430 w 6265354"/>
                <a:gd name="connsiteY147" fmla="*/ 349903 h 181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265354" h="1819274">
                  <a:moveTo>
                    <a:pt x="75" y="379621"/>
                  </a:moveTo>
                  <a:lnTo>
                    <a:pt x="32841" y="399147"/>
                  </a:lnTo>
                  <a:lnTo>
                    <a:pt x="65702" y="434676"/>
                  </a:lnTo>
                  <a:lnTo>
                    <a:pt x="98468" y="463346"/>
                  </a:lnTo>
                  <a:lnTo>
                    <a:pt x="131234" y="416197"/>
                  </a:lnTo>
                  <a:lnTo>
                    <a:pt x="164096" y="399624"/>
                  </a:lnTo>
                  <a:lnTo>
                    <a:pt x="196862" y="417626"/>
                  </a:lnTo>
                  <a:lnTo>
                    <a:pt x="229723" y="449059"/>
                  </a:lnTo>
                  <a:lnTo>
                    <a:pt x="262489" y="438676"/>
                  </a:lnTo>
                  <a:lnTo>
                    <a:pt x="328116" y="440962"/>
                  </a:lnTo>
                  <a:lnTo>
                    <a:pt x="360882" y="447058"/>
                  </a:lnTo>
                  <a:lnTo>
                    <a:pt x="393743" y="503351"/>
                  </a:lnTo>
                  <a:lnTo>
                    <a:pt x="426509" y="487254"/>
                  </a:lnTo>
                  <a:lnTo>
                    <a:pt x="459275" y="447249"/>
                  </a:lnTo>
                  <a:lnTo>
                    <a:pt x="492136" y="432295"/>
                  </a:lnTo>
                  <a:lnTo>
                    <a:pt x="524903" y="444963"/>
                  </a:lnTo>
                  <a:lnTo>
                    <a:pt x="557764" y="434295"/>
                  </a:lnTo>
                  <a:lnTo>
                    <a:pt x="623296" y="360952"/>
                  </a:lnTo>
                  <a:lnTo>
                    <a:pt x="656157" y="410196"/>
                  </a:lnTo>
                  <a:lnTo>
                    <a:pt x="688923" y="438581"/>
                  </a:lnTo>
                  <a:lnTo>
                    <a:pt x="721689" y="437629"/>
                  </a:lnTo>
                  <a:lnTo>
                    <a:pt x="754550" y="426960"/>
                  </a:lnTo>
                  <a:lnTo>
                    <a:pt x="787316" y="466299"/>
                  </a:lnTo>
                  <a:lnTo>
                    <a:pt x="852944" y="586314"/>
                  </a:lnTo>
                  <a:lnTo>
                    <a:pt x="885710" y="624604"/>
                  </a:lnTo>
                  <a:lnTo>
                    <a:pt x="984198" y="790244"/>
                  </a:lnTo>
                  <a:lnTo>
                    <a:pt x="1016964" y="830440"/>
                  </a:lnTo>
                  <a:lnTo>
                    <a:pt x="1082591" y="1122381"/>
                  </a:lnTo>
                  <a:lnTo>
                    <a:pt x="1115357" y="1199248"/>
                  </a:lnTo>
                  <a:lnTo>
                    <a:pt x="1148219" y="1249920"/>
                  </a:lnTo>
                  <a:lnTo>
                    <a:pt x="1180985" y="1175530"/>
                  </a:lnTo>
                  <a:lnTo>
                    <a:pt x="1246612" y="1295164"/>
                  </a:lnTo>
                  <a:lnTo>
                    <a:pt x="1279378" y="1335074"/>
                  </a:lnTo>
                  <a:lnTo>
                    <a:pt x="1410632" y="1349552"/>
                  </a:lnTo>
                  <a:lnTo>
                    <a:pt x="1443398" y="1457280"/>
                  </a:lnTo>
                  <a:lnTo>
                    <a:pt x="1509026" y="1613871"/>
                  </a:lnTo>
                  <a:lnTo>
                    <a:pt x="1541792" y="1673783"/>
                  </a:lnTo>
                  <a:lnTo>
                    <a:pt x="1574653" y="1659115"/>
                  </a:lnTo>
                  <a:lnTo>
                    <a:pt x="1607419" y="1585105"/>
                  </a:lnTo>
                  <a:lnTo>
                    <a:pt x="1640185" y="1568436"/>
                  </a:lnTo>
                  <a:lnTo>
                    <a:pt x="1673046" y="1613490"/>
                  </a:lnTo>
                  <a:lnTo>
                    <a:pt x="1738578" y="1426800"/>
                  </a:lnTo>
                  <a:lnTo>
                    <a:pt x="1771439" y="1392224"/>
                  </a:lnTo>
                  <a:lnTo>
                    <a:pt x="1804205" y="1381556"/>
                  </a:lnTo>
                  <a:lnTo>
                    <a:pt x="1837067" y="1322977"/>
                  </a:lnTo>
                  <a:lnTo>
                    <a:pt x="1902599" y="1252683"/>
                  </a:lnTo>
                  <a:lnTo>
                    <a:pt x="1935460" y="1236490"/>
                  </a:lnTo>
                  <a:lnTo>
                    <a:pt x="1968226" y="1205058"/>
                  </a:lnTo>
                  <a:lnTo>
                    <a:pt x="2001087" y="1075994"/>
                  </a:lnTo>
                  <a:lnTo>
                    <a:pt x="2033853" y="983887"/>
                  </a:lnTo>
                  <a:lnTo>
                    <a:pt x="2066619" y="928928"/>
                  </a:lnTo>
                  <a:lnTo>
                    <a:pt x="2165108" y="642702"/>
                  </a:lnTo>
                  <a:lnTo>
                    <a:pt x="2197874" y="577551"/>
                  </a:lnTo>
                  <a:lnTo>
                    <a:pt x="2263501" y="394861"/>
                  </a:lnTo>
                  <a:lnTo>
                    <a:pt x="2296267" y="339521"/>
                  </a:lnTo>
                  <a:lnTo>
                    <a:pt x="2329033" y="301897"/>
                  </a:lnTo>
                  <a:lnTo>
                    <a:pt x="2361894" y="642607"/>
                  </a:lnTo>
                  <a:lnTo>
                    <a:pt x="2394660" y="511162"/>
                  </a:lnTo>
                  <a:lnTo>
                    <a:pt x="2427521" y="443248"/>
                  </a:lnTo>
                  <a:lnTo>
                    <a:pt x="2460287" y="413149"/>
                  </a:lnTo>
                  <a:lnTo>
                    <a:pt x="2493053" y="408577"/>
                  </a:lnTo>
                  <a:lnTo>
                    <a:pt x="2558681" y="420007"/>
                  </a:lnTo>
                  <a:lnTo>
                    <a:pt x="2591542" y="431056"/>
                  </a:lnTo>
                  <a:lnTo>
                    <a:pt x="2657074" y="318280"/>
                  </a:lnTo>
                  <a:lnTo>
                    <a:pt x="2689935" y="279609"/>
                  </a:lnTo>
                  <a:lnTo>
                    <a:pt x="2755562" y="195217"/>
                  </a:lnTo>
                  <a:lnTo>
                    <a:pt x="2788328" y="327710"/>
                  </a:lnTo>
                  <a:lnTo>
                    <a:pt x="2821095" y="352475"/>
                  </a:lnTo>
                  <a:lnTo>
                    <a:pt x="2853956" y="301707"/>
                  </a:lnTo>
                  <a:lnTo>
                    <a:pt x="2919488" y="386860"/>
                  </a:lnTo>
                  <a:lnTo>
                    <a:pt x="2952349" y="384384"/>
                  </a:lnTo>
                  <a:lnTo>
                    <a:pt x="2985115" y="362476"/>
                  </a:lnTo>
                  <a:lnTo>
                    <a:pt x="3017976" y="359238"/>
                  </a:lnTo>
                  <a:lnTo>
                    <a:pt x="3116370" y="357523"/>
                  </a:lnTo>
                  <a:lnTo>
                    <a:pt x="3149135" y="143020"/>
                  </a:lnTo>
                  <a:lnTo>
                    <a:pt x="3214763" y="319995"/>
                  </a:lnTo>
                  <a:lnTo>
                    <a:pt x="3247529" y="357809"/>
                  </a:lnTo>
                  <a:lnTo>
                    <a:pt x="3280390" y="325234"/>
                  </a:lnTo>
                  <a:lnTo>
                    <a:pt x="3313156" y="325900"/>
                  </a:lnTo>
                  <a:lnTo>
                    <a:pt x="3378783" y="397338"/>
                  </a:lnTo>
                  <a:lnTo>
                    <a:pt x="3411549" y="393242"/>
                  </a:lnTo>
                  <a:lnTo>
                    <a:pt x="3477176" y="404577"/>
                  </a:lnTo>
                  <a:lnTo>
                    <a:pt x="3509942" y="413530"/>
                  </a:lnTo>
                  <a:lnTo>
                    <a:pt x="3542804" y="359809"/>
                  </a:lnTo>
                  <a:lnTo>
                    <a:pt x="3575570" y="391337"/>
                  </a:lnTo>
                  <a:lnTo>
                    <a:pt x="3608431" y="396385"/>
                  </a:lnTo>
                  <a:lnTo>
                    <a:pt x="3641197" y="385146"/>
                  </a:lnTo>
                  <a:lnTo>
                    <a:pt x="3673963" y="394575"/>
                  </a:lnTo>
                  <a:lnTo>
                    <a:pt x="3706824" y="387241"/>
                  </a:lnTo>
                  <a:lnTo>
                    <a:pt x="3772451" y="330758"/>
                  </a:lnTo>
                  <a:lnTo>
                    <a:pt x="3805217" y="390575"/>
                  </a:lnTo>
                  <a:lnTo>
                    <a:pt x="3837983" y="431913"/>
                  </a:lnTo>
                  <a:lnTo>
                    <a:pt x="3870845" y="447058"/>
                  </a:lnTo>
                  <a:lnTo>
                    <a:pt x="3936377" y="475729"/>
                  </a:lnTo>
                  <a:lnTo>
                    <a:pt x="3969238" y="583361"/>
                  </a:lnTo>
                  <a:lnTo>
                    <a:pt x="4100397" y="871683"/>
                  </a:lnTo>
                  <a:lnTo>
                    <a:pt x="4133258" y="928071"/>
                  </a:lnTo>
                  <a:lnTo>
                    <a:pt x="4166024" y="973981"/>
                  </a:lnTo>
                  <a:lnTo>
                    <a:pt x="4198886" y="1139431"/>
                  </a:lnTo>
                  <a:lnTo>
                    <a:pt x="4231652" y="1267542"/>
                  </a:lnTo>
                  <a:lnTo>
                    <a:pt x="4264418" y="1344313"/>
                  </a:lnTo>
                  <a:lnTo>
                    <a:pt x="4297279" y="1394415"/>
                  </a:lnTo>
                  <a:lnTo>
                    <a:pt x="4330045" y="968552"/>
                  </a:lnTo>
                  <a:lnTo>
                    <a:pt x="4362906" y="1158576"/>
                  </a:lnTo>
                  <a:lnTo>
                    <a:pt x="4395672" y="1262112"/>
                  </a:lnTo>
                  <a:lnTo>
                    <a:pt x="4428438" y="1322025"/>
                  </a:lnTo>
                  <a:lnTo>
                    <a:pt x="4461299" y="1352600"/>
                  </a:lnTo>
                  <a:lnTo>
                    <a:pt x="4559693" y="1436992"/>
                  </a:lnTo>
                  <a:lnTo>
                    <a:pt x="4592459" y="1561674"/>
                  </a:lnTo>
                  <a:lnTo>
                    <a:pt x="4658086" y="1746364"/>
                  </a:lnTo>
                  <a:lnTo>
                    <a:pt x="4690852" y="1819325"/>
                  </a:lnTo>
                  <a:lnTo>
                    <a:pt x="4723713" y="1540433"/>
                  </a:lnTo>
                  <a:lnTo>
                    <a:pt x="4756479" y="1613014"/>
                  </a:lnTo>
                  <a:lnTo>
                    <a:pt x="4822106" y="1757317"/>
                  </a:lnTo>
                  <a:lnTo>
                    <a:pt x="4854872" y="1669020"/>
                  </a:lnTo>
                  <a:lnTo>
                    <a:pt x="4887734" y="1617967"/>
                  </a:lnTo>
                  <a:lnTo>
                    <a:pt x="4920500" y="1615300"/>
                  </a:lnTo>
                  <a:lnTo>
                    <a:pt x="4953266" y="1627968"/>
                  </a:lnTo>
                  <a:lnTo>
                    <a:pt x="4986127" y="1581962"/>
                  </a:lnTo>
                  <a:lnTo>
                    <a:pt x="5051754" y="1511382"/>
                  </a:lnTo>
                  <a:lnTo>
                    <a:pt x="5084520" y="1482045"/>
                  </a:lnTo>
                  <a:lnTo>
                    <a:pt x="5117286" y="1664925"/>
                  </a:lnTo>
                  <a:lnTo>
                    <a:pt x="5150147" y="1435563"/>
                  </a:lnTo>
                  <a:lnTo>
                    <a:pt x="5182913" y="1271733"/>
                  </a:lnTo>
                  <a:lnTo>
                    <a:pt x="5215775" y="1173530"/>
                  </a:lnTo>
                  <a:lnTo>
                    <a:pt x="5314168" y="767289"/>
                  </a:lnTo>
                  <a:lnTo>
                    <a:pt x="5346934" y="673849"/>
                  </a:lnTo>
                  <a:lnTo>
                    <a:pt x="5412561" y="453821"/>
                  </a:lnTo>
                  <a:lnTo>
                    <a:pt x="5445327" y="384955"/>
                  </a:lnTo>
                  <a:lnTo>
                    <a:pt x="5510954" y="286657"/>
                  </a:lnTo>
                  <a:lnTo>
                    <a:pt x="5543720" y="91300"/>
                  </a:lnTo>
                  <a:lnTo>
                    <a:pt x="5576582" y="34340"/>
                  </a:lnTo>
                  <a:lnTo>
                    <a:pt x="5609348" y="102729"/>
                  </a:lnTo>
                  <a:lnTo>
                    <a:pt x="5674975" y="226078"/>
                  </a:lnTo>
                  <a:lnTo>
                    <a:pt x="5707741" y="264559"/>
                  </a:lnTo>
                  <a:lnTo>
                    <a:pt x="5740602" y="303897"/>
                  </a:lnTo>
                  <a:lnTo>
                    <a:pt x="5773369" y="268846"/>
                  </a:lnTo>
                  <a:lnTo>
                    <a:pt x="5871761" y="188645"/>
                  </a:lnTo>
                  <a:lnTo>
                    <a:pt x="5904623" y="50"/>
                  </a:lnTo>
                  <a:lnTo>
                    <a:pt x="5937389" y="54914"/>
                  </a:lnTo>
                  <a:lnTo>
                    <a:pt x="5970250" y="144830"/>
                  </a:lnTo>
                  <a:lnTo>
                    <a:pt x="6003016" y="170357"/>
                  </a:lnTo>
                  <a:lnTo>
                    <a:pt x="6035782" y="254749"/>
                  </a:lnTo>
                  <a:lnTo>
                    <a:pt x="6068644" y="303993"/>
                  </a:lnTo>
                  <a:lnTo>
                    <a:pt x="6101410" y="317423"/>
                  </a:lnTo>
                  <a:lnTo>
                    <a:pt x="6134175" y="312946"/>
                  </a:lnTo>
                  <a:lnTo>
                    <a:pt x="6167036" y="324281"/>
                  </a:lnTo>
                  <a:lnTo>
                    <a:pt x="6265430" y="349903"/>
                  </a:lnTo>
                </a:path>
              </a:pathLst>
            </a:custGeom>
            <a:noFill/>
            <a:ln w="47625" cap="flat">
              <a:solidFill>
                <a:srgbClr val="FF7F0E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B7EE60EF-95A4-F69C-08D5-4EBF6B39C9A4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5DEFDD6-FAAB-F822-5F6C-F2684DE800F3}"/>
              </a:ext>
            </a:extLst>
          </p:cNvPr>
          <p:cNvSpPr/>
          <p:nvPr/>
        </p:nvSpPr>
        <p:spPr>
          <a:xfrm>
            <a:off x="2741468" y="9461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B4A8FFAB-CDA8-AFE6-D5D3-CE318FF8262A}"/>
              </a:ext>
            </a:extLst>
          </p:cNvPr>
          <p:cNvGrpSpPr/>
          <p:nvPr/>
        </p:nvGrpSpPr>
        <p:grpSpPr>
          <a:xfrm>
            <a:off x="2294936" y="5281930"/>
            <a:ext cx="6462103" cy="574357"/>
            <a:chOff x="2294936" y="5281930"/>
            <a:chExt cx="646210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A6481A-71F0-C83F-1FDC-E09FA2F8B911}"/>
                </a:ext>
              </a:extLst>
            </p:cNvPr>
            <p:cNvSpPr txBox="1"/>
            <p:nvPr/>
          </p:nvSpPr>
          <p:spPr>
            <a:xfrm>
              <a:off x="259021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36CA5-FE1F-3006-29A5-D12D80DB6BD0}"/>
                </a:ext>
              </a:extLst>
            </p:cNvPr>
            <p:cNvSpPr txBox="1"/>
            <p:nvPr/>
          </p:nvSpPr>
          <p:spPr>
            <a:xfrm>
              <a:off x="229493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4D4FE4-4A8C-FB84-AA14-D53935CDE496}"/>
                </a:ext>
              </a:extLst>
            </p:cNvPr>
            <p:cNvSpPr txBox="1"/>
            <p:nvPr/>
          </p:nvSpPr>
          <p:spPr>
            <a:xfrm>
              <a:off x="337745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15F72-2235-74CC-2254-8694F87D6C63}"/>
                </a:ext>
              </a:extLst>
            </p:cNvPr>
            <p:cNvSpPr txBox="1"/>
            <p:nvPr/>
          </p:nvSpPr>
          <p:spPr>
            <a:xfrm>
              <a:off x="4164788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EB826B-DECD-F829-CD88-522467054B28}"/>
                </a:ext>
              </a:extLst>
            </p:cNvPr>
            <p:cNvSpPr txBox="1"/>
            <p:nvPr/>
          </p:nvSpPr>
          <p:spPr>
            <a:xfrm>
              <a:off x="495203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8A8CC6-3B0A-14FE-54EB-C00901A58436}"/>
                </a:ext>
              </a:extLst>
            </p:cNvPr>
            <p:cNvSpPr txBox="1"/>
            <p:nvPr/>
          </p:nvSpPr>
          <p:spPr>
            <a:xfrm>
              <a:off x="573927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EBBCA3-C3B4-BA8B-3C81-480E5E489533}"/>
                </a:ext>
              </a:extLst>
            </p:cNvPr>
            <p:cNvSpPr txBox="1"/>
            <p:nvPr/>
          </p:nvSpPr>
          <p:spPr>
            <a:xfrm>
              <a:off x="544399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31407B-FD4E-3CC9-11B9-D50212EA4431}"/>
                </a:ext>
              </a:extLst>
            </p:cNvPr>
            <p:cNvSpPr txBox="1"/>
            <p:nvPr/>
          </p:nvSpPr>
          <p:spPr>
            <a:xfrm>
              <a:off x="652651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361D95-2CFB-66D8-CF55-339CFB37C8D6}"/>
                </a:ext>
              </a:extLst>
            </p:cNvPr>
            <p:cNvSpPr txBox="1"/>
            <p:nvPr/>
          </p:nvSpPr>
          <p:spPr>
            <a:xfrm>
              <a:off x="7313849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4ECF54-3482-2949-63A2-2468AB135FA9}"/>
                </a:ext>
              </a:extLst>
            </p:cNvPr>
            <p:cNvSpPr txBox="1"/>
            <p:nvPr/>
          </p:nvSpPr>
          <p:spPr>
            <a:xfrm>
              <a:off x="810109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9BDD5E61-4498-C562-0F14-573A8B8752D2}"/>
              </a:ext>
            </a:extLst>
          </p:cNvPr>
          <p:cNvGrpSpPr/>
          <p:nvPr/>
        </p:nvGrpSpPr>
        <p:grpSpPr>
          <a:xfrm>
            <a:off x="2385522" y="834326"/>
            <a:ext cx="393637" cy="4457259"/>
            <a:chOff x="2394758" y="834326"/>
            <a:chExt cx="393637" cy="4457259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ABF88E-FA6D-EC4B-9E39-5FD5531465EF}"/>
                </a:ext>
              </a:extLst>
            </p:cNvPr>
            <p:cNvSpPr txBox="1"/>
            <p:nvPr/>
          </p:nvSpPr>
          <p:spPr>
            <a:xfrm>
              <a:off x="2394758" y="4953031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46644-6569-3FC3-80D0-B8A2518AD24E}"/>
                </a:ext>
              </a:extLst>
            </p:cNvPr>
            <p:cNvSpPr txBox="1"/>
            <p:nvPr/>
          </p:nvSpPr>
          <p:spPr>
            <a:xfrm>
              <a:off x="2394758" y="436467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D4061E-56B0-E164-DC56-326ABF567A25}"/>
                </a:ext>
              </a:extLst>
            </p:cNvPr>
            <p:cNvSpPr txBox="1"/>
            <p:nvPr/>
          </p:nvSpPr>
          <p:spPr>
            <a:xfrm>
              <a:off x="2499533" y="37762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B22C64-755E-71BF-F06F-509406FDC568}"/>
                </a:ext>
              </a:extLst>
            </p:cNvPr>
            <p:cNvSpPr txBox="1"/>
            <p:nvPr/>
          </p:nvSpPr>
          <p:spPr>
            <a:xfrm>
              <a:off x="2499533" y="31878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03764E-9909-9185-5C2A-ECB1D17B21A3}"/>
                </a:ext>
              </a:extLst>
            </p:cNvPr>
            <p:cNvSpPr txBox="1"/>
            <p:nvPr/>
          </p:nvSpPr>
          <p:spPr>
            <a:xfrm>
              <a:off x="2499533" y="2599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4F9CB0-E2B3-6A10-1C74-FC657EAECC73}"/>
                </a:ext>
              </a:extLst>
            </p:cNvPr>
            <p:cNvSpPr txBox="1"/>
            <p:nvPr/>
          </p:nvSpPr>
          <p:spPr>
            <a:xfrm>
              <a:off x="2499533" y="20111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735D5F-63C3-B5B2-7246-1D144E71FB09}"/>
                </a:ext>
              </a:extLst>
            </p:cNvPr>
            <p:cNvSpPr txBox="1"/>
            <p:nvPr/>
          </p:nvSpPr>
          <p:spPr>
            <a:xfrm>
              <a:off x="2499533" y="1422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8CDD31-9CD7-8544-354A-3B08F772CEAF}"/>
                </a:ext>
              </a:extLst>
            </p:cNvPr>
            <p:cNvSpPr txBox="1"/>
            <p:nvPr/>
          </p:nvSpPr>
          <p:spPr>
            <a:xfrm>
              <a:off x="2499533" y="8343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8C065E8-F909-52A4-3289-EB69FAD1CD18}"/>
              </a:ext>
            </a:extLst>
          </p:cNvPr>
          <p:cNvSpPr txBox="1"/>
          <p:nvPr/>
        </p:nvSpPr>
        <p:spPr>
          <a:xfrm rot="16200000">
            <a:off x="1467880" y="2932082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AD680-2C56-5571-F661-8268CC4317A7}"/>
              </a:ext>
            </a:extLst>
          </p:cNvPr>
          <p:cNvSpPr txBox="1"/>
          <p:nvPr/>
        </p:nvSpPr>
        <p:spPr>
          <a:xfrm>
            <a:off x="7847531" y="555958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1B7C99-6066-C8D3-5C63-01AE742BC802}"/>
              </a:ext>
            </a:extLst>
          </p:cNvPr>
          <p:cNvCxnSpPr>
            <a:cxnSpLocks/>
          </p:cNvCxnSpPr>
          <p:nvPr/>
        </p:nvCxnSpPr>
        <p:spPr>
          <a:xfrm>
            <a:off x="8667802" y="888452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64A489-C0C2-267B-1CF8-4AC78F645536}"/>
              </a:ext>
            </a:extLst>
          </p:cNvPr>
          <p:cNvSpPr txBox="1"/>
          <p:nvPr/>
        </p:nvSpPr>
        <p:spPr>
          <a:xfrm>
            <a:off x="5061228" y="1672590"/>
            <a:ext cx="20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3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7DB1F9-C480-C9D9-7229-844F3A596A07}"/>
              </a:ext>
            </a:extLst>
          </p:cNvPr>
          <p:cNvCxnSpPr>
            <a:cxnSpLocks/>
          </p:cNvCxnSpPr>
          <p:nvPr/>
        </p:nvCxnSpPr>
        <p:spPr>
          <a:xfrm>
            <a:off x="5474122" y="2062842"/>
            <a:ext cx="0" cy="11250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571E154-F224-B1B8-106B-50EF3E27298D}"/>
              </a:ext>
            </a:extLst>
          </p:cNvPr>
          <p:cNvSpPr txBox="1"/>
          <p:nvPr/>
        </p:nvSpPr>
        <p:spPr>
          <a:xfrm>
            <a:off x="2834107" y="1659007"/>
            <a:ext cx="169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99A9C"/>
                </a:solidFill>
              </a:rPr>
              <a:t>Incertitude intervals 80%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28EABA-1C35-307A-850C-C4A5D7A77A89}"/>
              </a:ext>
            </a:extLst>
          </p:cNvPr>
          <p:cNvCxnSpPr>
            <a:cxnSpLocks/>
          </p:cNvCxnSpPr>
          <p:nvPr/>
        </p:nvCxnSpPr>
        <p:spPr>
          <a:xfrm>
            <a:off x="3246160" y="2277630"/>
            <a:ext cx="0" cy="476326"/>
          </a:xfrm>
          <a:prstGeom prst="straightConnector1">
            <a:avLst/>
          </a:prstGeom>
          <a:ln w="19050">
            <a:solidFill>
              <a:srgbClr val="E99A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65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EBD1EF7A-89BB-7D30-4785-5F20BF938DE0}"/>
              </a:ext>
            </a:extLst>
          </p:cNvPr>
          <p:cNvGrpSpPr/>
          <p:nvPr/>
        </p:nvGrpSpPr>
        <p:grpSpPr>
          <a:xfrm>
            <a:off x="755650" y="1524000"/>
            <a:ext cx="10001250" cy="3481387"/>
            <a:chOff x="755650" y="1524000"/>
            <a:chExt cx="10001250" cy="3481387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A890285E-67B6-F844-5B1F-08965A8CC6FB}"/>
                </a:ext>
              </a:extLst>
            </p:cNvPr>
            <p:cNvGrpSpPr/>
            <p:nvPr/>
          </p:nvGrpSpPr>
          <p:grpSpPr>
            <a:xfrm>
              <a:off x="1584325" y="2000250"/>
              <a:ext cx="9172575" cy="2476500"/>
              <a:chOff x="1584325" y="2000250"/>
              <a:chExt cx="9172575" cy="2476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DDBD8BD7-EC5E-7C24-B628-1EEA0B541B34}"/>
                  </a:ext>
                </a:extLst>
              </p:cNvPr>
              <p:cNvGrpSpPr/>
              <p:nvPr/>
            </p:nvGrpSpPr>
            <p:grpSpPr>
              <a:xfrm>
                <a:off x="2759805" y="2000250"/>
                <a:ext cx="6928866" cy="2476500"/>
                <a:chOff x="2759805" y="2000250"/>
                <a:chExt cx="6928866" cy="2476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385A01F6-CD91-1D3F-5D07-BFD41B7B78EC}"/>
                    </a:ext>
                  </a:extLst>
                </p:cNvPr>
                <p:cNvSpPr/>
                <p:nvPr/>
              </p:nvSpPr>
              <p:spPr>
                <a:xfrm>
                  <a:off x="2759805" y="2000250"/>
                  <a:ext cx="9525" cy="2476500"/>
                </a:xfrm>
                <a:custGeom>
                  <a:avLst/>
                  <a:gdLst>
                    <a:gd name="connsiteX0" fmla="*/ 210 w 9525"/>
                    <a:gd name="connsiteY0" fmla="*/ 0 h 2476500"/>
                    <a:gd name="connsiteX1" fmla="*/ 210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10" y="0"/>
                      </a:moveTo>
                      <a:lnTo>
                        <a:pt x="210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43EF854-8F18-0FB9-D486-8468CD114337}"/>
                    </a:ext>
                  </a:extLst>
                </p:cNvPr>
                <p:cNvSpPr/>
                <p:nvPr/>
              </p:nvSpPr>
              <p:spPr>
                <a:xfrm>
                  <a:off x="4492021" y="2000250"/>
                  <a:ext cx="9525" cy="2476500"/>
                </a:xfrm>
                <a:custGeom>
                  <a:avLst/>
                  <a:gdLst>
                    <a:gd name="connsiteX0" fmla="*/ 392 w 9525"/>
                    <a:gd name="connsiteY0" fmla="*/ 0 h 2476500"/>
                    <a:gd name="connsiteX1" fmla="*/ 39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92" y="0"/>
                      </a:moveTo>
                      <a:lnTo>
                        <a:pt x="39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F856BF11-A19A-D6BE-3949-2532C5B9EF15}"/>
                    </a:ext>
                  </a:extLst>
                </p:cNvPr>
                <p:cNvSpPr/>
                <p:nvPr/>
              </p:nvSpPr>
              <p:spPr>
                <a:xfrm>
                  <a:off x="6224238" y="2000250"/>
                  <a:ext cx="9525" cy="2476500"/>
                </a:xfrm>
                <a:custGeom>
                  <a:avLst/>
                  <a:gdLst>
                    <a:gd name="connsiteX0" fmla="*/ 574 w 9525"/>
                    <a:gd name="connsiteY0" fmla="*/ 0 h 2476500"/>
                    <a:gd name="connsiteX1" fmla="*/ 574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74" y="0"/>
                      </a:moveTo>
                      <a:lnTo>
                        <a:pt x="574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43B38D01-7ACC-3F4C-3D7C-ADE23FD37D8E}"/>
                    </a:ext>
                  </a:extLst>
                </p:cNvPr>
                <p:cNvSpPr/>
                <p:nvPr/>
              </p:nvSpPr>
              <p:spPr>
                <a:xfrm>
                  <a:off x="7956454" y="2000250"/>
                  <a:ext cx="9525" cy="2476500"/>
                </a:xfrm>
                <a:custGeom>
                  <a:avLst/>
                  <a:gdLst>
                    <a:gd name="connsiteX0" fmla="*/ 756 w 9525"/>
                    <a:gd name="connsiteY0" fmla="*/ 0 h 2476500"/>
                    <a:gd name="connsiteX1" fmla="*/ 756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56" y="0"/>
                      </a:moveTo>
                      <a:lnTo>
                        <a:pt x="756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87410A76-FF1F-8118-3671-07985EFA56DE}"/>
                    </a:ext>
                  </a:extLst>
                </p:cNvPr>
                <p:cNvSpPr/>
                <p:nvPr/>
              </p:nvSpPr>
              <p:spPr>
                <a:xfrm>
                  <a:off x="9688671" y="2000250"/>
                  <a:ext cx="9525" cy="2476500"/>
                </a:xfrm>
                <a:custGeom>
                  <a:avLst/>
                  <a:gdLst>
                    <a:gd name="connsiteX0" fmla="*/ 938 w 9525"/>
                    <a:gd name="connsiteY0" fmla="*/ 0 h 2476500"/>
                    <a:gd name="connsiteX1" fmla="*/ 93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38" y="0"/>
                      </a:moveTo>
                      <a:lnTo>
                        <a:pt x="93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3ECA72D1-33B0-359D-638B-87A414CD5AD0}"/>
                  </a:ext>
                </a:extLst>
              </p:cNvPr>
              <p:cNvGrpSpPr/>
              <p:nvPr/>
            </p:nvGrpSpPr>
            <p:grpSpPr>
              <a:xfrm>
                <a:off x="1584325" y="2431161"/>
                <a:ext cx="9172575" cy="1762220"/>
                <a:chOff x="1584325" y="2431161"/>
                <a:chExt cx="9172575" cy="1762220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4C283C09-01A1-E573-222E-203104A27946}"/>
                    </a:ext>
                  </a:extLst>
                </p:cNvPr>
                <p:cNvSpPr/>
                <p:nvPr/>
              </p:nvSpPr>
              <p:spPr>
                <a:xfrm>
                  <a:off x="1584325" y="419338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80 h 9525"/>
                    <a:gd name="connsiteX1" fmla="*/ 9172575 w 9172575"/>
                    <a:gd name="connsiteY1" fmla="*/ 28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80"/>
                      </a:moveTo>
                      <a:lnTo>
                        <a:pt x="9172575" y="28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15BF2C5-B538-D2CD-3D0D-32CC23066CDB}"/>
                    </a:ext>
                  </a:extLst>
                </p:cNvPr>
                <p:cNvSpPr/>
                <p:nvPr/>
              </p:nvSpPr>
              <p:spPr>
                <a:xfrm>
                  <a:off x="1584325" y="3752850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34 h 9525"/>
                    <a:gd name="connsiteX1" fmla="*/ 9172575 w 9172575"/>
                    <a:gd name="connsiteY1" fmla="*/ 23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34"/>
                      </a:moveTo>
                      <a:lnTo>
                        <a:pt x="9172575" y="23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B4AF313-A177-C538-5793-8A0B3E0772D5}"/>
                    </a:ext>
                  </a:extLst>
                </p:cNvPr>
                <p:cNvSpPr/>
                <p:nvPr/>
              </p:nvSpPr>
              <p:spPr>
                <a:xfrm>
                  <a:off x="1584325" y="2871692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141 h 9525"/>
                    <a:gd name="connsiteX1" fmla="*/ 9172575 w 9172575"/>
                    <a:gd name="connsiteY1" fmla="*/ 14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141"/>
                      </a:moveTo>
                      <a:lnTo>
                        <a:pt x="9172575" y="14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A92E589-0CEA-2FE1-E920-3E7CFCB0E103}"/>
                    </a:ext>
                  </a:extLst>
                </p:cNvPr>
                <p:cNvSpPr/>
                <p:nvPr/>
              </p:nvSpPr>
              <p:spPr>
                <a:xfrm>
                  <a:off x="1584325" y="243116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95 h 9525"/>
                    <a:gd name="connsiteX1" fmla="*/ 9172575 w 91725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95"/>
                      </a:moveTo>
                      <a:lnTo>
                        <a:pt x="91725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D070F6-D7F4-E727-4C75-1597E8CACE59}"/>
                </a:ext>
              </a:extLst>
            </p:cNvPr>
            <p:cNvSpPr/>
            <p:nvPr/>
          </p:nvSpPr>
          <p:spPr>
            <a:xfrm>
              <a:off x="1584325" y="3312223"/>
              <a:ext cx="9172575" cy="9525"/>
            </a:xfrm>
            <a:custGeom>
              <a:avLst/>
              <a:gdLst>
                <a:gd name="connsiteX0" fmla="*/ 0 w 9172575"/>
                <a:gd name="connsiteY0" fmla="*/ 188 h 9525"/>
                <a:gd name="connsiteX1" fmla="*/ 9172575 w 9172575"/>
                <a:gd name="connsiteY1" fmla="*/ 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2575" h="9525">
                  <a:moveTo>
                    <a:pt x="0" y="188"/>
                  </a:moveTo>
                  <a:lnTo>
                    <a:pt x="9172575" y="18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ACCED4-AD33-9B89-DB0A-E7A12E4F6FB8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3EB1BE-C0C7-4348-167C-F8E4699E6545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387FA6-EFC6-0375-3DBC-5A138802C1DB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26DF4-D4D0-AF1E-D3E7-F408108A5F3D}"/>
                </a:ext>
              </a:extLst>
            </p:cNvPr>
            <p:cNvSpPr/>
            <p:nvPr/>
          </p:nvSpPr>
          <p:spPr>
            <a:xfrm>
              <a:off x="15748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194219B8-7B63-DED4-80C4-7ED1E5F68776}"/>
                </a:ext>
              </a:extLst>
            </p:cNvPr>
            <p:cNvGrpSpPr/>
            <p:nvPr/>
          </p:nvGrpSpPr>
          <p:grpSpPr>
            <a:xfrm>
              <a:off x="2415952" y="4431030"/>
              <a:ext cx="7587603" cy="574357"/>
              <a:chOff x="2415952" y="4431030"/>
              <a:chExt cx="7587603" cy="574357"/>
            </a:xfrm>
            <a:solidFill>
              <a:srgbClr val="2A3F5F"/>
            </a:solidFill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B1C8-5933-347F-AE12-167A32A29306}"/>
                  </a:ext>
                </a:extLst>
              </p:cNvPr>
              <p:cNvSpPr txBox="1"/>
              <p:nvPr/>
            </p:nvSpPr>
            <p:spPr>
              <a:xfrm>
                <a:off x="2415952" y="4431030"/>
                <a:ext cx="697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253E8-85DA-5EE3-D4C2-DB6BA85C6493}"/>
                  </a:ext>
                </a:extLst>
              </p:cNvPr>
              <p:cNvSpPr txBox="1"/>
              <p:nvPr/>
            </p:nvSpPr>
            <p:spPr>
              <a:xfrm>
                <a:off x="2463577" y="4666833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4642CF-D609-F194-81C4-78E4207A3112}"/>
                  </a:ext>
                </a:extLst>
              </p:cNvPr>
              <p:cNvSpPr txBox="1"/>
              <p:nvPr/>
            </p:nvSpPr>
            <p:spPr>
              <a:xfrm>
                <a:off x="4095781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D27DEE-D0D1-BAF0-51DF-24EDB390FF84}"/>
                  </a:ext>
                </a:extLst>
              </p:cNvPr>
              <p:cNvSpPr txBox="1"/>
              <p:nvPr/>
            </p:nvSpPr>
            <p:spPr>
              <a:xfrm>
                <a:off x="5827998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19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B507D1-537C-DB02-26F8-6DE17076C564}"/>
                  </a:ext>
                </a:extLst>
              </p:cNvPr>
              <p:cNvSpPr txBox="1"/>
              <p:nvPr/>
            </p:nvSpPr>
            <p:spPr>
              <a:xfrm>
                <a:off x="7560214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26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173200-A497-8E52-611B-9F90FE814C8A}"/>
                  </a:ext>
                </a:extLst>
              </p:cNvPr>
              <p:cNvSpPr txBox="1"/>
              <p:nvPr/>
            </p:nvSpPr>
            <p:spPr>
              <a:xfrm>
                <a:off x="9387681" y="443103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</p:grp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7F5A163B-0857-842E-EF1B-B8D9E5AF141A}"/>
                </a:ext>
              </a:extLst>
            </p:cNvPr>
            <p:cNvGrpSpPr/>
            <p:nvPr/>
          </p:nvGrpSpPr>
          <p:grpSpPr>
            <a:xfrm>
              <a:off x="1123315" y="2258282"/>
              <a:ext cx="498411" cy="2100774"/>
              <a:chOff x="1123315" y="2258282"/>
              <a:chExt cx="498411" cy="2100774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18643-F8A6-7E3F-22A4-25366A1A72E5}"/>
                  </a:ext>
                </a:extLst>
              </p:cNvPr>
              <p:cNvSpPr txBox="1"/>
              <p:nvPr/>
            </p:nvSpPr>
            <p:spPr>
              <a:xfrm>
                <a:off x="1123315" y="4020502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0E29BE-6D72-51F6-DDA6-A4D22060843D}"/>
                  </a:ext>
                </a:extLst>
              </p:cNvPr>
              <p:cNvSpPr txBox="1"/>
              <p:nvPr/>
            </p:nvSpPr>
            <p:spPr>
              <a:xfrm>
                <a:off x="1228090" y="3579971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1982F6-13B6-4D6F-0476-65EC3BC0072F}"/>
                  </a:ext>
                </a:extLst>
              </p:cNvPr>
              <p:cNvSpPr txBox="1"/>
              <p:nvPr/>
            </p:nvSpPr>
            <p:spPr>
              <a:xfrm>
                <a:off x="1332864" y="31393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4F1D60-192C-7453-7532-A16E4F28ACAE}"/>
                  </a:ext>
                </a:extLst>
              </p:cNvPr>
              <p:cNvSpPr txBox="1"/>
              <p:nvPr/>
            </p:nvSpPr>
            <p:spPr>
              <a:xfrm>
                <a:off x="1332864" y="269881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B5E4B-9B3E-693B-4FAE-D62A36E5B3D6}"/>
                  </a:ext>
                </a:extLst>
              </p:cNvPr>
              <p:cNvSpPr txBox="1"/>
              <p:nvPr/>
            </p:nvSpPr>
            <p:spPr>
              <a:xfrm>
                <a:off x="1228090" y="225828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70B5BEE-0176-12F3-5662-BBF85A7B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t="13500" r="4546" b="22500"/>
          <a:stretch/>
        </p:blipFill>
        <p:spPr>
          <a:xfrm>
            <a:off x="1540331" y="2038346"/>
            <a:ext cx="9216568" cy="2438403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1" name="Freeform 40">
            <a:extLst>
              <a:ext uri="{FF2B5EF4-FFF2-40B4-BE49-F238E27FC236}">
                <a16:creationId xmlns:a16="http://schemas.microsoft.com/office/drawing/2014/main" id="{8FADE13D-1F45-E6AD-42DD-97B609ADBE63}"/>
              </a:ext>
            </a:extLst>
          </p:cNvPr>
          <p:cNvSpPr/>
          <p:nvPr/>
        </p:nvSpPr>
        <p:spPr>
          <a:xfrm>
            <a:off x="9008204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7E3CD45-84EE-7A5F-0724-69C5940895F3}"/>
              </a:ext>
            </a:extLst>
          </p:cNvPr>
          <p:cNvSpPr/>
          <p:nvPr/>
        </p:nvSpPr>
        <p:spPr>
          <a:xfrm>
            <a:off x="10737850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FD40C-567D-D3AC-1A09-7DA68239C0D2}"/>
              </a:ext>
            </a:extLst>
          </p:cNvPr>
          <p:cNvSpPr txBox="1"/>
          <p:nvPr/>
        </p:nvSpPr>
        <p:spPr>
          <a:xfrm rot="16200000">
            <a:off x="264346" y="3053833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68550-96CA-717C-9785-C69B9A8A42E8}"/>
              </a:ext>
            </a:extLst>
          </p:cNvPr>
          <p:cNvSpPr/>
          <p:nvPr/>
        </p:nvSpPr>
        <p:spPr>
          <a:xfrm>
            <a:off x="9031077" y="2166842"/>
            <a:ext cx="1678197" cy="2264188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56077D-7F34-C198-9CF0-1685F28992F2}"/>
              </a:ext>
            </a:extLst>
          </p:cNvPr>
          <p:cNvSpPr txBox="1"/>
          <p:nvPr/>
        </p:nvSpPr>
        <p:spPr>
          <a:xfrm>
            <a:off x="8896199" y="1807036"/>
            <a:ext cx="20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4C4E4-B136-C639-A5CD-9F12FAC38001}"/>
              </a:ext>
            </a:extLst>
          </p:cNvPr>
          <p:cNvSpPr txBox="1"/>
          <p:nvPr/>
        </p:nvSpPr>
        <p:spPr>
          <a:xfrm>
            <a:off x="4540857" y="1834632"/>
            <a:ext cx="220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</a:t>
            </a:r>
          </a:p>
        </p:txBody>
      </p:sp>
    </p:spTree>
    <p:extLst>
      <p:ext uri="{BB962C8B-B14F-4D97-AF65-F5344CB8AC3E}">
        <p14:creationId xmlns:p14="http://schemas.microsoft.com/office/powerpoint/2010/main" val="3230445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E424B94F-5074-4397-7ADA-FE490506296D}"/>
              </a:ext>
            </a:extLst>
          </p:cNvPr>
          <p:cNvGrpSpPr/>
          <p:nvPr/>
        </p:nvGrpSpPr>
        <p:grpSpPr>
          <a:xfrm>
            <a:off x="2524125" y="2000250"/>
            <a:ext cx="7381875" cy="2476500"/>
            <a:chOff x="2524125" y="2000250"/>
            <a:chExt cx="73818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96C3957-CE2F-578A-907E-2C662AB9DF35}"/>
                </a:ext>
              </a:extLst>
            </p:cNvPr>
            <p:cNvGrpSpPr/>
            <p:nvPr/>
          </p:nvGrpSpPr>
          <p:grpSpPr>
            <a:xfrm>
              <a:off x="3315081" y="2000250"/>
              <a:ext cx="6327267" cy="2476500"/>
              <a:chOff x="3315081" y="2000250"/>
              <a:chExt cx="6327267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3B4355F-41AE-EEF2-6AEA-711250D6A8C6}"/>
                  </a:ext>
                </a:extLst>
              </p:cNvPr>
              <p:cNvSpPr/>
              <p:nvPr/>
            </p:nvSpPr>
            <p:spPr>
              <a:xfrm>
                <a:off x="3315081" y="2000250"/>
                <a:ext cx="9525" cy="2476500"/>
              </a:xfrm>
              <a:custGeom>
                <a:avLst/>
                <a:gdLst>
                  <a:gd name="connsiteX0" fmla="*/ 158 w 9525"/>
                  <a:gd name="connsiteY0" fmla="*/ 0 h 2476500"/>
                  <a:gd name="connsiteX1" fmla="*/ 15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58" y="0"/>
                    </a:moveTo>
                    <a:lnTo>
                      <a:pt x="15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0D7B03D-98BE-268A-0B75-971DE2EBF0D2}"/>
                  </a:ext>
                </a:extLst>
              </p:cNvPr>
              <p:cNvSpPr/>
              <p:nvPr/>
            </p:nvSpPr>
            <p:spPr>
              <a:xfrm>
                <a:off x="4369593" y="2000250"/>
                <a:ext cx="9525" cy="2476500"/>
              </a:xfrm>
              <a:custGeom>
                <a:avLst/>
                <a:gdLst>
                  <a:gd name="connsiteX0" fmla="*/ 269 w 9525"/>
                  <a:gd name="connsiteY0" fmla="*/ 0 h 2476500"/>
                  <a:gd name="connsiteX1" fmla="*/ 26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9" y="0"/>
                    </a:moveTo>
                    <a:lnTo>
                      <a:pt x="26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6EEAB3-D721-562B-153C-D8D8E3D4AAE5}"/>
                  </a:ext>
                </a:extLst>
              </p:cNvPr>
              <p:cNvSpPr/>
              <p:nvPr/>
            </p:nvSpPr>
            <p:spPr>
              <a:xfrm>
                <a:off x="5424106" y="2000250"/>
                <a:ext cx="9525" cy="2476500"/>
              </a:xfrm>
              <a:custGeom>
                <a:avLst/>
                <a:gdLst>
                  <a:gd name="connsiteX0" fmla="*/ 379 w 9525"/>
                  <a:gd name="connsiteY0" fmla="*/ 0 h 2476500"/>
                  <a:gd name="connsiteX1" fmla="*/ 37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79" y="0"/>
                    </a:moveTo>
                    <a:lnTo>
                      <a:pt x="37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9D7C29D-BE8B-2E4C-21A1-097035AAAB99}"/>
                  </a:ext>
                </a:extLst>
              </p:cNvPr>
              <p:cNvSpPr/>
              <p:nvPr/>
            </p:nvSpPr>
            <p:spPr>
              <a:xfrm>
                <a:off x="6478714" y="2000250"/>
                <a:ext cx="9525" cy="2476500"/>
              </a:xfrm>
              <a:custGeom>
                <a:avLst/>
                <a:gdLst>
                  <a:gd name="connsiteX0" fmla="*/ 490 w 9525"/>
                  <a:gd name="connsiteY0" fmla="*/ 0 h 2476500"/>
                  <a:gd name="connsiteX1" fmla="*/ 49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90" y="0"/>
                    </a:moveTo>
                    <a:lnTo>
                      <a:pt x="49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39822EF1-0309-4282-3C67-171E7C8EDC5A}"/>
                  </a:ext>
                </a:extLst>
              </p:cNvPr>
              <p:cNvSpPr/>
              <p:nvPr/>
            </p:nvSpPr>
            <p:spPr>
              <a:xfrm>
                <a:off x="7533227" y="2000250"/>
                <a:ext cx="9525" cy="2476500"/>
              </a:xfrm>
              <a:custGeom>
                <a:avLst/>
                <a:gdLst>
                  <a:gd name="connsiteX0" fmla="*/ 601 w 9525"/>
                  <a:gd name="connsiteY0" fmla="*/ 0 h 2476500"/>
                  <a:gd name="connsiteX1" fmla="*/ 60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01" y="0"/>
                    </a:moveTo>
                    <a:lnTo>
                      <a:pt x="60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2CE99F-47B3-63CD-61C1-46E0FDB4E084}"/>
                  </a:ext>
                </a:extLst>
              </p:cNvPr>
              <p:cNvSpPr/>
              <p:nvPr/>
            </p:nvSpPr>
            <p:spPr>
              <a:xfrm>
                <a:off x="8587835" y="2000250"/>
                <a:ext cx="9525" cy="2476500"/>
              </a:xfrm>
              <a:custGeom>
                <a:avLst/>
                <a:gdLst>
                  <a:gd name="connsiteX0" fmla="*/ 712 w 9525"/>
                  <a:gd name="connsiteY0" fmla="*/ 0 h 2476500"/>
                  <a:gd name="connsiteX1" fmla="*/ 71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12" y="0"/>
                    </a:moveTo>
                    <a:lnTo>
                      <a:pt x="71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220BC68-ED0B-0E8B-EFC4-F43285300130}"/>
                  </a:ext>
                </a:extLst>
              </p:cNvPr>
              <p:cNvSpPr/>
              <p:nvPr/>
            </p:nvSpPr>
            <p:spPr>
              <a:xfrm>
                <a:off x="9642348" y="2000250"/>
                <a:ext cx="9525" cy="2476500"/>
              </a:xfrm>
              <a:custGeom>
                <a:avLst/>
                <a:gdLst>
                  <a:gd name="connsiteX0" fmla="*/ 822 w 9525"/>
                  <a:gd name="connsiteY0" fmla="*/ 0 h 2476500"/>
                  <a:gd name="connsiteX1" fmla="*/ 8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822" y="0"/>
                    </a:moveTo>
                    <a:lnTo>
                      <a:pt x="8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3275918C-38BF-CF01-F52C-DDA159311B39}"/>
                </a:ext>
              </a:extLst>
            </p:cNvPr>
            <p:cNvGrpSpPr/>
            <p:nvPr/>
          </p:nvGrpSpPr>
          <p:grpSpPr>
            <a:xfrm>
              <a:off x="2524125" y="2226945"/>
              <a:ext cx="7381875" cy="1944528"/>
              <a:chOff x="2524125" y="2226945"/>
              <a:chExt cx="7381875" cy="1944528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7669C5-DA2A-72FC-D6CE-3220FDD7525F}"/>
                  </a:ext>
                </a:extLst>
              </p:cNvPr>
              <p:cNvSpPr/>
              <p:nvPr/>
            </p:nvSpPr>
            <p:spPr>
              <a:xfrm>
                <a:off x="2524125" y="4171473"/>
                <a:ext cx="7381875" cy="9525"/>
              </a:xfrm>
              <a:custGeom>
                <a:avLst/>
                <a:gdLst>
                  <a:gd name="connsiteX0" fmla="*/ 0 w 7381875"/>
                  <a:gd name="connsiteY0" fmla="*/ 278 h 9525"/>
                  <a:gd name="connsiteX1" fmla="*/ 7381875 w 7381875"/>
                  <a:gd name="connsiteY1" fmla="*/ 2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78"/>
                    </a:moveTo>
                    <a:lnTo>
                      <a:pt x="7381875" y="2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0A1E031-516B-B591-68AA-33696EA63ACB}"/>
                  </a:ext>
                </a:extLst>
              </p:cNvPr>
              <p:cNvSpPr/>
              <p:nvPr/>
            </p:nvSpPr>
            <p:spPr>
              <a:xfrm>
                <a:off x="2524125" y="3685317"/>
                <a:ext cx="7381875" cy="9525"/>
              </a:xfrm>
              <a:custGeom>
                <a:avLst/>
                <a:gdLst>
                  <a:gd name="connsiteX0" fmla="*/ 0 w 7381875"/>
                  <a:gd name="connsiteY0" fmla="*/ 227 h 9525"/>
                  <a:gd name="connsiteX1" fmla="*/ 7381875 w 7381875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27"/>
                    </a:moveTo>
                    <a:lnTo>
                      <a:pt x="7381875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29A34F-422A-ABA7-FAF2-5B3F5F06CA38}"/>
                  </a:ext>
                </a:extLst>
              </p:cNvPr>
              <p:cNvSpPr/>
              <p:nvPr/>
            </p:nvSpPr>
            <p:spPr>
              <a:xfrm>
                <a:off x="2524125" y="2713101"/>
                <a:ext cx="7381875" cy="9525"/>
              </a:xfrm>
              <a:custGeom>
                <a:avLst/>
                <a:gdLst>
                  <a:gd name="connsiteX0" fmla="*/ 0 w 7381875"/>
                  <a:gd name="connsiteY0" fmla="*/ 125 h 9525"/>
                  <a:gd name="connsiteX1" fmla="*/ 7381875 w 7381875"/>
                  <a:gd name="connsiteY1" fmla="*/ 1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125"/>
                    </a:moveTo>
                    <a:lnTo>
                      <a:pt x="7381875" y="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2D3231E-DFD8-8CFB-DF73-0799493BBE93}"/>
                  </a:ext>
                </a:extLst>
              </p:cNvPr>
              <p:cNvSpPr/>
              <p:nvPr/>
            </p:nvSpPr>
            <p:spPr>
              <a:xfrm>
                <a:off x="2524125" y="2226945"/>
                <a:ext cx="7381875" cy="9525"/>
              </a:xfrm>
              <a:custGeom>
                <a:avLst/>
                <a:gdLst>
                  <a:gd name="connsiteX0" fmla="*/ 0 w 7381875"/>
                  <a:gd name="connsiteY0" fmla="*/ 74 h 9525"/>
                  <a:gd name="connsiteX1" fmla="*/ 7381875 w 73818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74"/>
                    </a:moveTo>
                    <a:lnTo>
                      <a:pt x="73818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AD28495D-8F1C-9808-680D-BEDD205EB60A}"/>
              </a:ext>
            </a:extLst>
          </p:cNvPr>
          <p:cNvSpPr/>
          <p:nvPr/>
        </p:nvSpPr>
        <p:spPr>
          <a:xfrm>
            <a:off x="2524125" y="3199257"/>
            <a:ext cx="7381875" cy="9525"/>
          </a:xfrm>
          <a:custGeom>
            <a:avLst/>
            <a:gdLst>
              <a:gd name="connsiteX0" fmla="*/ 0 w 7381875"/>
              <a:gd name="connsiteY0" fmla="*/ 176 h 9525"/>
              <a:gd name="connsiteX1" fmla="*/ 7381875 w 7381875"/>
              <a:gd name="connsiteY1" fmla="*/ 1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1875" h="9525">
                <a:moveTo>
                  <a:pt x="0" y="176"/>
                </a:moveTo>
                <a:lnTo>
                  <a:pt x="7381875" y="176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92C592-9B75-AF39-2449-FEC4C473CCAA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A620EAE-925F-E5D4-533E-69E94EEF97B7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6B522E07-CEC1-8A57-DC36-25D7F7E87D02}"/>
              </a:ext>
            </a:extLst>
          </p:cNvPr>
          <p:cNvGrpSpPr/>
          <p:nvPr/>
        </p:nvGrpSpPr>
        <p:grpSpPr>
          <a:xfrm>
            <a:off x="2524125" y="2124075"/>
            <a:ext cx="7381875" cy="2228850"/>
            <a:chOff x="2524125" y="2124075"/>
            <a:chExt cx="7381875" cy="22288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782397-688A-14AD-6B75-CFA42FBD141F}"/>
                </a:ext>
              </a:extLst>
            </p:cNvPr>
            <p:cNvSpPr/>
            <p:nvPr/>
          </p:nvSpPr>
          <p:spPr>
            <a:xfrm>
              <a:off x="2524125" y="2124075"/>
              <a:ext cx="7381875" cy="2228850"/>
            </a:xfrm>
            <a:custGeom>
              <a:avLst/>
              <a:gdLst>
                <a:gd name="connsiteX0" fmla="*/ 75 w 7381875"/>
                <a:gd name="connsiteY0" fmla="*/ 1245253 h 2228850"/>
                <a:gd name="connsiteX1" fmla="*/ 22078 w 7381875"/>
                <a:gd name="connsiteY1" fmla="*/ 1409750 h 2228850"/>
                <a:gd name="connsiteX2" fmla="*/ 33032 w 7381875"/>
                <a:gd name="connsiteY2" fmla="*/ 1437849 h 2228850"/>
                <a:gd name="connsiteX3" fmla="*/ 65988 w 7381875"/>
                <a:gd name="connsiteY3" fmla="*/ 1699786 h 2228850"/>
                <a:gd name="connsiteX4" fmla="*/ 76942 w 7381875"/>
                <a:gd name="connsiteY4" fmla="*/ 1753698 h 2228850"/>
                <a:gd name="connsiteX5" fmla="*/ 98945 w 7381875"/>
                <a:gd name="connsiteY5" fmla="*/ 1901526 h 2228850"/>
                <a:gd name="connsiteX6" fmla="*/ 109898 w 7381875"/>
                <a:gd name="connsiteY6" fmla="*/ 1864759 h 2228850"/>
                <a:gd name="connsiteX7" fmla="*/ 120947 w 7381875"/>
                <a:gd name="connsiteY7" fmla="*/ 1955723 h 2228850"/>
                <a:gd name="connsiteX8" fmla="*/ 131901 w 7381875"/>
                <a:gd name="connsiteY8" fmla="*/ 1869046 h 2228850"/>
                <a:gd name="connsiteX9" fmla="*/ 142855 w 7381875"/>
                <a:gd name="connsiteY9" fmla="*/ 1712550 h 2228850"/>
                <a:gd name="connsiteX10" fmla="*/ 153904 w 7381875"/>
                <a:gd name="connsiteY10" fmla="*/ 2055069 h 2228850"/>
                <a:gd name="connsiteX11" fmla="*/ 175811 w 7381875"/>
                <a:gd name="connsiteY11" fmla="*/ 2141842 h 2228850"/>
                <a:gd name="connsiteX12" fmla="*/ 186860 w 7381875"/>
                <a:gd name="connsiteY12" fmla="*/ 2148223 h 2228850"/>
                <a:gd name="connsiteX13" fmla="*/ 208768 w 7381875"/>
                <a:gd name="connsiteY13" fmla="*/ 2054688 h 2228850"/>
                <a:gd name="connsiteX14" fmla="*/ 219817 w 7381875"/>
                <a:gd name="connsiteY14" fmla="*/ 1745125 h 2228850"/>
                <a:gd name="connsiteX15" fmla="*/ 230771 w 7381875"/>
                <a:gd name="connsiteY15" fmla="*/ 2183752 h 2228850"/>
                <a:gd name="connsiteX16" fmla="*/ 241724 w 7381875"/>
                <a:gd name="connsiteY16" fmla="*/ 2228900 h 2228850"/>
                <a:gd name="connsiteX17" fmla="*/ 252773 w 7381875"/>
                <a:gd name="connsiteY17" fmla="*/ 2188133 h 2228850"/>
                <a:gd name="connsiteX18" fmla="*/ 263727 w 7381875"/>
                <a:gd name="connsiteY18" fmla="*/ 2064308 h 2228850"/>
                <a:gd name="connsiteX19" fmla="*/ 274681 w 7381875"/>
                <a:gd name="connsiteY19" fmla="*/ 2047163 h 2228850"/>
                <a:gd name="connsiteX20" fmla="*/ 285730 w 7381875"/>
                <a:gd name="connsiteY20" fmla="*/ 2164225 h 2228850"/>
                <a:gd name="connsiteX21" fmla="*/ 307637 w 7381875"/>
                <a:gd name="connsiteY21" fmla="*/ 2022684 h 2228850"/>
                <a:gd name="connsiteX22" fmla="*/ 318591 w 7381875"/>
                <a:gd name="connsiteY22" fmla="*/ 2058212 h 2228850"/>
                <a:gd name="connsiteX23" fmla="*/ 329640 w 7381875"/>
                <a:gd name="connsiteY23" fmla="*/ 1673402 h 2228850"/>
                <a:gd name="connsiteX24" fmla="*/ 340594 w 7381875"/>
                <a:gd name="connsiteY24" fmla="*/ 1845328 h 2228850"/>
                <a:gd name="connsiteX25" fmla="*/ 351548 w 7381875"/>
                <a:gd name="connsiteY25" fmla="*/ 1859330 h 2228850"/>
                <a:gd name="connsiteX26" fmla="*/ 362597 w 7381875"/>
                <a:gd name="connsiteY26" fmla="*/ 1715026 h 2228850"/>
                <a:gd name="connsiteX27" fmla="*/ 384504 w 7381875"/>
                <a:gd name="connsiteY27" fmla="*/ 1541100 h 2228850"/>
                <a:gd name="connsiteX28" fmla="*/ 395553 w 7381875"/>
                <a:gd name="connsiteY28" fmla="*/ 1443278 h 2228850"/>
                <a:gd name="connsiteX29" fmla="*/ 406507 w 7381875"/>
                <a:gd name="connsiteY29" fmla="*/ 1310118 h 2228850"/>
                <a:gd name="connsiteX30" fmla="*/ 417461 w 7381875"/>
                <a:gd name="connsiteY30" fmla="*/ 1340503 h 2228850"/>
                <a:gd name="connsiteX31" fmla="*/ 461466 w 7381875"/>
                <a:gd name="connsiteY31" fmla="*/ 824820 h 2228850"/>
                <a:gd name="connsiteX32" fmla="*/ 472420 w 7381875"/>
                <a:gd name="connsiteY32" fmla="*/ 914736 h 2228850"/>
                <a:gd name="connsiteX33" fmla="*/ 483374 w 7381875"/>
                <a:gd name="connsiteY33" fmla="*/ 866920 h 2228850"/>
                <a:gd name="connsiteX34" fmla="*/ 494423 w 7381875"/>
                <a:gd name="connsiteY34" fmla="*/ 857205 h 2228850"/>
                <a:gd name="connsiteX35" fmla="*/ 516330 w 7381875"/>
                <a:gd name="connsiteY35" fmla="*/ 977887 h 2228850"/>
                <a:gd name="connsiteX36" fmla="*/ 527379 w 7381875"/>
                <a:gd name="connsiteY36" fmla="*/ 861967 h 2228850"/>
                <a:gd name="connsiteX37" fmla="*/ 538333 w 7381875"/>
                <a:gd name="connsiteY37" fmla="*/ 747667 h 2228850"/>
                <a:gd name="connsiteX38" fmla="*/ 549287 w 7381875"/>
                <a:gd name="connsiteY38" fmla="*/ 842536 h 2228850"/>
                <a:gd name="connsiteX39" fmla="*/ 560336 w 7381875"/>
                <a:gd name="connsiteY39" fmla="*/ 944454 h 2228850"/>
                <a:gd name="connsiteX40" fmla="*/ 571289 w 7381875"/>
                <a:gd name="connsiteY40" fmla="*/ 853300 h 2228850"/>
                <a:gd name="connsiteX41" fmla="*/ 582243 w 7381875"/>
                <a:gd name="connsiteY41" fmla="*/ 863206 h 2228850"/>
                <a:gd name="connsiteX42" fmla="*/ 593292 w 7381875"/>
                <a:gd name="connsiteY42" fmla="*/ 751668 h 2228850"/>
                <a:gd name="connsiteX43" fmla="*/ 604246 w 7381875"/>
                <a:gd name="connsiteY43" fmla="*/ 495921 h 2228850"/>
                <a:gd name="connsiteX44" fmla="*/ 615200 w 7381875"/>
                <a:gd name="connsiteY44" fmla="*/ 664133 h 2228850"/>
                <a:gd name="connsiteX45" fmla="*/ 637202 w 7381875"/>
                <a:gd name="connsiteY45" fmla="*/ 755573 h 2228850"/>
                <a:gd name="connsiteX46" fmla="*/ 648156 w 7381875"/>
                <a:gd name="connsiteY46" fmla="*/ 996651 h 2228850"/>
                <a:gd name="connsiteX47" fmla="*/ 659205 w 7381875"/>
                <a:gd name="connsiteY47" fmla="*/ 991603 h 2228850"/>
                <a:gd name="connsiteX48" fmla="*/ 670159 w 7381875"/>
                <a:gd name="connsiteY48" fmla="*/ 1032751 h 2228850"/>
                <a:gd name="connsiteX49" fmla="*/ 681113 w 7381875"/>
                <a:gd name="connsiteY49" fmla="*/ 969409 h 2228850"/>
                <a:gd name="connsiteX50" fmla="*/ 692162 w 7381875"/>
                <a:gd name="connsiteY50" fmla="*/ 779481 h 2228850"/>
                <a:gd name="connsiteX51" fmla="*/ 703115 w 7381875"/>
                <a:gd name="connsiteY51" fmla="*/ 912736 h 2228850"/>
                <a:gd name="connsiteX52" fmla="*/ 714069 w 7381875"/>
                <a:gd name="connsiteY52" fmla="*/ 592886 h 2228850"/>
                <a:gd name="connsiteX53" fmla="*/ 736072 w 7381875"/>
                <a:gd name="connsiteY53" fmla="*/ 968647 h 2228850"/>
                <a:gd name="connsiteX54" fmla="*/ 747026 w 7381875"/>
                <a:gd name="connsiteY54" fmla="*/ 995508 h 2228850"/>
                <a:gd name="connsiteX55" fmla="*/ 758075 w 7381875"/>
                <a:gd name="connsiteY55" fmla="*/ 963409 h 2228850"/>
                <a:gd name="connsiteX56" fmla="*/ 769028 w 7381875"/>
                <a:gd name="connsiteY56" fmla="*/ 906640 h 2228850"/>
                <a:gd name="connsiteX57" fmla="*/ 779982 w 7381875"/>
                <a:gd name="connsiteY57" fmla="*/ 969600 h 2228850"/>
                <a:gd name="connsiteX58" fmla="*/ 791031 w 7381875"/>
                <a:gd name="connsiteY58" fmla="*/ 932071 h 2228850"/>
                <a:gd name="connsiteX59" fmla="*/ 801985 w 7381875"/>
                <a:gd name="connsiteY59" fmla="*/ 907402 h 2228850"/>
                <a:gd name="connsiteX60" fmla="*/ 812938 w 7381875"/>
                <a:gd name="connsiteY60" fmla="*/ 951502 h 2228850"/>
                <a:gd name="connsiteX61" fmla="*/ 823988 w 7381875"/>
                <a:gd name="connsiteY61" fmla="*/ 904354 h 2228850"/>
                <a:gd name="connsiteX62" fmla="*/ 834941 w 7381875"/>
                <a:gd name="connsiteY62" fmla="*/ 965790 h 2228850"/>
                <a:gd name="connsiteX63" fmla="*/ 845895 w 7381875"/>
                <a:gd name="connsiteY63" fmla="*/ 1051705 h 2228850"/>
                <a:gd name="connsiteX64" fmla="*/ 856944 w 7381875"/>
                <a:gd name="connsiteY64" fmla="*/ 1055325 h 2228850"/>
                <a:gd name="connsiteX65" fmla="*/ 867898 w 7381875"/>
                <a:gd name="connsiteY65" fmla="*/ 1057325 h 2228850"/>
                <a:gd name="connsiteX66" fmla="*/ 878852 w 7381875"/>
                <a:gd name="connsiteY66" fmla="*/ 1028560 h 2228850"/>
                <a:gd name="connsiteX67" fmla="*/ 889901 w 7381875"/>
                <a:gd name="connsiteY67" fmla="*/ 932833 h 2228850"/>
                <a:gd name="connsiteX68" fmla="*/ 900854 w 7381875"/>
                <a:gd name="connsiteY68" fmla="*/ 941501 h 2228850"/>
                <a:gd name="connsiteX69" fmla="*/ 911808 w 7381875"/>
                <a:gd name="connsiteY69" fmla="*/ 997603 h 2228850"/>
                <a:gd name="connsiteX70" fmla="*/ 922857 w 7381875"/>
                <a:gd name="connsiteY70" fmla="*/ 925690 h 2228850"/>
                <a:gd name="connsiteX71" fmla="*/ 933811 w 7381875"/>
                <a:gd name="connsiteY71" fmla="*/ 923404 h 2228850"/>
                <a:gd name="connsiteX72" fmla="*/ 944765 w 7381875"/>
                <a:gd name="connsiteY72" fmla="*/ 953693 h 2228850"/>
                <a:gd name="connsiteX73" fmla="*/ 977721 w 7381875"/>
                <a:gd name="connsiteY73" fmla="*/ 1062659 h 2228850"/>
                <a:gd name="connsiteX74" fmla="*/ 988675 w 7381875"/>
                <a:gd name="connsiteY74" fmla="*/ 1003128 h 2228850"/>
                <a:gd name="connsiteX75" fmla="*/ 999724 w 7381875"/>
                <a:gd name="connsiteY75" fmla="*/ 1008367 h 2228850"/>
                <a:gd name="connsiteX76" fmla="*/ 1010678 w 7381875"/>
                <a:gd name="connsiteY76" fmla="*/ 966647 h 2228850"/>
                <a:gd name="connsiteX77" fmla="*/ 1021631 w 7381875"/>
                <a:gd name="connsiteY77" fmla="*/ 968838 h 2228850"/>
                <a:gd name="connsiteX78" fmla="*/ 1032680 w 7381875"/>
                <a:gd name="connsiteY78" fmla="*/ 1008081 h 2228850"/>
                <a:gd name="connsiteX79" fmla="*/ 1043634 w 7381875"/>
                <a:gd name="connsiteY79" fmla="*/ 1099807 h 2228850"/>
                <a:gd name="connsiteX80" fmla="*/ 1054588 w 7381875"/>
                <a:gd name="connsiteY80" fmla="*/ 1082281 h 2228850"/>
                <a:gd name="connsiteX81" fmla="*/ 1076591 w 7381875"/>
                <a:gd name="connsiteY81" fmla="*/ 1300784 h 2228850"/>
                <a:gd name="connsiteX82" fmla="*/ 1087544 w 7381875"/>
                <a:gd name="connsiteY82" fmla="*/ 1318501 h 2228850"/>
                <a:gd name="connsiteX83" fmla="*/ 1098593 w 7381875"/>
                <a:gd name="connsiteY83" fmla="*/ 1444802 h 2228850"/>
                <a:gd name="connsiteX84" fmla="*/ 1109547 w 7381875"/>
                <a:gd name="connsiteY84" fmla="*/ 1438420 h 2228850"/>
                <a:gd name="connsiteX85" fmla="*/ 1120501 w 7381875"/>
                <a:gd name="connsiteY85" fmla="*/ 1573009 h 2228850"/>
                <a:gd name="connsiteX86" fmla="*/ 1131550 w 7381875"/>
                <a:gd name="connsiteY86" fmla="*/ 1615300 h 2228850"/>
                <a:gd name="connsiteX87" fmla="*/ 1153457 w 7381875"/>
                <a:gd name="connsiteY87" fmla="*/ 1790941 h 2228850"/>
                <a:gd name="connsiteX88" fmla="*/ 1164506 w 7381875"/>
                <a:gd name="connsiteY88" fmla="*/ 1873046 h 2228850"/>
                <a:gd name="connsiteX89" fmla="*/ 1175460 w 7381875"/>
                <a:gd name="connsiteY89" fmla="*/ 1733886 h 2228850"/>
                <a:gd name="connsiteX90" fmla="*/ 1186414 w 7381875"/>
                <a:gd name="connsiteY90" fmla="*/ 1847710 h 2228850"/>
                <a:gd name="connsiteX91" fmla="*/ 1197463 w 7381875"/>
                <a:gd name="connsiteY91" fmla="*/ 1866474 h 2228850"/>
                <a:gd name="connsiteX92" fmla="*/ 1208417 w 7381875"/>
                <a:gd name="connsiteY92" fmla="*/ 1926291 h 2228850"/>
                <a:gd name="connsiteX93" fmla="*/ 1219370 w 7381875"/>
                <a:gd name="connsiteY93" fmla="*/ 1993442 h 2228850"/>
                <a:gd name="connsiteX94" fmla="*/ 1230419 w 7381875"/>
                <a:gd name="connsiteY94" fmla="*/ 2127935 h 2228850"/>
                <a:gd name="connsiteX95" fmla="*/ 1274330 w 7381875"/>
                <a:gd name="connsiteY95" fmla="*/ 1542433 h 2228850"/>
                <a:gd name="connsiteX96" fmla="*/ 1285283 w 7381875"/>
                <a:gd name="connsiteY96" fmla="*/ 1634635 h 2228850"/>
                <a:gd name="connsiteX97" fmla="*/ 1296332 w 7381875"/>
                <a:gd name="connsiteY97" fmla="*/ 1647685 h 2228850"/>
                <a:gd name="connsiteX98" fmla="*/ 1307286 w 7381875"/>
                <a:gd name="connsiteY98" fmla="*/ 2126411 h 2228850"/>
                <a:gd name="connsiteX99" fmla="*/ 1318240 w 7381875"/>
                <a:gd name="connsiteY99" fmla="*/ 2090121 h 2228850"/>
                <a:gd name="connsiteX100" fmla="*/ 1329289 w 7381875"/>
                <a:gd name="connsiteY100" fmla="*/ 2088978 h 2228850"/>
                <a:gd name="connsiteX101" fmla="*/ 1351196 w 7381875"/>
                <a:gd name="connsiteY101" fmla="*/ 1760270 h 2228850"/>
                <a:gd name="connsiteX102" fmla="*/ 1362245 w 7381875"/>
                <a:gd name="connsiteY102" fmla="*/ 1747126 h 2228850"/>
                <a:gd name="connsiteX103" fmla="*/ 1373199 w 7381875"/>
                <a:gd name="connsiteY103" fmla="*/ 1862378 h 2228850"/>
                <a:gd name="connsiteX104" fmla="*/ 1384153 w 7381875"/>
                <a:gd name="connsiteY104" fmla="*/ 1851043 h 2228850"/>
                <a:gd name="connsiteX105" fmla="*/ 1406156 w 7381875"/>
                <a:gd name="connsiteY105" fmla="*/ 1774462 h 2228850"/>
                <a:gd name="connsiteX106" fmla="*/ 1417109 w 7381875"/>
                <a:gd name="connsiteY106" fmla="*/ 1609870 h 2228850"/>
                <a:gd name="connsiteX107" fmla="*/ 1428158 w 7381875"/>
                <a:gd name="connsiteY107" fmla="*/ 1564912 h 2228850"/>
                <a:gd name="connsiteX108" fmla="*/ 1439112 w 7381875"/>
                <a:gd name="connsiteY108" fmla="*/ 1656352 h 2228850"/>
                <a:gd name="connsiteX109" fmla="*/ 1450066 w 7381875"/>
                <a:gd name="connsiteY109" fmla="*/ 1672450 h 2228850"/>
                <a:gd name="connsiteX110" fmla="*/ 1461115 w 7381875"/>
                <a:gd name="connsiteY110" fmla="*/ 1602441 h 2228850"/>
                <a:gd name="connsiteX111" fmla="*/ 1472068 w 7381875"/>
                <a:gd name="connsiteY111" fmla="*/ 1406035 h 2228850"/>
                <a:gd name="connsiteX112" fmla="*/ 1483022 w 7381875"/>
                <a:gd name="connsiteY112" fmla="*/ 1339551 h 2228850"/>
                <a:gd name="connsiteX113" fmla="*/ 1494071 w 7381875"/>
                <a:gd name="connsiteY113" fmla="*/ 1136954 h 2228850"/>
                <a:gd name="connsiteX114" fmla="*/ 1505025 w 7381875"/>
                <a:gd name="connsiteY114" fmla="*/ 1105998 h 2228850"/>
                <a:gd name="connsiteX115" fmla="*/ 1515979 w 7381875"/>
                <a:gd name="connsiteY115" fmla="*/ 1068946 h 2228850"/>
                <a:gd name="connsiteX116" fmla="*/ 1527028 w 7381875"/>
                <a:gd name="connsiteY116" fmla="*/ 778909 h 2228850"/>
                <a:gd name="connsiteX117" fmla="*/ 1537982 w 7381875"/>
                <a:gd name="connsiteY117" fmla="*/ 801960 h 2228850"/>
                <a:gd name="connsiteX118" fmla="*/ 1548935 w 7381875"/>
                <a:gd name="connsiteY118" fmla="*/ 908830 h 2228850"/>
                <a:gd name="connsiteX119" fmla="*/ 1559889 w 7381875"/>
                <a:gd name="connsiteY119" fmla="*/ 936834 h 2228850"/>
                <a:gd name="connsiteX120" fmla="*/ 1570938 w 7381875"/>
                <a:gd name="connsiteY120" fmla="*/ 1098473 h 2228850"/>
                <a:gd name="connsiteX121" fmla="*/ 1592846 w 7381875"/>
                <a:gd name="connsiteY121" fmla="*/ 722807 h 2228850"/>
                <a:gd name="connsiteX122" fmla="*/ 1603895 w 7381875"/>
                <a:gd name="connsiteY122" fmla="*/ 789958 h 2228850"/>
                <a:gd name="connsiteX123" fmla="*/ 1614848 w 7381875"/>
                <a:gd name="connsiteY123" fmla="*/ 818057 h 2228850"/>
                <a:gd name="connsiteX124" fmla="*/ 1625802 w 7381875"/>
                <a:gd name="connsiteY124" fmla="*/ 944168 h 2228850"/>
                <a:gd name="connsiteX125" fmla="*/ 1647805 w 7381875"/>
                <a:gd name="connsiteY125" fmla="*/ 767575 h 2228850"/>
                <a:gd name="connsiteX126" fmla="*/ 1658759 w 7381875"/>
                <a:gd name="connsiteY126" fmla="*/ 723760 h 2228850"/>
                <a:gd name="connsiteX127" fmla="*/ 1669808 w 7381875"/>
                <a:gd name="connsiteY127" fmla="*/ 719854 h 2228850"/>
                <a:gd name="connsiteX128" fmla="*/ 1680761 w 7381875"/>
                <a:gd name="connsiteY128" fmla="*/ 903782 h 2228850"/>
                <a:gd name="connsiteX129" fmla="*/ 1691715 w 7381875"/>
                <a:gd name="connsiteY129" fmla="*/ 583361 h 2228850"/>
                <a:gd name="connsiteX130" fmla="*/ 1702764 w 7381875"/>
                <a:gd name="connsiteY130" fmla="*/ 795864 h 2228850"/>
                <a:gd name="connsiteX131" fmla="*/ 1713718 w 7381875"/>
                <a:gd name="connsiteY131" fmla="*/ 989793 h 2228850"/>
                <a:gd name="connsiteX132" fmla="*/ 1724672 w 7381875"/>
                <a:gd name="connsiteY132" fmla="*/ 929404 h 2228850"/>
                <a:gd name="connsiteX133" fmla="*/ 1746674 w 7381875"/>
                <a:gd name="connsiteY133" fmla="*/ 719092 h 2228850"/>
                <a:gd name="connsiteX134" fmla="*/ 1757628 w 7381875"/>
                <a:gd name="connsiteY134" fmla="*/ 928738 h 2228850"/>
                <a:gd name="connsiteX135" fmla="*/ 1779631 w 7381875"/>
                <a:gd name="connsiteY135" fmla="*/ 712139 h 2228850"/>
                <a:gd name="connsiteX136" fmla="*/ 1790585 w 7381875"/>
                <a:gd name="connsiteY136" fmla="*/ 789958 h 2228850"/>
                <a:gd name="connsiteX137" fmla="*/ 1801634 w 7381875"/>
                <a:gd name="connsiteY137" fmla="*/ 895686 h 2228850"/>
                <a:gd name="connsiteX138" fmla="*/ 1812587 w 7381875"/>
                <a:gd name="connsiteY138" fmla="*/ 666514 h 2228850"/>
                <a:gd name="connsiteX139" fmla="*/ 1834590 w 7381875"/>
                <a:gd name="connsiteY139" fmla="*/ 996270 h 2228850"/>
                <a:gd name="connsiteX140" fmla="*/ 1845544 w 7381875"/>
                <a:gd name="connsiteY140" fmla="*/ 840346 h 2228850"/>
                <a:gd name="connsiteX141" fmla="*/ 1856498 w 7381875"/>
                <a:gd name="connsiteY141" fmla="*/ 869492 h 2228850"/>
                <a:gd name="connsiteX142" fmla="*/ 1867547 w 7381875"/>
                <a:gd name="connsiteY142" fmla="*/ 867587 h 2228850"/>
                <a:gd name="connsiteX143" fmla="*/ 1878500 w 7381875"/>
                <a:gd name="connsiteY143" fmla="*/ 967219 h 2228850"/>
                <a:gd name="connsiteX144" fmla="*/ 1889454 w 7381875"/>
                <a:gd name="connsiteY144" fmla="*/ 998842 h 2228850"/>
                <a:gd name="connsiteX145" fmla="*/ 1900503 w 7381875"/>
                <a:gd name="connsiteY145" fmla="*/ 957503 h 2228850"/>
                <a:gd name="connsiteX146" fmla="*/ 1911457 w 7381875"/>
                <a:gd name="connsiteY146" fmla="*/ 847680 h 2228850"/>
                <a:gd name="connsiteX147" fmla="*/ 1922411 w 7381875"/>
                <a:gd name="connsiteY147" fmla="*/ 975886 h 2228850"/>
                <a:gd name="connsiteX148" fmla="*/ 1933460 w 7381875"/>
                <a:gd name="connsiteY148" fmla="*/ 1016558 h 2228850"/>
                <a:gd name="connsiteX149" fmla="*/ 1944413 w 7381875"/>
                <a:gd name="connsiteY149" fmla="*/ 999223 h 2228850"/>
                <a:gd name="connsiteX150" fmla="*/ 1955367 w 7381875"/>
                <a:gd name="connsiteY150" fmla="*/ 1031417 h 2228850"/>
                <a:gd name="connsiteX151" fmla="*/ 1966416 w 7381875"/>
                <a:gd name="connsiteY151" fmla="*/ 977601 h 2228850"/>
                <a:gd name="connsiteX152" fmla="*/ 1977370 w 7381875"/>
                <a:gd name="connsiteY152" fmla="*/ 994174 h 2228850"/>
                <a:gd name="connsiteX153" fmla="*/ 1999373 w 7381875"/>
                <a:gd name="connsiteY153" fmla="*/ 1035037 h 2228850"/>
                <a:gd name="connsiteX154" fmla="*/ 2010326 w 7381875"/>
                <a:gd name="connsiteY154" fmla="*/ 994936 h 2228850"/>
                <a:gd name="connsiteX155" fmla="*/ 2021280 w 7381875"/>
                <a:gd name="connsiteY155" fmla="*/ 976267 h 2228850"/>
                <a:gd name="connsiteX156" fmla="*/ 2032329 w 7381875"/>
                <a:gd name="connsiteY156" fmla="*/ 1065802 h 2228850"/>
                <a:gd name="connsiteX157" fmla="*/ 2054237 w 7381875"/>
                <a:gd name="connsiteY157" fmla="*/ 984840 h 2228850"/>
                <a:gd name="connsiteX158" fmla="*/ 2065286 w 7381875"/>
                <a:gd name="connsiteY158" fmla="*/ 1083805 h 2228850"/>
                <a:gd name="connsiteX159" fmla="*/ 2076239 w 7381875"/>
                <a:gd name="connsiteY159" fmla="*/ 1123810 h 2228850"/>
                <a:gd name="connsiteX160" fmla="*/ 2087193 w 7381875"/>
                <a:gd name="connsiteY160" fmla="*/ 1037989 h 2228850"/>
                <a:gd name="connsiteX161" fmla="*/ 2120150 w 7381875"/>
                <a:gd name="connsiteY161" fmla="*/ 1297355 h 2228850"/>
                <a:gd name="connsiteX162" fmla="*/ 2131199 w 7381875"/>
                <a:gd name="connsiteY162" fmla="*/ 1382413 h 2228850"/>
                <a:gd name="connsiteX163" fmla="*/ 2142152 w 7381875"/>
                <a:gd name="connsiteY163" fmla="*/ 1393081 h 2228850"/>
                <a:gd name="connsiteX164" fmla="*/ 2153106 w 7381875"/>
                <a:gd name="connsiteY164" fmla="*/ 1526527 h 2228850"/>
                <a:gd name="connsiteX165" fmla="*/ 2164060 w 7381875"/>
                <a:gd name="connsiteY165" fmla="*/ 1554721 h 2228850"/>
                <a:gd name="connsiteX166" fmla="*/ 2175109 w 7381875"/>
                <a:gd name="connsiteY166" fmla="*/ 1558626 h 2228850"/>
                <a:gd name="connsiteX167" fmla="*/ 2186063 w 7381875"/>
                <a:gd name="connsiteY167" fmla="*/ 1688452 h 2228850"/>
                <a:gd name="connsiteX168" fmla="*/ 2197016 w 7381875"/>
                <a:gd name="connsiteY168" fmla="*/ 1673878 h 2228850"/>
                <a:gd name="connsiteX169" fmla="*/ 2219019 w 7381875"/>
                <a:gd name="connsiteY169" fmla="*/ 1863902 h 2228850"/>
                <a:gd name="connsiteX170" fmla="*/ 2229973 w 7381875"/>
                <a:gd name="connsiteY170" fmla="*/ 1847043 h 2228850"/>
                <a:gd name="connsiteX171" fmla="*/ 2241022 w 7381875"/>
                <a:gd name="connsiteY171" fmla="*/ 1889239 h 2228850"/>
                <a:gd name="connsiteX172" fmla="*/ 2251976 w 7381875"/>
                <a:gd name="connsiteY172" fmla="*/ 1693309 h 2228850"/>
                <a:gd name="connsiteX173" fmla="*/ 2273978 w 7381875"/>
                <a:gd name="connsiteY173" fmla="*/ 1777510 h 2228850"/>
                <a:gd name="connsiteX174" fmla="*/ 2284932 w 7381875"/>
                <a:gd name="connsiteY174" fmla="*/ 2003253 h 2228850"/>
                <a:gd name="connsiteX175" fmla="*/ 2295886 w 7381875"/>
                <a:gd name="connsiteY175" fmla="*/ 2058593 h 2228850"/>
                <a:gd name="connsiteX176" fmla="*/ 2306935 w 7381875"/>
                <a:gd name="connsiteY176" fmla="*/ 1921147 h 2228850"/>
                <a:gd name="connsiteX177" fmla="*/ 2317889 w 7381875"/>
                <a:gd name="connsiteY177" fmla="*/ 2090883 h 2228850"/>
                <a:gd name="connsiteX178" fmla="*/ 2328842 w 7381875"/>
                <a:gd name="connsiteY178" fmla="*/ 1715122 h 2228850"/>
                <a:gd name="connsiteX179" fmla="*/ 2339891 w 7381875"/>
                <a:gd name="connsiteY179" fmla="*/ 1702644 h 2228850"/>
                <a:gd name="connsiteX180" fmla="*/ 2350845 w 7381875"/>
                <a:gd name="connsiteY180" fmla="*/ 1749983 h 2228850"/>
                <a:gd name="connsiteX181" fmla="*/ 2361799 w 7381875"/>
                <a:gd name="connsiteY181" fmla="*/ 1482235 h 2228850"/>
                <a:gd name="connsiteX182" fmla="*/ 2372848 w 7381875"/>
                <a:gd name="connsiteY182" fmla="*/ 687088 h 2228850"/>
                <a:gd name="connsiteX183" fmla="*/ 2394755 w 7381875"/>
                <a:gd name="connsiteY183" fmla="*/ 1712836 h 2228850"/>
                <a:gd name="connsiteX184" fmla="*/ 2405804 w 7381875"/>
                <a:gd name="connsiteY184" fmla="*/ 1727599 h 2228850"/>
                <a:gd name="connsiteX185" fmla="*/ 2416758 w 7381875"/>
                <a:gd name="connsiteY185" fmla="*/ 1840375 h 2228850"/>
                <a:gd name="connsiteX186" fmla="*/ 2427712 w 7381875"/>
                <a:gd name="connsiteY186" fmla="*/ 1635397 h 2228850"/>
                <a:gd name="connsiteX187" fmla="*/ 2438761 w 7381875"/>
                <a:gd name="connsiteY187" fmla="*/ 1580914 h 2228850"/>
                <a:gd name="connsiteX188" fmla="*/ 2449715 w 7381875"/>
                <a:gd name="connsiteY188" fmla="*/ 1677879 h 2228850"/>
                <a:gd name="connsiteX189" fmla="*/ 2460668 w 7381875"/>
                <a:gd name="connsiteY189" fmla="*/ 1766557 h 2228850"/>
                <a:gd name="connsiteX190" fmla="*/ 2471717 w 7381875"/>
                <a:gd name="connsiteY190" fmla="*/ 1756841 h 2228850"/>
                <a:gd name="connsiteX191" fmla="*/ 2482671 w 7381875"/>
                <a:gd name="connsiteY191" fmla="*/ 1724361 h 2228850"/>
                <a:gd name="connsiteX192" fmla="*/ 2493625 w 7381875"/>
                <a:gd name="connsiteY192" fmla="*/ 1719979 h 2228850"/>
                <a:gd name="connsiteX193" fmla="*/ 2504674 w 7381875"/>
                <a:gd name="connsiteY193" fmla="*/ 1703692 h 2228850"/>
                <a:gd name="connsiteX194" fmla="*/ 2515628 w 7381875"/>
                <a:gd name="connsiteY194" fmla="*/ 1657591 h 2228850"/>
                <a:gd name="connsiteX195" fmla="*/ 2537630 w 7381875"/>
                <a:gd name="connsiteY195" fmla="*/ 1468424 h 2228850"/>
                <a:gd name="connsiteX196" fmla="*/ 2548584 w 7381875"/>
                <a:gd name="connsiteY196" fmla="*/ 1206296 h 2228850"/>
                <a:gd name="connsiteX197" fmla="*/ 2559538 w 7381875"/>
                <a:gd name="connsiteY197" fmla="*/ 1047800 h 2228850"/>
                <a:gd name="connsiteX198" fmla="*/ 2570587 w 7381875"/>
                <a:gd name="connsiteY198" fmla="*/ 1059706 h 2228850"/>
                <a:gd name="connsiteX199" fmla="*/ 2581541 w 7381875"/>
                <a:gd name="connsiteY199" fmla="*/ 808437 h 2228850"/>
                <a:gd name="connsiteX200" fmla="*/ 2592495 w 7381875"/>
                <a:gd name="connsiteY200" fmla="*/ 845489 h 2228850"/>
                <a:gd name="connsiteX201" fmla="*/ 2603543 w 7381875"/>
                <a:gd name="connsiteY201" fmla="*/ 1095139 h 2228850"/>
                <a:gd name="connsiteX202" fmla="*/ 2614497 w 7381875"/>
                <a:gd name="connsiteY202" fmla="*/ 553643 h 2228850"/>
                <a:gd name="connsiteX203" fmla="*/ 2625451 w 7381875"/>
                <a:gd name="connsiteY203" fmla="*/ 776433 h 2228850"/>
                <a:gd name="connsiteX204" fmla="*/ 2636500 w 7381875"/>
                <a:gd name="connsiteY204" fmla="*/ 817295 h 2228850"/>
                <a:gd name="connsiteX205" fmla="*/ 2647454 w 7381875"/>
                <a:gd name="connsiteY205" fmla="*/ 873969 h 2228850"/>
                <a:gd name="connsiteX206" fmla="*/ 2658407 w 7381875"/>
                <a:gd name="connsiteY206" fmla="*/ 855681 h 2228850"/>
                <a:gd name="connsiteX207" fmla="*/ 2680410 w 7381875"/>
                <a:gd name="connsiteY207" fmla="*/ 1024369 h 2228850"/>
                <a:gd name="connsiteX208" fmla="*/ 2691364 w 7381875"/>
                <a:gd name="connsiteY208" fmla="*/ 961313 h 2228850"/>
                <a:gd name="connsiteX209" fmla="*/ 2702413 w 7381875"/>
                <a:gd name="connsiteY209" fmla="*/ 1039513 h 2228850"/>
                <a:gd name="connsiteX210" fmla="*/ 2713366 w 7381875"/>
                <a:gd name="connsiteY210" fmla="*/ 841298 h 2228850"/>
                <a:gd name="connsiteX211" fmla="*/ 2724320 w 7381875"/>
                <a:gd name="connsiteY211" fmla="*/ 360381 h 2228850"/>
                <a:gd name="connsiteX212" fmla="*/ 2735370 w 7381875"/>
                <a:gd name="connsiteY212" fmla="*/ 244747 h 2228850"/>
                <a:gd name="connsiteX213" fmla="*/ 2746323 w 7381875"/>
                <a:gd name="connsiteY213" fmla="*/ 50 h 2228850"/>
                <a:gd name="connsiteX214" fmla="*/ 2757277 w 7381875"/>
                <a:gd name="connsiteY214" fmla="*/ 432009 h 2228850"/>
                <a:gd name="connsiteX215" fmla="*/ 2768326 w 7381875"/>
                <a:gd name="connsiteY215" fmla="*/ 759478 h 2228850"/>
                <a:gd name="connsiteX216" fmla="*/ 2779280 w 7381875"/>
                <a:gd name="connsiteY216" fmla="*/ 322757 h 2228850"/>
                <a:gd name="connsiteX217" fmla="*/ 2790233 w 7381875"/>
                <a:gd name="connsiteY217" fmla="*/ 97777 h 2228850"/>
                <a:gd name="connsiteX218" fmla="*/ 2801187 w 7381875"/>
                <a:gd name="connsiteY218" fmla="*/ 400957 h 2228850"/>
                <a:gd name="connsiteX219" fmla="*/ 2812236 w 7381875"/>
                <a:gd name="connsiteY219" fmla="*/ 655084 h 2228850"/>
                <a:gd name="connsiteX220" fmla="*/ 2823190 w 7381875"/>
                <a:gd name="connsiteY220" fmla="*/ 711568 h 2228850"/>
                <a:gd name="connsiteX221" fmla="*/ 2834144 w 7381875"/>
                <a:gd name="connsiteY221" fmla="*/ 578599 h 2228850"/>
                <a:gd name="connsiteX222" fmla="*/ 2845193 w 7381875"/>
                <a:gd name="connsiteY222" fmla="*/ 680326 h 2228850"/>
                <a:gd name="connsiteX223" fmla="*/ 2856146 w 7381875"/>
                <a:gd name="connsiteY223" fmla="*/ 934357 h 2228850"/>
                <a:gd name="connsiteX224" fmla="*/ 2867100 w 7381875"/>
                <a:gd name="connsiteY224" fmla="*/ 878636 h 2228850"/>
                <a:gd name="connsiteX225" fmla="*/ 2878149 w 7381875"/>
                <a:gd name="connsiteY225" fmla="*/ 835869 h 2228850"/>
                <a:gd name="connsiteX226" fmla="*/ 2889103 w 7381875"/>
                <a:gd name="connsiteY226" fmla="*/ 937596 h 2228850"/>
                <a:gd name="connsiteX227" fmla="*/ 2911106 w 7381875"/>
                <a:gd name="connsiteY227" fmla="*/ 669943 h 2228850"/>
                <a:gd name="connsiteX228" fmla="*/ 2922059 w 7381875"/>
                <a:gd name="connsiteY228" fmla="*/ 784148 h 2228850"/>
                <a:gd name="connsiteX229" fmla="*/ 2933013 w 7381875"/>
                <a:gd name="connsiteY229" fmla="*/ 824915 h 2228850"/>
                <a:gd name="connsiteX230" fmla="*/ 2944062 w 7381875"/>
                <a:gd name="connsiteY230" fmla="*/ 998461 h 2228850"/>
                <a:gd name="connsiteX231" fmla="*/ 2955016 w 7381875"/>
                <a:gd name="connsiteY231" fmla="*/ 841870 h 2228850"/>
                <a:gd name="connsiteX232" fmla="*/ 2965970 w 7381875"/>
                <a:gd name="connsiteY232" fmla="*/ 1025131 h 2228850"/>
                <a:gd name="connsiteX233" fmla="*/ 2977019 w 7381875"/>
                <a:gd name="connsiteY233" fmla="*/ 847108 h 2228850"/>
                <a:gd name="connsiteX234" fmla="*/ 2987972 w 7381875"/>
                <a:gd name="connsiteY234" fmla="*/ 942263 h 2228850"/>
                <a:gd name="connsiteX235" fmla="*/ 2998926 w 7381875"/>
                <a:gd name="connsiteY235" fmla="*/ 895400 h 2228850"/>
                <a:gd name="connsiteX236" fmla="*/ 3009975 w 7381875"/>
                <a:gd name="connsiteY236" fmla="*/ 964075 h 2228850"/>
                <a:gd name="connsiteX237" fmla="*/ 3020929 w 7381875"/>
                <a:gd name="connsiteY237" fmla="*/ 944073 h 2228850"/>
                <a:gd name="connsiteX238" fmla="*/ 3031883 w 7381875"/>
                <a:gd name="connsiteY238" fmla="*/ 706805 h 2228850"/>
                <a:gd name="connsiteX239" fmla="*/ 3042932 w 7381875"/>
                <a:gd name="connsiteY239" fmla="*/ 966457 h 2228850"/>
                <a:gd name="connsiteX240" fmla="*/ 3053885 w 7381875"/>
                <a:gd name="connsiteY240" fmla="*/ 998746 h 2228850"/>
                <a:gd name="connsiteX241" fmla="*/ 3064839 w 7381875"/>
                <a:gd name="connsiteY241" fmla="*/ 1010938 h 2228850"/>
                <a:gd name="connsiteX242" fmla="*/ 3075888 w 7381875"/>
                <a:gd name="connsiteY242" fmla="*/ 989317 h 2228850"/>
                <a:gd name="connsiteX243" fmla="*/ 3086842 w 7381875"/>
                <a:gd name="connsiteY243" fmla="*/ 1016939 h 2228850"/>
                <a:gd name="connsiteX244" fmla="*/ 3097796 w 7381875"/>
                <a:gd name="connsiteY244" fmla="*/ 1075708 h 2228850"/>
                <a:gd name="connsiteX245" fmla="*/ 3119798 w 7381875"/>
                <a:gd name="connsiteY245" fmla="*/ 1034656 h 2228850"/>
                <a:gd name="connsiteX246" fmla="*/ 3130752 w 7381875"/>
                <a:gd name="connsiteY246" fmla="*/ 1058468 h 2228850"/>
                <a:gd name="connsiteX247" fmla="*/ 3152755 w 7381875"/>
                <a:gd name="connsiteY247" fmla="*/ 1134478 h 2228850"/>
                <a:gd name="connsiteX248" fmla="*/ 3163709 w 7381875"/>
                <a:gd name="connsiteY248" fmla="*/ 1207344 h 2228850"/>
                <a:gd name="connsiteX249" fmla="*/ 3207714 w 7381875"/>
                <a:gd name="connsiteY249" fmla="*/ 1467853 h 2228850"/>
                <a:gd name="connsiteX250" fmla="*/ 3218668 w 7381875"/>
                <a:gd name="connsiteY250" fmla="*/ 1448422 h 2228850"/>
                <a:gd name="connsiteX251" fmla="*/ 3229622 w 7381875"/>
                <a:gd name="connsiteY251" fmla="*/ 1407369 h 2228850"/>
                <a:gd name="connsiteX252" fmla="*/ 3240671 w 7381875"/>
                <a:gd name="connsiteY252" fmla="*/ 1577200 h 2228850"/>
                <a:gd name="connsiteX253" fmla="*/ 3251624 w 7381875"/>
                <a:gd name="connsiteY253" fmla="*/ 1558816 h 2228850"/>
                <a:gd name="connsiteX254" fmla="*/ 3262578 w 7381875"/>
                <a:gd name="connsiteY254" fmla="*/ 1637302 h 2228850"/>
                <a:gd name="connsiteX255" fmla="*/ 3273627 w 7381875"/>
                <a:gd name="connsiteY255" fmla="*/ 1670354 h 2228850"/>
                <a:gd name="connsiteX256" fmla="*/ 3284581 w 7381875"/>
                <a:gd name="connsiteY256" fmla="*/ 1535099 h 2228850"/>
                <a:gd name="connsiteX257" fmla="*/ 3306584 w 7381875"/>
                <a:gd name="connsiteY257" fmla="*/ 1663782 h 2228850"/>
                <a:gd name="connsiteX258" fmla="*/ 3317537 w 7381875"/>
                <a:gd name="connsiteY258" fmla="*/ 1574152 h 2228850"/>
                <a:gd name="connsiteX259" fmla="*/ 3328491 w 7381875"/>
                <a:gd name="connsiteY259" fmla="*/ 1650733 h 2228850"/>
                <a:gd name="connsiteX260" fmla="*/ 3339540 w 7381875"/>
                <a:gd name="connsiteY260" fmla="*/ 1373460 h 2228850"/>
                <a:gd name="connsiteX261" fmla="*/ 3383450 w 7381875"/>
                <a:gd name="connsiteY261" fmla="*/ 2137746 h 2228850"/>
                <a:gd name="connsiteX262" fmla="*/ 3394404 w 7381875"/>
                <a:gd name="connsiteY262" fmla="*/ 1845995 h 2228850"/>
                <a:gd name="connsiteX263" fmla="*/ 3405358 w 7381875"/>
                <a:gd name="connsiteY263" fmla="*/ 1078280 h 2228850"/>
                <a:gd name="connsiteX264" fmla="*/ 3416407 w 7381875"/>
                <a:gd name="connsiteY264" fmla="*/ 1893811 h 2228850"/>
                <a:gd name="connsiteX265" fmla="*/ 3427361 w 7381875"/>
                <a:gd name="connsiteY265" fmla="*/ 1813420 h 2228850"/>
                <a:gd name="connsiteX266" fmla="*/ 3438314 w 7381875"/>
                <a:gd name="connsiteY266" fmla="*/ 1961914 h 2228850"/>
                <a:gd name="connsiteX267" fmla="*/ 3460317 w 7381875"/>
                <a:gd name="connsiteY267" fmla="*/ 1611680 h 2228850"/>
                <a:gd name="connsiteX268" fmla="*/ 3471271 w 7381875"/>
                <a:gd name="connsiteY268" fmla="*/ 1638636 h 2228850"/>
                <a:gd name="connsiteX269" fmla="*/ 3482320 w 7381875"/>
                <a:gd name="connsiteY269" fmla="*/ 1393367 h 2228850"/>
                <a:gd name="connsiteX270" fmla="*/ 3493274 w 7381875"/>
                <a:gd name="connsiteY270" fmla="*/ 1408702 h 2228850"/>
                <a:gd name="connsiteX271" fmla="*/ 3504228 w 7381875"/>
                <a:gd name="connsiteY271" fmla="*/ 1395748 h 2228850"/>
                <a:gd name="connsiteX272" fmla="*/ 3515276 w 7381875"/>
                <a:gd name="connsiteY272" fmla="*/ 1329931 h 2228850"/>
                <a:gd name="connsiteX273" fmla="*/ 3526230 w 7381875"/>
                <a:gd name="connsiteY273" fmla="*/ 729665 h 2228850"/>
                <a:gd name="connsiteX274" fmla="*/ 3537184 w 7381875"/>
                <a:gd name="connsiteY274" fmla="*/ 1438611 h 2228850"/>
                <a:gd name="connsiteX275" fmla="*/ 3548233 w 7381875"/>
                <a:gd name="connsiteY275" fmla="*/ 1484712 h 2228850"/>
                <a:gd name="connsiteX276" fmla="*/ 3559187 w 7381875"/>
                <a:gd name="connsiteY276" fmla="*/ 1294021 h 2228850"/>
                <a:gd name="connsiteX277" fmla="*/ 3570140 w 7381875"/>
                <a:gd name="connsiteY277" fmla="*/ 1435753 h 2228850"/>
                <a:gd name="connsiteX278" fmla="*/ 3581189 w 7381875"/>
                <a:gd name="connsiteY278" fmla="*/ 1173339 h 2228850"/>
                <a:gd name="connsiteX279" fmla="*/ 3592143 w 7381875"/>
                <a:gd name="connsiteY279" fmla="*/ 1266304 h 2228850"/>
                <a:gd name="connsiteX280" fmla="*/ 3603097 w 7381875"/>
                <a:gd name="connsiteY280" fmla="*/ 1106379 h 2228850"/>
                <a:gd name="connsiteX281" fmla="*/ 3614146 w 7381875"/>
                <a:gd name="connsiteY281" fmla="*/ 1242872 h 2228850"/>
                <a:gd name="connsiteX282" fmla="*/ 3625099 w 7381875"/>
                <a:gd name="connsiteY282" fmla="*/ 1249825 h 2228850"/>
                <a:gd name="connsiteX283" fmla="*/ 3636053 w 7381875"/>
                <a:gd name="connsiteY283" fmla="*/ 1194104 h 2228850"/>
                <a:gd name="connsiteX284" fmla="*/ 3647103 w 7381875"/>
                <a:gd name="connsiteY284" fmla="*/ 1055801 h 2228850"/>
                <a:gd name="connsiteX285" fmla="*/ 3658056 w 7381875"/>
                <a:gd name="connsiteY285" fmla="*/ 956836 h 2228850"/>
                <a:gd name="connsiteX286" fmla="*/ 3669010 w 7381875"/>
                <a:gd name="connsiteY286" fmla="*/ 930547 h 2228850"/>
                <a:gd name="connsiteX287" fmla="*/ 3680059 w 7381875"/>
                <a:gd name="connsiteY287" fmla="*/ 1015987 h 2228850"/>
                <a:gd name="connsiteX288" fmla="*/ 3691013 w 7381875"/>
                <a:gd name="connsiteY288" fmla="*/ 1031512 h 2228850"/>
                <a:gd name="connsiteX289" fmla="*/ 3701966 w 7381875"/>
                <a:gd name="connsiteY289" fmla="*/ 1065326 h 2228850"/>
                <a:gd name="connsiteX290" fmla="*/ 3713015 w 7381875"/>
                <a:gd name="connsiteY290" fmla="*/ 1035037 h 2228850"/>
                <a:gd name="connsiteX291" fmla="*/ 3723969 w 7381875"/>
                <a:gd name="connsiteY291" fmla="*/ 910164 h 2228850"/>
                <a:gd name="connsiteX292" fmla="*/ 3734923 w 7381875"/>
                <a:gd name="connsiteY292" fmla="*/ 919689 h 2228850"/>
                <a:gd name="connsiteX293" fmla="*/ 3745972 w 7381875"/>
                <a:gd name="connsiteY293" fmla="*/ 903020 h 2228850"/>
                <a:gd name="connsiteX294" fmla="*/ 3756926 w 7381875"/>
                <a:gd name="connsiteY294" fmla="*/ 920546 h 2228850"/>
                <a:gd name="connsiteX295" fmla="*/ 3767879 w 7381875"/>
                <a:gd name="connsiteY295" fmla="*/ 899591 h 2228850"/>
                <a:gd name="connsiteX296" fmla="*/ 3778928 w 7381875"/>
                <a:gd name="connsiteY296" fmla="*/ 699852 h 2228850"/>
                <a:gd name="connsiteX297" fmla="*/ 3789882 w 7381875"/>
                <a:gd name="connsiteY297" fmla="*/ 777385 h 2228850"/>
                <a:gd name="connsiteX298" fmla="*/ 3800836 w 7381875"/>
                <a:gd name="connsiteY298" fmla="*/ 645655 h 2228850"/>
                <a:gd name="connsiteX299" fmla="*/ 3811885 w 7381875"/>
                <a:gd name="connsiteY299" fmla="*/ 975505 h 2228850"/>
                <a:gd name="connsiteX300" fmla="*/ 3822839 w 7381875"/>
                <a:gd name="connsiteY300" fmla="*/ 944835 h 2228850"/>
                <a:gd name="connsiteX301" fmla="*/ 3833792 w 7381875"/>
                <a:gd name="connsiteY301" fmla="*/ 747477 h 2228850"/>
                <a:gd name="connsiteX302" fmla="*/ 3844841 w 7381875"/>
                <a:gd name="connsiteY302" fmla="*/ 871969 h 2228850"/>
                <a:gd name="connsiteX303" fmla="*/ 3855795 w 7381875"/>
                <a:gd name="connsiteY303" fmla="*/ 674801 h 2228850"/>
                <a:gd name="connsiteX304" fmla="*/ 3866749 w 7381875"/>
                <a:gd name="connsiteY304" fmla="*/ 929785 h 2228850"/>
                <a:gd name="connsiteX305" fmla="*/ 3877798 w 7381875"/>
                <a:gd name="connsiteY305" fmla="*/ 705472 h 2228850"/>
                <a:gd name="connsiteX306" fmla="*/ 3888752 w 7381875"/>
                <a:gd name="connsiteY306" fmla="*/ 942549 h 2228850"/>
                <a:gd name="connsiteX307" fmla="*/ 3899705 w 7381875"/>
                <a:gd name="connsiteY307" fmla="*/ 842060 h 2228850"/>
                <a:gd name="connsiteX308" fmla="*/ 3910754 w 7381875"/>
                <a:gd name="connsiteY308" fmla="*/ 923118 h 2228850"/>
                <a:gd name="connsiteX309" fmla="*/ 3921708 w 7381875"/>
                <a:gd name="connsiteY309" fmla="*/ 1021702 h 2228850"/>
                <a:gd name="connsiteX310" fmla="*/ 3932662 w 7381875"/>
                <a:gd name="connsiteY310" fmla="*/ 937977 h 2228850"/>
                <a:gd name="connsiteX311" fmla="*/ 3943711 w 7381875"/>
                <a:gd name="connsiteY311" fmla="*/ 931500 h 2228850"/>
                <a:gd name="connsiteX312" fmla="*/ 3954665 w 7381875"/>
                <a:gd name="connsiteY312" fmla="*/ 1014748 h 2228850"/>
                <a:gd name="connsiteX313" fmla="*/ 3965618 w 7381875"/>
                <a:gd name="connsiteY313" fmla="*/ 761002 h 2228850"/>
                <a:gd name="connsiteX314" fmla="*/ 3976667 w 7381875"/>
                <a:gd name="connsiteY314" fmla="*/ 949788 h 2228850"/>
                <a:gd name="connsiteX315" fmla="*/ 3987621 w 7381875"/>
                <a:gd name="connsiteY315" fmla="*/ 1005795 h 2228850"/>
                <a:gd name="connsiteX316" fmla="*/ 3998575 w 7381875"/>
                <a:gd name="connsiteY316" fmla="*/ 1014082 h 2228850"/>
                <a:gd name="connsiteX317" fmla="*/ 4009529 w 7381875"/>
                <a:gd name="connsiteY317" fmla="*/ 904544 h 2228850"/>
                <a:gd name="connsiteX318" fmla="*/ 4020578 w 7381875"/>
                <a:gd name="connsiteY318" fmla="*/ 910926 h 2228850"/>
                <a:gd name="connsiteX319" fmla="*/ 4031531 w 7381875"/>
                <a:gd name="connsiteY319" fmla="*/ 929500 h 2228850"/>
                <a:gd name="connsiteX320" fmla="*/ 4042485 w 7381875"/>
                <a:gd name="connsiteY320" fmla="*/ 987507 h 2228850"/>
                <a:gd name="connsiteX321" fmla="*/ 4053534 w 7381875"/>
                <a:gd name="connsiteY321" fmla="*/ 982649 h 2228850"/>
                <a:gd name="connsiteX322" fmla="*/ 4064488 w 7381875"/>
                <a:gd name="connsiteY322" fmla="*/ 869683 h 2228850"/>
                <a:gd name="connsiteX323" fmla="*/ 4075441 w 7381875"/>
                <a:gd name="connsiteY323" fmla="*/ 1002556 h 2228850"/>
                <a:gd name="connsiteX324" fmla="*/ 4086491 w 7381875"/>
                <a:gd name="connsiteY324" fmla="*/ 942358 h 2228850"/>
                <a:gd name="connsiteX325" fmla="*/ 4097445 w 7381875"/>
                <a:gd name="connsiteY325" fmla="*/ 1004557 h 2228850"/>
                <a:gd name="connsiteX326" fmla="*/ 4108398 w 7381875"/>
                <a:gd name="connsiteY326" fmla="*/ 1020654 h 2228850"/>
                <a:gd name="connsiteX327" fmla="*/ 4119447 w 7381875"/>
                <a:gd name="connsiteY327" fmla="*/ 1056468 h 2228850"/>
                <a:gd name="connsiteX328" fmla="*/ 4130401 w 7381875"/>
                <a:gd name="connsiteY328" fmla="*/ 1055801 h 2228850"/>
                <a:gd name="connsiteX329" fmla="*/ 4152404 w 7381875"/>
                <a:gd name="connsiteY329" fmla="*/ 1096854 h 2228850"/>
                <a:gd name="connsiteX330" fmla="*/ 4163357 w 7381875"/>
                <a:gd name="connsiteY330" fmla="*/ 1089805 h 2228850"/>
                <a:gd name="connsiteX331" fmla="*/ 4174311 w 7381875"/>
                <a:gd name="connsiteY331" fmla="*/ 1099140 h 2228850"/>
                <a:gd name="connsiteX332" fmla="*/ 4185360 w 7381875"/>
                <a:gd name="connsiteY332" fmla="*/ 1097139 h 2228850"/>
                <a:gd name="connsiteX333" fmla="*/ 4207268 w 7381875"/>
                <a:gd name="connsiteY333" fmla="*/ 1216964 h 2228850"/>
                <a:gd name="connsiteX334" fmla="*/ 4218317 w 7381875"/>
                <a:gd name="connsiteY334" fmla="*/ 1248301 h 2228850"/>
                <a:gd name="connsiteX335" fmla="*/ 4229271 w 7381875"/>
                <a:gd name="connsiteY335" fmla="*/ 1296117 h 2228850"/>
                <a:gd name="connsiteX336" fmla="*/ 4240224 w 7381875"/>
                <a:gd name="connsiteY336" fmla="*/ 1248301 h 2228850"/>
                <a:gd name="connsiteX337" fmla="*/ 4273181 w 7381875"/>
                <a:gd name="connsiteY337" fmla="*/ 1533194 h 2228850"/>
                <a:gd name="connsiteX338" fmla="*/ 4284230 w 7381875"/>
                <a:gd name="connsiteY338" fmla="*/ 1584724 h 2228850"/>
                <a:gd name="connsiteX339" fmla="*/ 4295183 w 7381875"/>
                <a:gd name="connsiteY339" fmla="*/ 1624539 h 2228850"/>
                <a:gd name="connsiteX340" fmla="*/ 4306137 w 7381875"/>
                <a:gd name="connsiteY340" fmla="*/ 1775891 h 2228850"/>
                <a:gd name="connsiteX341" fmla="*/ 4317186 w 7381875"/>
                <a:gd name="connsiteY341" fmla="*/ 1743220 h 2228850"/>
                <a:gd name="connsiteX342" fmla="*/ 4328140 w 7381875"/>
                <a:gd name="connsiteY342" fmla="*/ 1912765 h 2228850"/>
                <a:gd name="connsiteX343" fmla="*/ 4339094 w 7381875"/>
                <a:gd name="connsiteY343" fmla="*/ 1853615 h 2228850"/>
                <a:gd name="connsiteX344" fmla="*/ 4350143 w 7381875"/>
                <a:gd name="connsiteY344" fmla="*/ 1909622 h 2228850"/>
                <a:gd name="connsiteX345" fmla="*/ 4361097 w 7381875"/>
                <a:gd name="connsiteY345" fmla="*/ 1896668 h 2228850"/>
                <a:gd name="connsiteX346" fmla="*/ 4372050 w 7381875"/>
                <a:gd name="connsiteY346" fmla="*/ 1592249 h 2228850"/>
                <a:gd name="connsiteX347" fmla="*/ 4394053 w 7381875"/>
                <a:gd name="connsiteY347" fmla="*/ 1849805 h 2228850"/>
                <a:gd name="connsiteX348" fmla="*/ 4405007 w 7381875"/>
                <a:gd name="connsiteY348" fmla="*/ 1771510 h 2228850"/>
                <a:gd name="connsiteX349" fmla="*/ 4416056 w 7381875"/>
                <a:gd name="connsiteY349" fmla="*/ 1861426 h 2228850"/>
                <a:gd name="connsiteX350" fmla="*/ 4427009 w 7381875"/>
                <a:gd name="connsiteY350" fmla="*/ 2023446 h 2228850"/>
                <a:gd name="connsiteX351" fmla="*/ 4437963 w 7381875"/>
                <a:gd name="connsiteY351" fmla="*/ 2077643 h 2228850"/>
                <a:gd name="connsiteX352" fmla="*/ 4449012 w 7381875"/>
                <a:gd name="connsiteY352" fmla="*/ 1943341 h 2228850"/>
                <a:gd name="connsiteX353" fmla="*/ 4459966 w 7381875"/>
                <a:gd name="connsiteY353" fmla="*/ 1693405 h 2228850"/>
                <a:gd name="connsiteX354" fmla="*/ 4470920 w 7381875"/>
                <a:gd name="connsiteY354" fmla="*/ 2024208 h 2228850"/>
                <a:gd name="connsiteX355" fmla="*/ 4481969 w 7381875"/>
                <a:gd name="connsiteY355" fmla="*/ 1947055 h 2228850"/>
                <a:gd name="connsiteX356" fmla="*/ 4492923 w 7381875"/>
                <a:gd name="connsiteY356" fmla="*/ 1980869 h 2228850"/>
                <a:gd name="connsiteX357" fmla="*/ 4503876 w 7381875"/>
                <a:gd name="connsiteY357" fmla="*/ 2002110 h 2228850"/>
                <a:gd name="connsiteX358" fmla="*/ 4514925 w 7381875"/>
                <a:gd name="connsiteY358" fmla="*/ 2052021 h 2228850"/>
                <a:gd name="connsiteX359" fmla="*/ 4525879 w 7381875"/>
                <a:gd name="connsiteY359" fmla="*/ 1780177 h 2228850"/>
                <a:gd name="connsiteX360" fmla="*/ 4536833 w 7381875"/>
                <a:gd name="connsiteY360" fmla="*/ 1872284 h 2228850"/>
                <a:gd name="connsiteX361" fmla="*/ 4547882 w 7381875"/>
                <a:gd name="connsiteY361" fmla="*/ 1910575 h 2228850"/>
                <a:gd name="connsiteX362" fmla="*/ 4558835 w 7381875"/>
                <a:gd name="connsiteY362" fmla="*/ 1911622 h 2228850"/>
                <a:gd name="connsiteX363" fmla="*/ 4591792 w 7381875"/>
                <a:gd name="connsiteY363" fmla="*/ 1339075 h 2228850"/>
                <a:gd name="connsiteX364" fmla="*/ 4602746 w 7381875"/>
                <a:gd name="connsiteY364" fmla="*/ 1499190 h 2228850"/>
                <a:gd name="connsiteX365" fmla="*/ 4613795 w 7381875"/>
                <a:gd name="connsiteY365" fmla="*/ 1429086 h 2228850"/>
                <a:gd name="connsiteX366" fmla="*/ 4624748 w 7381875"/>
                <a:gd name="connsiteY366" fmla="*/ 1166386 h 2228850"/>
                <a:gd name="connsiteX367" fmla="*/ 4646656 w 7381875"/>
                <a:gd name="connsiteY367" fmla="*/ 576027 h 2228850"/>
                <a:gd name="connsiteX368" fmla="*/ 4657705 w 7381875"/>
                <a:gd name="connsiteY368" fmla="*/ 507352 h 2228850"/>
                <a:gd name="connsiteX369" fmla="*/ 4668659 w 7381875"/>
                <a:gd name="connsiteY369" fmla="*/ 867873 h 2228850"/>
                <a:gd name="connsiteX370" fmla="*/ 4679613 w 7381875"/>
                <a:gd name="connsiteY370" fmla="*/ 244366 h 2228850"/>
                <a:gd name="connsiteX371" fmla="*/ 4690662 w 7381875"/>
                <a:gd name="connsiteY371" fmla="*/ 811485 h 2228850"/>
                <a:gd name="connsiteX372" fmla="*/ 4701615 w 7381875"/>
                <a:gd name="connsiteY372" fmla="*/ 858919 h 2228850"/>
                <a:gd name="connsiteX373" fmla="*/ 4712569 w 7381875"/>
                <a:gd name="connsiteY373" fmla="*/ 911307 h 2228850"/>
                <a:gd name="connsiteX374" fmla="*/ 4723618 w 7381875"/>
                <a:gd name="connsiteY374" fmla="*/ 1044276 h 2228850"/>
                <a:gd name="connsiteX375" fmla="*/ 4745525 w 7381875"/>
                <a:gd name="connsiteY375" fmla="*/ 748429 h 2228850"/>
                <a:gd name="connsiteX376" fmla="*/ 4756574 w 7381875"/>
                <a:gd name="connsiteY376" fmla="*/ 812247 h 2228850"/>
                <a:gd name="connsiteX377" fmla="*/ 4767528 w 7381875"/>
                <a:gd name="connsiteY377" fmla="*/ 901115 h 2228850"/>
                <a:gd name="connsiteX378" fmla="*/ 4778482 w 7381875"/>
                <a:gd name="connsiteY378" fmla="*/ 548023 h 2228850"/>
                <a:gd name="connsiteX379" fmla="*/ 4789531 w 7381875"/>
                <a:gd name="connsiteY379" fmla="*/ 385336 h 2228850"/>
                <a:gd name="connsiteX380" fmla="*/ 4800485 w 7381875"/>
                <a:gd name="connsiteY380" fmla="*/ 375240 h 2228850"/>
                <a:gd name="connsiteX381" fmla="*/ 4811439 w 7381875"/>
                <a:gd name="connsiteY381" fmla="*/ 604792 h 2228850"/>
                <a:gd name="connsiteX382" fmla="*/ 4822488 w 7381875"/>
                <a:gd name="connsiteY382" fmla="*/ 447058 h 2228850"/>
                <a:gd name="connsiteX383" fmla="*/ 4833441 w 7381875"/>
                <a:gd name="connsiteY383" fmla="*/ 491635 h 2228850"/>
                <a:gd name="connsiteX384" fmla="*/ 4844395 w 7381875"/>
                <a:gd name="connsiteY384" fmla="*/ 682421 h 2228850"/>
                <a:gd name="connsiteX385" fmla="*/ 4855444 w 7381875"/>
                <a:gd name="connsiteY385" fmla="*/ 438486 h 2228850"/>
                <a:gd name="connsiteX386" fmla="*/ 4866398 w 7381875"/>
                <a:gd name="connsiteY386" fmla="*/ 600315 h 2228850"/>
                <a:gd name="connsiteX387" fmla="*/ 4877351 w 7381875"/>
                <a:gd name="connsiteY387" fmla="*/ 629843 h 2228850"/>
                <a:gd name="connsiteX388" fmla="*/ 4888401 w 7381875"/>
                <a:gd name="connsiteY388" fmla="*/ 858062 h 2228850"/>
                <a:gd name="connsiteX389" fmla="*/ 4899354 w 7381875"/>
                <a:gd name="connsiteY389" fmla="*/ 961694 h 2228850"/>
                <a:gd name="connsiteX390" fmla="*/ 4910308 w 7381875"/>
                <a:gd name="connsiteY390" fmla="*/ 889780 h 2228850"/>
                <a:gd name="connsiteX391" fmla="*/ 4921357 w 7381875"/>
                <a:gd name="connsiteY391" fmla="*/ 987031 h 2228850"/>
                <a:gd name="connsiteX392" fmla="*/ 4932311 w 7381875"/>
                <a:gd name="connsiteY392" fmla="*/ 617175 h 2228850"/>
                <a:gd name="connsiteX393" fmla="*/ 4943264 w 7381875"/>
                <a:gd name="connsiteY393" fmla="*/ 709663 h 2228850"/>
                <a:gd name="connsiteX394" fmla="*/ 4954314 w 7381875"/>
                <a:gd name="connsiteY394" fmla="*/ 989221 h 2228850"/>
                <a:gd name="connsiteX395" fmla="*/ 4976221 w 7381875"/>
                <a:gd name="connsiteY395" fmla="*/ 1019797 h 2228850"/>
                <a:gd name="connsiteX396" fmla="*/ 4987270 w 7381875"/>
                <a:gd name="connsiteY396" fmla="*/ 900639 h 2228850"/>
                <a:gd name="connsiteX397" fmla="*/ 4998224 w 7381875"/>
                <a:gd name="connsiteY397" fmla="*/ 815009 h 2228850"/>
                <a:gd name="connsiteX398" fmla="*/ 5009178 w 7381875"/>
                <a:gd name="connsiteY398" fmla="*/ 947311 h 2228850"/>
                <a:gd name="connsiteX399" fmla="*/ 5031180 w 7381875"/>
                <a:gd name="connsiteY399" fmla="*/ 1047990 h 2228850"/>
                <a:gd name="connsiteX400" fmla="*/ 5042134 w 7381875"/>
                <a:gd name="connsiteY400" fmla="*/ 1055515 h 2228850"/>
                <a:gd name="connsiteX401" fmla="*/ 5053183 w 7381875"/>
                <a:gd name="connsiteY401" fmla="*/ 1021511 h 2228850"/>
                <a:gd name="connsiteX402" fmla="*/ 5064136 w 7381875"/>
                <a:gd name="connsiteY402" fmla="*/ 1058182 h 2228850"/>
                <a:gd name="connsiteX403" fmla="*/ 5075090 w 7381875"/>
                <a:gd name="connsiteY403" fmla="*/ 1065707 h 2228850"/>
                <a:gd name="connsiteX404" fmla="*/ 5086139 w 7381875"/>
                <a:gd name="connsiteY404" fmla="*/ 1051039 h 2228850"/>
                <a:gd name="connsiteX405" fmla="*/ 5108047 w 7381875"/>
                <a:gd name="connsiteY405" fmla="*/ 1034179 h 2228850"/>
                <a:gd name="connsiteX406" fmla="*/ 5119096 w 7381875"/>
                <a:gd name="connsiteY406" fmla="*/ 1002366 h 2228850"/>
                <a:gd name="connsiteX407" fmla="*/ 5130050 w 7381875"/>
                <a:gd name="connsiteY407" fmla="*/ 1060849 h 2228850"/>
                <a:gd name="connsiteX408" fmla="*/ 5141003 w 7381875"/>
                <a:gd name="connsiteY408" fmla="*/ 1021606 h 2228850"/>
                <a:gd name="connsiteX409" fmla="*/ 5152053 w 7381875"/>
                <a:gd name="connsiteY409" fmla="*/ 1018654 h 2228850"/>
                <a:gd name="connsiteX410" fmla="*/ 5163006 w 7381875"/>
                <a:gd name="connsiteY410" fmla="*/ 842155 h 2228850"/>
                <a:gd name="connsiteX411" fmla="*/ 5173960 w 7381875"/>
                <a:gd name="connsiteY411" fmla="*/ 851776 h 2228850"/>
                <a:gd name="connsiteX412" fmla="*/ 5185009 w 7381875"/>
                <a:gd name="connsiteY412" fmla="*/ 949883 h 2228850"/>
                <a:gd name="connsiteX413" fmla="*/ 5195963 w 7381875"/>
                <a:gd name="connsiteY413" fmla="*/ 933119 h 2228850"/>
                <a:gd name="connsiteX414" fmla="*/ 5206917 w 7381875"/>
                <a:gd name="connsiteY414" fmla="*/ 899115 h 2228850"/>
                <a:gd name="connsiteX415" fmla="*/ 5217965 w 7381875"/>
                <a:gd name="connsiteY415" fmla="*/ 945978 h 2228850"/>
                <a:gd name="connsiteX416" fmla="*/ 5228919 w 7381875"/>
                <a:gd name="connsiteY416" fmla="*/ 959313 h 2228850"/>
                <a:gd name="connsiteX417" fmla="*/ 5239873 w 7381875"/>
                <a:gd name="connsiteY417" fmla="*/ 895210 h 2228850"/>
                <a:gd name="connsiteX418" fmla="*/ 5250827 w 7381875"/>
                <a:gd name="connsiteY418" fmla="*/ 1013415 h 2228850"/>
                <a:gd name="connsiteX419" fmla="*/ 5261876 w 7381875"/>
                <a:gd name="connsiteY419" fmla="*/ 904925 h 2228850"/>
                <a:gd name="connsiteX420" fmla="*/ 5272830 w 7381875"/>
                <a:gd name="connsiteY420" fmla="*/ 913117 h 2228850"/>
                <a:gd name="connsiteX421" fmla="*/ 5283783 w 7381875"/>
                <a:gd name="connsiteY421" fmla="*/ 885685 h 2228850"/>
                <a:gd name="connsiteX422" fmla="*/ 5294832 w 7381875"/>
                <a:gd name="connsiteY422" fmla="*/ 926737 h 2228850"/>
                <a:gd name="connsiteX423" fmla="*/ 5316740 w 7381875"/>
                <a:gd name="connsiteY423" fmla="*/ 965218 h 2228850"/>
                <a:gd name="connsiteX424" fmla="*/ 5327789 w 7381875"/>
                <a:gd name="connsiteY424" fmla="*/ 952360 h 2228850"/>
                <a:gd name="connsiteX425" fmla="*/ 5338742 w 7381875"/>
                <a:gd name="connsiteY425" fmla="*/ 784910 h 2228850"/>
                <a:gd name="connsiteX426" fmla="*/ 5349696 w 7381875"/>
                <a:gd name="connsiteY426" fmla="*/ 990460 h 2228850"/>
                <a:gd name="connsiteX427" fmla="*/ 5382653 w 7381875"/>
                <a:gd name="connsiteY427" fmla="*/ 1096187 h 2228850"/>
                <a:gd name="connsiteX428" fmla="*/ 5393702 w 7381875"/>
                <a:gd name="connsiteY428" fmla="*/ 1048848 h 2228850"/>
                <a:gd name="connsiteX429" fmla="*/ 5404655 w 7381875"/>
                <a:gd name="connsiteY429" fmla="*/ 1055039 h 2228850"/>
                <a:gd name="connsiteX430" fmla="*/ 5415609 w 7381875"/>
                <a:gd name="connsiteY430" fmla="*/ 1027702 h 2228850"/>
                <a:gd name="connsiteX431" fmla="*/ 5426658 w 7381875"/>
                <a:gd name="connsiteY431" fmla="*/ 1005700 h 2228850"/>
                <a:gd name="connsiteX432" fmla="*/ 5437612 w 7381875"/>
                <a:gd name="connsiteY432" fmla="*/ 1222965 h 2228850"/>
                <a:gd name="connsiteX433" fmla="*/ 5448566 w 7381875"/>
                <a:gd name="connsiteY433" fmla="*/ 1027321 h 2228850"/>
                <a:gd name="connsiteX434" fmla="*/ 5459615 w 7381875"/>
                <a:gd name="connsiteY434" fmla="*/ 1006557 h 2228850"/>
                <a:gd name="connsiteX435" fmla="*/ 5470569 w 7381875"/>
                <a:gd name="connsiteY435" fmla="*/ 867301 h 2228850"/>
                <a:gd name="connsiteX436" fmla="*/ 5481522 w 7381875"/>
                <a:gd name="connsiteY436" fmla="*/ 945216 h 2228850"/>
                <a:gd name="connsiteX437" fmla="*/ 5492571 w 7381875"/>
                <a:gd name="connsiteY437" fmla="*/ 888352 h 2228850"/>
                <a:gd name="connsiteX438" fmla="*/ 5503525 w 7381875"/>
                <a:gd name="connsiteY438" fmla="*/ 648703 h 2228850"/>
                <a:gd name="connsiteX439" fmla="*/ 5514479 w 7381875"/>
                <a:gd name="connsiteY439" fmla="*/ 760621 h 2228850"/>
                <a:gd name="connsiteX440" fmla="*/ 5525528 w 7381875"/>
                <a:gd name="connsiteY440" fmla="*/ 41007 h 2228850"/>
                <a:gd name="connsiteX441" fmla="*/ 5547435 w 7381875"/>
                <a:gd name="connsiteY441" fmla="*/ 914545 h 2228850"/>
                <a:gd name="connsiteX442" fmla="*/ 5558484 w 7381875"/>
                <a:gd name="connsiteY442" fmla="*/ 597172 h 2228850"/>
                <a:gd name="connsiteX443" fmla="*/ 5569438 w 7381875"/>
                <a:gd name="connsiteY443" fmla="*/ 1113999 h 2228850"/>
                <a:gd name="connsiteX444" fmla="*/ 5580392 w 7381875"/>
                <a:gd name="connsiteY444" fmla="*/ 962742 h 2228850"/>
                <a:gd name="connsiteX445" fmla="*/ 5591441 w 7381875"/>
                <a:gd name="connsiteY445" fmla="*/ 972172 h 2228850"/>
                <a:gd name="connsiteX446" fmla="*/ 5602394 w 7381875"/>
                <a:gd name="connsiteY446" fmla="*/ 841393 h 2228850"/>
                <a:gd name="connsiteX447" fmla="*/ 5613348 w 7381875"/>
                <a:gd name="connsiteY447" fmla="*/ 1067231 h 2228850"/>
                <a:gd name="connsiteX448" fmla="*/ 5624397 w 7381875"/>
                <a:gd name="connsiteY448" fmla="*/ 1115237 h 2228850"/>
                <a:gd name="connsiteX449" fmla="*/ 5635351 w 7381875"/>
                <a:gd name="connsiteY449" fmla="*/ 1107046 h 2228850"/>
                <a:gd name="connsiteX450" fmla="*/ 5646305 w 7381875"/>
                <a:gd name="connsiteY450" fmla="*/ 1133049 h 2228850"/>
                <a:gd name="connsiteX451" fmla="*/ 5657354 w 7381875"/>
                <a:gd name="connsiteY451" fmla="*/ 1186579 h 2228850"/>
                <a:gd name="connsiteX452" fmla="*/ 5668308 w 7381875"/>
                <a:gd name="connsiteY452" fmla="*/ 1160100 h 2228850"/>
                <a:gd name="connsiteX453" fmla="*/ 5679261 w 7381875"/>
                <a:gd name="connsiteY453" fmla="*/ 935786 h 2228850"/>
                <a:gd name="connsiteX454" fmla="*/ 5690310 w 7381875"/>
                <a:gd name="connsiteY454" fmla="*/ 1036180 h 2228850"/>
                <a:gd name="connsiteX455" fmla="*/ 5701264 w 7381875"/>
                <a:gd name="connsiteY455" fmla="*/ 932548 h 2228850"/>
                <a:gd name="connsiteX456" fmla="*/ 5712218 w 7381875"/>
                <a:gd name="connsiteY456" fmla="*/ 909307 h 2228850"/>
                <a:gd name="connsiteX457" fmla="*/ 5723267 w 7381875"/>
                <a:gd name="connsiteY457" fmla="*/ 1068469 h 2228850"/>
                <a:gd name="connsiteX458" fmla="*/ 5734221 w 7381875"/>
                <a:gd name="connsiteY458" fmla="*/ 827392 h 2228850"/>
                <a:gd name="connsiteX459" fmla="*/ 5756223 w 7381875"/>
                <a:gd name="connsiteY459" fmla="*/ 973029 h 2228850"/>
                <a:gd name="connsiteX460" fmla="*/ 5767177 w 7381875"/>
                <a:gd name="connsiteY460" fmla="*/ 689851 h 2228850"/>
                <a:gd name="connsiteX461" fmla="*/ 5778131 w 7381875"/>
                <a:gd name="connsiteY461" fmla="*/ 930262 h 2228850"/>
                <a:gd name="connsiteX462" fmla="*/ 5789180 w 7381875"/>
                <a:gd name="connsiteY462" fmla="*/ 867015 h 2228850"/>
                <a:gd name="connsiteX463" fmla="*/ 5800133 w 7381875"/>
                <a:gd name="connsiteY463" fmla="*/ 958932 h 2228850"/>
                <a:gd name="connsiteX464" fmla="*/ 5811087 w 7381875"/>
                <a:gd name="connsiteY464" fmla="*/ 820915 h 2228850"/>
                <a:gd name="connsiteX465" fmla="*/ 5833090 w 7381875"/>
                <a:gd name="connsiteY465" fmla="*/ 482301 h 2228850"/>
                <a:gd name="connsiteX466" fmla="*/ 5844044 w 7381875"/>
                <a:gd name="connsiteY466" fmla="*/ 640225 h 2228850"/>
                <a:gd name="connsiteX467" fmla="*/ 5854998 w 7381875"/>
                <a:gd name="connsiteY467" fmla="*/ 737380 h 2228850"/>
                <a:gd name="connsiteX468" fmla="*/ 5866046 w 7381875"/>
                <a:gd name="connsiteY468" fmla="*/ 511447 h 2228850"/>
                <a:gd name="connsiteX469" fmla="*/ 5877000 w 7381875"/>
                <a:gd name="connsiteY469" fmla="*/ 286657 h 2228850"/>
                <a:gd name="connsiteX470" fmla="*/ 5887954 w 7381875"/>
                <a:gd name="connsiteY470" fmla="*/ 703948 h 2228850"/>
                <a:gd name="connsiteX471" fmla="*/ 5899003 w 7381875"/>
                <a:gd name="connsiteY471" fmla="*/ 912069 h 2228850"/>
                <a:gd name="connsiteX472" fmla="*/ 5909957 w 7381875"/>
                <a:gd name="connsiteY472" fmla="*/ 967885 h 2228850"/>
                <a:gd name="connsiteX473" fmla="*/ 5920910 w 7381875"/>
                <a:gd name="connsiteY473" fmla="*/ 1028560 h 2228850"/>
                <a:gd name="connsiteX474" fmla="*/ 5931960 w 7381875"/>
                <a:gd name="connsiteY474" fmla="*/ 498017 h 2228850"/>
                <a:gd name="connsiteX475" fmla="*/ 5942913 w 7381875"/>
                <a:gd name="connsiteY475" fmla="*/ 738047 h 2228850"/>
                <a:gd name="connsiteX476" fmla="*/ 5953867 w 7381875"/>
                <a:gd name="connsiteY476" fmla="*/ 755954 h 2228850"/>
                <a:gd name="connsiteX477" fmla="*/ 5964916 w 7381875"/>
                <a:gd name="connsiteY477" fmla="*/ 565549 h 2228850"/>
                <a:gd name="connsiteX478" fmla="*/ 5975870 w 7381875"/>
                <a:gd name="connsiteY478" fmla="*/ 947407 h 2228850"/>
                <a:gd name="connsiteX479" fmla="*/ 5997873 w 7381875"/>
                <a:gd name="connsiteY479" fmla="*/ 493826 h 2228850"/>
                <a:gd name="connsiteX480" fmla="*/ 6008827 w 7381875"/>
                <a:gd name="connsiteY480" fmla="*/ 503827 h 2228850"/>
                <a:gd name="connsiteX481" fmla="*/ 6019780 w 7381875"/>
                <a:gd name="connsiteY481" fmla="*/ 798912 h 2228850"/>
                <a:gd name="connsiteX482" fmla="*/ 6030829 w 7381875"/>
                <a:gd name="connsiteY482" fmla="*/ 806341 h 2228850"/>
                <a:gd name="connsiteX483" fmla="*/ 6041783 w 7381875"/>
                <a:gd name="connsiteY483" fmla="*/ 681564 h 2228850"/>
                <a:gd name="connsiteX484" fmla="*/ 6052737 w 7381875"/>
                <a:gd name="connsiteY484" fmla="*/ 658799 h 2228850"/>
                <a:gd name="connsiteX485" fmla="*/ 6063785 w 7381875"/>
                <a:gd name="connsiteY485" fmla="*/ 917022 h 2228850"/>
                <a:gd name="connsiteX486" fmla="*/ 6074739 w 7381875"/>
                <a:gd name="connsiteY486" fmla="*/ 747286 h 2228850"/>
                <a:gd name="connsiteX487" fmla="*/ 6085693 w 7381875"/>
                <a:gd name="connsiteY487" fmla="*/ 969790 h 2228850"/>
                <a:gd name="connsiteX488" fmla="*/ 6096742 w 7381875"/>
                <a:gd name="connsiteY488" fmla="*/ 989888 h 2228850"/>
                <a:gd name="connsiteX489" fmla="*/ 6107695 w 7381875"/>
                <a:gd name="connsiteY489" fmla="*/ 937024 h 2228850"/>
                <a:gd name="connsiteX490" fmla="*/ 6118649 w 7381875"/>
                <a:gd name="connsiteY490" fmla="*/ 944930 h 2228850"/>
                <a:gd name="connsiteX491" fmla="*/ 6129699 w 7381875"/>
                <a:gd name="connsiteY491" fmla="*/ 935596 h 2228850"/>
                <a:gd name="connsiteX492" fmla="*/ 6140652 w 7381875"/>
                <a:gd name="connsiteY492" fmla="*/ 975696 h 2228850"/>
                <a:gd name="connsiteX493" fmla="*/ 6151606 w 7381875"/>
                <a:gd name="connsiteY493" fmla="*/ 981697 h 2228850"/>
                <a:gd name="connsiteX494" fmla="*/ 6162655 w 7381875"/>
                <a:gd name="connsiteY494" fmla="*/ 1047990 h 2228850"/>
                <a:gd name="connsiteX495" fmla="*/ 6173609 w 7381875"/>
                <a:gd name="connsiteY495" fmla="*/ 967123 h 2228850"/>
                <a:gd name="connsiteX496" fmla="*/ 6184562 w 7381875"/>
                <a:gd name="connsiteY496" fmla="*/ 1020940 h 2228850"/>
                <a:gd name="connsiteX497" fmla="*/ 6195612 w 7381875"/>
                <a:gd name="connsiteY497" fmla="*/ 1014653 h 2228850"/>
                <a:gd name="connsiteX498" fmla="*/ 6206565 w 7381875"/>
                <a:gd name="connsiteY498" fmla="*/ 1052848 h 2228850"/>
                <a:gd name="connsiteX499" fmla="*/ 6217519 w 7381875"/>
                <a:gd name="connsiteY499" fmla="*/ 1056563 h 2228850"/>
                <a:gd name="connsiteX500" fmla="*/ 6228568 w 7381875"/>
                <a:gd name="connsiteY500" fmla="*/ 1040942 h 2228850"/>
                <a:gd name="connsiteX501" fmla="*/ 6239522 w 7381875"/>
                <a:gd name="connsiteY501" fmla="*/ 997222 h 2228850"/>
                <a:gd name="connsiteX502" fmla="*/ 6250476 w 7381875"/>
                <a:gd name="connsiteY502" fmla="*/ 1026369 h 2228850"/>
                <a:gd name="connsiteX503" fmla="*/ 6261524 w 7381875"/>
                <a:gd name="connsiteY503" fmla="*/ 983792 h 2228850"/>
                <a:gd name="connsiteX504" fmla="*/ 6272478 w 7381875"/>
                <a:gd name="connsiteY504" fmla="*/ 1045133 h 2228850"/>
                <a:gd name="connsiteX505" fmla="*/ 6283432 w 7381875"/>
                <a:gd name="connsiteY505" fmla="*/ 934548 h 2228850"/>
                <a:gd name="connsiteX506" fmla="*/ 6294481 w 7381875"/>
                <a:gd name="connsiteY506" fmla="*/ 971314 h 2228850"/>
                <a:gd name="connsiteX507" fmla="*/ 6305435 w 7381875"/>
                <a:gd name="connsiteY507" fmla="*/ 987697 h 2228850"/>
                <a:gd name="connsiteX508" fmla="*/ 6316389 w 7381875"/>
                <a:gd name="connsiteY508" fmla="*/ 1044085 h 2228850"/>
                <a:gd name="connsiteX509" fmla="*/ 6327437 w 7381875"/>
                <a:gd name="connsiteY509" fmla="*/ 971600 h 2228850"/>
                <a:gd name="connsiteX510" fmla="*/ 6338391 w 7381875"/>
                <a:gd name="connsiteY510" fmla="*/ 587076 h 2228850"/>
                <a:gd name="connsiteX511" fmla="*/ 6349345 w 7381875"/>
                <a:gd name="connsiteY511" fmla="*/ 933500 h 2228850"/>
                <a:gd name="connsiteX512" fmla="*/ 6360394 w 7381875"/>
                <a:gd name="connsiteY512" fmla="*/ 931690 h 2228850"/>
                <a:gd name="connsiteX513" fmla="*/ 6382301 w 7381875"/>
                <a:gd name="connsiteY513" fmla="*/ 1368221 h 2228850"/>
                <a:gd name="connsiteX514" fmla="*/ 6393351 w 7381875"/>
                <a:gd name="connsiteY514" fmla="*/ 1354314 h 2228850"/>
                <a:gd name="connsiteX515" fmla="*/ 6415258 w 7381875"/>
                <a:gd name="connsiteY515" fmla="*/ 1674164 h 2228850"/>
                <a:gd name="connsiteX516" fmla="*/ 6426307 w 7381875"/>
                <a:gd name="connsiteY516" fmla="*/ 1649209 h 2228850"/>
                <a:gd name="connsiteX517" fmla="*/ 6437261 w 7381875"/>
                <a:gd name="connsiteY517" fmla="*/ 1647494 h 2228850"/>
                <a:gd name="connsiteX518" fmla="*/ 6448214 w 7381875"/>
                <a:gd name="connsiteY518" fmla="*/ 1696072 h 2228850"/>
                <a:gd name="connsiteX519" fmla="*/ 6459264 w 7381875"/>
                <a:gd name="connsiteY519" fmla="*/ 1831327 h 2228850"/>
                <a:gd name="connsiteX520" fmla="*/ 6470218 w 7381875"/>
                <a:gd name="connsiteY520" fmla="*/ 1716550 h 2228850"/>
                <a:gd name="connsiteX521" fmla="*/ 6481171 w 7381875"/>
                <a:gd name="connsiteY521" fmla="*/ 1893239 h 2228850"/>
                <a:gd name="connsiteX522" fmla="*/ 6492125 w 7381875"/>
                <a:gd name="connsiteY522" fmla="*/ 1921338 h 2228850"/>
                <a:gd name="connsiteX523" fmla="*/ 6503174 w 7381875"/>
                <a:gd name="connsiteY523" fmla="*/ 1759603 h 2228850"/>
                <a:gd name="connsiteX524" fmla="*/ 6514128 w 7381875"/>
                <a:gd name="connsiteY524" fmla="*/ 1926386 h 2228850"/>
                <a:gd name="connsiteX525" fmla="*/ 6525081 w 7381875"/>
                <a:gd name="connsiteY525" fmla="*/ 1901431 h 2228850"/>
                <a:gd name="connsiteX526" fmla="*/ 6536130 w 7381875"/>
                <a:gd name="connsiteY526" fmla="*/ 1457089 h 2228850"/>
                <a:gd name="connsiteX527" fmla="*/ 6547084 w 7381875"/>
                <a:gd name="connsiteY527" fmla="*/ 1791036 h 2228850"/>
                <a:gd name="connsiteX528" fmla="*/ 6558038 w 7381875"/>
                <a:gd name="connsiteY528" fmla="*/ 1559102 h 2228850"/>
                <a:gd name="connsiteX529" fmla="*/ 6569086 w 7381875"/>
                <a:gd name="connsiteY529" fmla="*/ 1637779 h 2228850"/>
                <a:gd name="connsiteX530" fmla="*/ 6580040 w 7381875"/>
                <a:gd name="connsiteY530" fmla="*/ 1901621 h 2228850"/>
                <a:gd name="connsiteX531" fmla="*/ 6590994 w 7381875"/>
                <a:gd name="connsiteY531" fmla="*/ 1977535 h 2228850"/>
                <a:gd name="connsiteX532" fmla="*/ 6602043 w 7381875"/>
                <a:gd name="connsiteY532" fmla="*/ 1160195 h 2228850"/>
                <a:gd name="connsiteX533" fmla="*/ 6623951 w 7381875"/>
                <a:gd name="connsiteY533" fmla="*/ 1860949 h 2228850"/>
                <a:gd name="connsiteX534" fmla="*/ 6635000 w 7381875"/>
                <a:gd name="connsiteY534" fmla="*/ 1661686 h 2228850"/>
                <a:gd name="connsiteX535" fmla="*/ 6645953 w 7381875"/>
                <a:gd name="connsiteY535" fmla="*/ 1603012 h 2228850"/>
                <a:gd name="connsiteX536" fmla="*/ 6656907 w 7381875"/>
                <a:gd name="connsiteY536" fmla="*/ 1399558 h 2228850"/>
                <a:gd name="connsiteX537" fmla="*/ 6667956 w 7381875"/>
                <a:gd name="connsiteY537" fmla="*/ 1500714 h 2228850"/>
                <a:gd name="connsiteX538" fmla="*/ 6678910 w 7381875"/>
                <a:gd name="connsiteY538" fmla="*/ 1388128 h 2228850"/>
                <a:gd name="connsiteX539" fmla="*/ 6689864 w 7381875"/>
                <a:gd name="connsiteY539" fmla="*/ 1344980 h 2228850"/>
                <a:gd name="connsiteX540" fmla="*/ 6700913 w 7381875"/>
                <a:gd name="connsiteY540" fmla="*/ 1376127 h 2228850"/>
                <a:gd name="connsiteX541" fmla="*/ 6711867 w 7381875"/>
                <a:gd name="connsiteY541" fmla="*/ 1616062 h 2228850"/>
                <a:gd name="connsiteX542" fmla="*/ 6722820 w 7381875"/>
                <a:gd name="connsiteY542" fmla="*/ 1535956 h 2228850"/>
                <a:gd name="connsiteX543" fmla="*/ 6733869 w 7381875"/>
                <a:gd name="connsiteY543" fmla="*/ 1448612 h 2228850"/>
                <a:gd name="connsiteX544" fmla="*/ 6744823 w 7381875"/>
                <a:gd name="connsiteY544" fmla="*/ 1276686 h 2228850"/>
                <a:gd name="connsiteX545" fmla="*/ 6755777 w 7381875"/>
                <a:gd name="connsiteY545" fmla="*/ 1121905 h 2228850"/>
                <a:gd name="connsiteX546" fmla="*/ 6766826 w 7381875"/>
                <a:gd name="connsiteY546" fmla="*/ 1275829 h 2228850"/>
                <a:gd name="connsiteX547" fmla="*/ 6788733 w 7381875"/>
                <a:gd name="connsiteY547" fmla="*/ 1174483 h 2228850"/>
                <a:gd name="connsiteX548" fmla="*/ 6799782 w 7381875"/>
                <a:gd name="connsiteY548" fmla="*/ 934357 h 2228850"/>
                <a:gd name="connsiteX549" fmla="*/ 6810736 w 7381875"/>
                <a:gd name="connsiteY549" fmla="*/ 1037608 h 2228850"/>
                <a:gd name="connsiteX550" fmla="*/ 6821690 w 7381875"/>
                <a:gd name="connsiteY550" fmla="*/ 1012558 h 2228850"/>
                <a:gd name="connsiteX551" fmla="*/ 6832739 w 7381875"/>
                <a:gd name="connsiteY551" fmla="*/ 1107712 h 2228850"/>
                <a:gd name="connsiteX552" fmla="*/ 6843692 w 7381875"/>
                <a:gd name="connsiteY552" fmla="*/ 684231 h 2228850"/>
                <a:gd name="connsiteX553" fmla="*/ 6854646 w 7381875"/>
                <a:gd name="connsiteY553" fmla="*/ 744143 h 2228850"/>
                <a:gd name="connsiteX554" fmla="*/ 6865695 w 7381875"/>
                <a:gd name="connsiteY554" fmla="*/ 20719 h 2228850"/>
                <a:gd name="connsiteX555" fmla="*/ 6887603 w 7381875"/>
                <a:gd name="connsiteY555" fmla="*/ 677373 h 2228850"/>
                <a:gd name="connsiteX556" fmla="*/ 6898652 w 7381875"/>
                <a:gd name="connsiteY556" fmla="*/ 779005 h 2228850"/>
                <a:gd name="connsiteX557" fmla="*/ 6909605 w 7381875"/>
                <a:gd name="connsiteY557" fmla="*/ 802817 h 2228850"/>
                <a:gd name="connsiteX558" fmla="*/ 6920559 w 7381875"/>
                <a:gd name="connsiteY558" fmla="*/ 111874 h 2228850"/>
                <a:gd name="connsiteX559" fmla="*/ 6931608 w 7381875"/>
                <a:gd name="connsiteY559" fmla="*/ 840822 h 2228850"/>
                <a:gd name="connsiteX560" fmla="*/ 6942562 w 7381875"/>
                <a:gd name="connsiteY560" fmla="*/ 638892 h 2228850"/>
                <a:gd name="connsiteX561" fmla="*/ 6953516 w 7381875"/>
                <a:gd name="connsiteY561" fmla="*/ 769765 h 2228850"/>
                <a:gd name="connsiteX562" fmla="*/ 6964565 w 7381875"/>
                <a:gd name="connsiteY562" fmla="*/ 588981 h 2228850"/>
                <a:gd name="connsiteX563" fmla="*/ 6975519 w 7381875"/>
                <a:gd name="connsiteY563" fmla="*/ 853490 h 2228850"/>
                <a:gd name="connsiteX564" fmla="*/ 6986472 w 7381875"/>
                <a:gd name="connsiteY564" fmla="*/ 497160 h 2228850"/>
                <a:gd name="connsiteX565" fmla="*/ 6997521 w 7381875"/>
                <a:gd name="connsiteY565" fmla="*/ 629653 h 2228850"/>
                <a:gd name="connsiteX566" fmla="*/ 7008475 w 7381875"/>
                <a:gd name="connsiteY566" fmla="*/ 535355 h 2228850"/>
                <a:gd name="connsiteX567" fmla="*/ 7019429 w 7381875"/>
                <a:gd name="connsiteY567" fmla="*/ 638892 h 2228850"/>
                <a:gd name="connsiteX568" fmla="*/ 7030478 w 7381875"/>
                <a:gd name="connsiteY568" fmla="*/ 412483 h 2228850"/>
                <a:gd name="connsiteX569" fmla="*/ 7052385 w 7381875"/>
                <a:gd name="connsiteY569" fmla="*/ 897019 h 2228850"/>
                <a:gd name="connsiteX570" fmla="*/ 7063434 w 7381875"/>
                <a:gd name="connsiteY570" fmla="*/ 984840 h 2228850"/>
                <a:gd name="connsiteX571" fmla="*/ 7074388 w 7381875"/>
                <a:gd name="connsiteY571" fmla="*/ 984935 h 2228850"/>
                <a:gd name="connsiteX572" fmla="*/ 7085342 w 7381875"/>
                <a:gd name="connsiteY572" fmla="*/ 930928 h 2228850"/>
                <a:gd name="connsiteX573" fmla="*/ 7107344 w 7381875"/>
                <a:gd name="connsiteY573" fmla="*/ 1049610 h 2228850"/>
                <a:gd name="connsiteX574" fmla="*/ 7118298 w 7381875"/>
                <a:gd name="connsiteY574" fmla="*/ 1056849 h 2228850"/>
                <a:gd name="connsiteX575" fmla="*/ 7129252 w 7381875"/>
                <a:gd name="connsiteY575" fmla="*/ 1041990 h 2228850"/>
                <a:gd name="connsiteX576" fmla="*/ 7140301 w 7381875"/>
                <a:gd name="connsiteY576" fmla="*/ 954169 h 2228850"/>
                <a:gd name="connsiteX577" fmla="*/ 7151255 w 7381875"/>
                <a:gd name="connsiteY577" fmla="*/ 988555 h 2228850"/>
                <a:gd name="connsiteX578" fmla="*/ 7162208 w 7381875"/>
                <a:gd name="connsiteY578" fmla="*/ 920070 h 2228850"/>
                <a:gd name="connsiteX579" fmla="*/ 7173258 w 7381875"/>
                <a:gd name="connsiteY579" fmla="*/ 999223 h 2228850"/>
                <a:gd name="connsiteX580" fmla="*/ 7184211 w 7381875"/>
                <a:gd name="connsiteY580" fmla="*/ 856919 h 2228850"/>
                <a:gd name="connsiteX581" fmla="*/ 7206214 w 7381875"/>
                <a:gd name="connsiteY581" fmla="*/ 945597 h 2228850"/>
                <a:gd name="connsiteX582" fmla="*/ 7217168 w 7381875"/>
                <a:gd name="connsiteY582" fmla="*/ 967981 h 2228850"/>
                <a:gd name="connsiteX583" fmla="*/ 7228121 w 7381875"/>
                <a:gd name="connsiteY583" fmla="*/ 846823 h 2228850"/>
                <a:gd name="connsiteX584" fmla="*/ 7239171 w 7381875"/>
                <a:gd name="connsiteY584" fmla="*/ 888066 h 2228850"/>
                <a:gd name="connsiteX585" fmla="*/ 7261078 w 7381875"/>
                <a:gd name="connsiteY585" fmla="*/ 968076 h 2228850"/>
                <a:gd name="connsiteX586" fmla="*/ 7272127 w 7381875"/>
                <a:gd name="connsiteY586" fmla="*/ 920737 h 2228850"/>
                <a:gd name="connsiteX587" fmla="*/ 7283081 w 7381875"/>
                <a:gd name="connsiteY587" fmla="*/ 1045228 h 2228850"/>
                <a:gd name="connsiteX588" fmla="*/ 7294035 w 7381875"/>
                <a:gd name="connsiteY588" fmla="*/ 1017034 h 2228850"/>
                <a:gd name="connsiteX589" fmla="*/ 7305083 w 7381875"/>
                <a:gd name="connsiteY589" fmla="*/ 1041037 h 2228850"/>
                <a:gd name="connsiteX590" fmla="*/ 7316037 w 7381875"/>
                <a:gd name="connsiteY590" fmla="*/ 956741 h 2228850"/>
                <a:gd name="connsiteX591" fmla="*/ 7326991 w 7381875"/>
                <a:gd name="connsiteY591" fmla="*/ 925213 h 2228850"/>
                <a:gd name="connsiteX592" fmla="*/ 7338040 w 7381875"/>
                <a:gd name="connsiteY592" fmla="*/ 1009795 h 2228850"/>
                <a:gd name="connsiteX593" fmla="*/ 7348994 w 7381875"/>
                <a:gd name="connsiteY593" fmla="*/ 1035227 h 2228850"/>
                <a:gd name="connsiteX594" fmla="*/ 7359948 w 7381875"/>
                <a:gd name="connsiteY594" fmla="*/ 851871 h 2228850"/>
                <a:gd name="connsiteX595" fmla="*/ 7370996 w 7381875"/>
                <a:gd name="connsiteY595" fmla="*/ 1068850 h 2228850"/>
                <a:gd name="connsiteX596" fmla="*/ 7381950 w 7381875"/>
                <a:gd name="connsiteY596" fmla="*/ 1127239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</a:cxnLst>
              <a:rect l="l" t="t" r="r" b="b"/>
              <a:pathLst>
                <a:path w="7381875" h="2228850">
                  <a:moveTo>
                    <a:pt x="75" y="1245253"/>
                  </a:moveTo>
                  <a:lnTo>
                    <a:pt x="22078" y="1409750"/>
                  </a:lnTo>
                  <a:lnTo>
                    <a:pt x="33032" y="1437849"/>
                  </a:lnTo>
                  <a:lnTo>
                    <a:pt x="65988" y="1699786"/>
                  </a:lnTo>
                  <a:lnTo>
                    <a:pt x="76942" y="1753698"/>
                  </a:lnTo>
                  <a:lnTo>
                    <a:pt x="98945" y="1901526"/>
                  </a:lnTo>
                  <a:lnTo>
                    <a:pt x="109898" y="1864759"/>
                  </a:lnTo>
                  <a:lnTo>
                    <a:pt x="120947" y="1955723"/>
                  </a:lnTo>
                  <a:lnTo>
                    <a:pt x="131901" y="1869046"/>
                  </a:lnTo>
                  <a:lnTo>
                    <a:pt x="142855" y="1712550"/>
                  </a:lnTo>
                  <a:lnTo>
                    <a:pt x="153904" y="2055069"/>
                  </a:lnTo>
                  <a:lnTo>
                    <a:pt x="175811" y="2141842"/>
                  </a:lnTo>
                  <a:lnTo>
                    <a:pt x="186860" y="2148223"/>
                  </a:lnTo>
                  <a:lnTo>
                    <a:pt x="208768" y="2054688"/>
                  </a:lnTo>
                  <a:lnTo>
                    <a:pt x="219817" y="1745125"/>
                  </a:lnTo>
                  <a:lnTo>
                    <a:pt x="230771" y="2183752"/>
                  </a:lnTo>
                  <a:lnTo>
                    <a:pt x="241724" y="2228900"/>
                  </a:lnTo>
                  <a:lnTo>
                    <a:pt x="252773" y="2188133"/>
                  </a:lnTo>
                  <a:lnTo>
                    <a:pt x="263727" y="2064308"/>
                  </a:lnTo>
                  <a:lnTo>
                    <a:pt x="274681" y="2047163"/>
                  </a:lnTo>
                  <a:lnTo>
                    <a:pt x="285730" y="2164225"/>
                  </a:lnTo>
                  <a:lnTo>
                    <a:pt x="307637" y="2022684"/>
                  </a:lnTo>
                  <a:lnTo>
                    <a:pt x="318591" y="2058212"/>
                  </a:lnTo>
                  <a:lnTo>
                    <a:pt x="329640" y="1673402"/>
                  </a:lnTo>
                  <a:lnTo>
                    <a:pt x="340594" y="1845328"/>
                  </a:lnTo>
                  <a:lnTo>
                    <a:pt x="351548" y="1859330"/>
                  </a:lnTo>
                  <a:lnTo>
                    <a:pt x="362597" y="1715026"/>
                  </a:lnTo>
                  <a:lnTo>
                    <a:pt x="384504" y="1541100"/>
                  </a:lnTo>
                  <a:lnTo>
                    <a:pt x="395553" y="1443278"/>
                  </a:lnTo>
                  <a:lnTo>
                    <a:pt x="406507" y="1310118"/>
                  </a:lnTo>
                  <a:lnTo>
                    <a:pt x="417461" y="1340503"/>
                  </a:lnTo>
                  <a:lnTo>
                    <a:pt x="461466" y="824820"/>
                  </a:lnTo>
                  <a:lnTo>
                    <a:pt x="472420" y="914736"/>
                  </a:lnTo>
                  <a:lnTo>
                    <a:pt x="483374" y="866920"/>
                  </a:lnTo>
                  <a:lnTo>
                    <a:pt x="494423" y="857205"/>
                  </a:lnTo>
                  <a:lnTo>
                    <a:pt x="516330" y="977887"/>
                  </a:lnTo>
                  <a:lnTo>
                    <a:pt x="527379" y="861967"/>
                  </a:lnTo>
                  <a:lnTo>
                    <a:pt x="538333" y="747667"/>
                  </a:lnTo>
                  <a:lnTo>
                    <a:pt x="549287" y="842536"/>
                  </a:lnTo>
                  <a:lnTo>
                    <a:pt x="560336" y="944454"/>
                  </a:lnTo>
                  <a:lnTo>
                    <a:pt x="571289" y="853300"/>
                  </a:lnTo>
                  <a:lnTo>
                    <a:pt x="582243" y="863206"/>
                  </a:lnTo>
                  <a:lnTo>
                    <a:pt x="593292" y="751668"/>
                  </a:lnTo>
                  <a:lnTo>
                    <a:pt x="604246" y="495921"/>
                  </a:lnTo>
                  <a:lnTo>
                    <a:pt x="615200" y="664133"/>
                  </a:lnTo>
                  <a:lnTo>
                    <a:pt x="637202" y="755573"/>
                  </a:lnTo>
                  <a:lnTo>
                    <a:pt x="648156" y="996651"/>
                  </a:lnTo>
                  <a:lnTo>
                    <a:pt x="659205" y="991603"/>
                  </a:lnTo>
                  <a:lnTo>
                    <a:pt x="670159" y="1032751"/>
                  </a:lnTo>
                  <a:lnTo>
                    <a:pt x="681113" y="969409"/>
                  </a:lnTo>
                  <a:lnTo>
                    <a:pt x="692162" y="779481"/>
                  </a:lnTo>
                  <a:lnTo>
                    <a:pt x="703115" y="912736"/>
                  </a:lnTo>
                  <a:lnTo>
                    <a:pt x="714069" y="592886"/>
                  </a:lnTo>
                  <a:lnTo>
                    <a:pt x="736072" y="968647"/>
                  </a:lnTo>
                  <a:lnTo>
                    <a:pt x="747026" y="995508"/>
                  </a:lnTo>
                  <a:lnTo>
                    <a:pt x="758075" y="963409"/>
                  </a:lnTo>
                  <a:lnTo>
                    <a:pt x="769028" y="906640"/>
                  </a:lnTo>
                  <a:lnTo>
                    <a:pt x="779982" y="969600"/>
                  </a:lnTo>
                  <a:lnTo>
                    <a:pt x="791031" y="932071"/>
                  </a:lnTo>
                  <a:lnTo>
                    <a:pt x="801985" y="907402"/>
                  </a:lnTo>
                  <a:lnTo>
                    <a:pt x="812938" y="951502"/>
                  </a:lnTo>
                  <a:lnTo>
                    <a:pt x="823988" y="904354"/>
                  </a:lnTo>
                  <a:lnTo>
                    <a:pt x="834941" y="965790"/>
                  </a:lnTo>
                  <a:lnTo>
                    <a:pt x="845895" y="1051705"/>
                  </a:lnTo>
                  <a:lnTo>
                    <a:pt x="856944" y="1055325"/>
                  </a:lnTo>
                  <a:lnTo>
                    <a:pt x="867898" y="1057325"/>
                  </a:lnTo>
                  <a:lnTo>
                    <a:pt x="878852" y="1028560"/>
                  </a:lnTo>
                  <a:lnTo>
                    <a:pt x="889901" y="932833"/>
                  </a:lnTo>
                  <a:lnTo>
                    <a:pt x="900854" y="941501"/>
                  </a:lnTo>
                  <a:lnTo>
                    <a:pt x="911808" y="997603"/>
                  </a:lnTo>
                  <a:lnTo>
                    <a:pt x="922857" y="925690"/>
                  </a:lnTo>
                  <a:lnTo>
                    <a:pt x="933811" y="923404"/>
                  </a:lnTo>
                  <a:lnTo>
                    <a:pt x="944765" y="953693"/>
                  </a:lnTo>
                  <a:lnTo>
                    <a:pt x="977721" y="1062659"/>
                  </a:lnTo>
                  <a:lnTo>
                    <a:pt x="988675" y="1003128"/>
                  </a:lnTo>
                  <a:lnTo>
                    <a:pt x="999724" y="1008367"/>
                  </a:lnTo>
                  <a:lnTo>
                    <a:pt x="1010678" y="966647"/>
                  </a:lnTo>
                  <a:lnTo>
                    <a:pt x="1021631" y="968838"/>
                  </a:lnTo>
                  <a:lnTo>
                    <a:pt x="1032680" y="1008081"/>
                  </a:lnTo>
                  <a:lnTo>
                    <a:pt x="1043634" y="1099807"/>
                  </a:lnTo>
                  <a:lnTo>
                    <a:pt x="1054588" y="1082281"/>
                  </a:lnTo>
                  <a:lnTo>
                    <a:pt x="1076591" y="1300784"/>
                  </a:lnTo>
                  <a:lnTo>
                    <a:pt x="1087544" y="1318501"/>
                  </a:lnTo>
                  <a:lnTo>
                    <a:pt x="1098593" y="1444802"/>
                  </a:lnTo>
                  <a:lnTo>
                    <a:pt x="1109547" y="1438420"/>
                  </a:lnTo>
                  <a:lnTo>
                    <a:pt x="1120501" y="1573009"/>
                  </a:lnTo>
                  <a:lnTo>
                    <a:pt x="1131550" y="1615300"/>
                  </a:lnTo>
                  <a:lnTo>
                    <a:pt x="1153457" y="1790941"/>
                  </a:lnTo>
                  <a:lnTo>
                    <a:pt x="1164506" y="1873046"/>
                  </a:lnTo>
                  <a:lnTo>
                    <a:pt x="1175460" y="1733886"/>
                  </a:lnTo>
                  <a:lnTo>
                    <a:pt x="1186414" y="1847710"/>
                  </a:lnTo>
                  <a:lnTo>
                    <a:pt x="1197463" y="1866474"/>
                  </a:lnTo>
                  <a:lnTo>
                    <a:pt x="1208417" y="1926291"/>
                  </a:lnTo>
                  <a:lnTo>
                    <a:pt x="1219370" y="1993442"/>
                  </a:lnTo>
                  <a:lnTo>
                    <a:pt x="1230419" y="2127935"/>
                  </a:lnTo>
                  <a:lnTo>
                    <a:pt x="1274330" y="1542433"/>
                  </a:lnTo>
                  <a:lnTo>
                    <a:pt x="1285283" y="1634635"/>
                  </a:lnTo>
                  <a:lnTo>
                    <a:pt x="1296332" y="1647685"/>
                  </a:lnTo>
                  <a:lnTo>
                    <a:pt x="1307286" y="2126411"/>
                  </a:lnTo>
                  <a:lnTo>
                    <a:pt x="1318240" y="2090121"/>
                  </a:lnTo>
                  <a:lnTo>
                    <a:pt x="1329289" y="2088978"/>
                  </a:lnTo>
                  <a:lnTo>
                    <a:pt x="1351196" y="1760270"/>
                  </a:lnTo>
                  <a:lnTo>
                    <a:pt x="1362245" y="1747126"/>
                  </a:lnTo>
                  <a:lnTo>
                    <a:pt x="1373199" y="1862378"/>
                  </a:lnTo>
                  <a:lnTo>
                    <a:pt x="1384153" y="1851043"/>
                  </a:lnTo>
                  <a:lnTo>
                    <a:pt x="1406156" y="1774462"/>
                  </a:lnTo>
                  <a:lnTo>
                    <a:pt x="1417109" y="1609870"/>
                  </a:lnTo>
                  <a:lnTo>
                    <a:pt x="1428158" y="1564912"/>
                  </a:lnTo>
                  <a:lnTo>
                    <a:pt x="1439112" y="1656352"/>
                  </a:lnTo>
                  <a:lnTo>
                    <a:pt x="1450066" y="1672450"/>
                  </a:lnTo>
                  <a:lnTo>
                    <a:pt x="1461115" y="1602441"/>
                  </a:lnTo>
                  <a:lnTo>
                    <a:pt x="1472068" y="1406035"/>
                  </a:lnTo>
                  <a:lnTo>
                    <a:pt x="1483022" y="1339551"/>
                  </a:lnTo>
                  <a:lnTo>
                    <a:pt x="1494071" y="1136954"/>
                  </a:lnTo>
                  <a:lnTo>
                    <a:pt x="1505025" y="1105998"/>
                  </a:lnTo>
                  <a:lnTo>
                    <a:pt x="1515979" y="1068946"/>
                  </a:lnTo>
                  <a:lnTo>
                    <a:pt x="1527028" y="778909"/>
                  </a:lnTo>
                  <a:lnTo>
                    <a:pt x="1537982" y="801960"/>
                  </a:lnTo>
                  <a:lnTo>
                    <a:pt x="1548935" y="908830"/>
                  </a:lnTo>
                  <a:lnTo>
                    <a:pt x="1559889" y="936834"/>
                  </a:lnTo>
                  <a:lnTo>
                    <a:pt x="1570938" y="1098473"/>
                  </a:lnTo>
                  <a:lnTo>
                    <a:pt x="1592846" y="722807"/>
                  </a:lnTo>
                  <a:lnTo>
                    <a:pt x="1603895" y="789958"/>
                  </a:lnTo>
                  <a:lnTo>
                    <a:pt x="1614848" y="818057"/>
                  </a:lnTo>
                  <a:lnTo>
                    <a:pt x="1625802" y="944168"/>
                  </a:lnTo>
                  <a:lnTo>
                    <a:pt x="1647805" y="767575"/>
                  </a:lnTo>
                  <a:lnTo>
                    <a:pt x="1658759" y="723760"/>
                  </a:lnTo>
                  <a:lnTo>
                    <a:pt x="1669808" y="719854"/>
                  </a:lnTo>
                  <a:lnTo>
                    <a:pt x="1680761" y="903782"/>
                  </a:lnTo>
                  <a:lnTo>
                    <a:pt x="1691715" y="583361"/>
                  </a:lnTo>
                  <a:lnTo>
                    <a:pt x="1702764" y="795864"/>
                  </a:lnTo>
                  <a:lnTo>
                    <a:pt x="1713718" y="989793"/>
                  </a:lnTo>
                  <a:lnTo>
                    <a:pt x="1724672" y="929404"/>
                  </a:lnTo>
                  <a:lnTo>
                    <a:pt x="1746674" y="719092"/>
                  </a:lnTo>
                  <a:lnTo>
                    <a:pt x="1757628" y="928738"/>
                  </a:lnTo>
                  <a:lnTo>
                    <a:pt x="1779631" y="712139"/>
                  </a:lnTo>
                  <a:lnTo>
                    <a:pt x="1790585" y="789958"/>
                  </a:lnTo>
                  <a:lnTo>
                    <a:pt x="1801634" y="895686"/>
                  </a:lnTo>
                  <a:lnTo>
                    <a:pt x="1812587" y="666514"/>
                  </a:lnTo>
                  <a:lnTo>
                    <a:pt x="1834590" y="996270"/>
                  </a:lnTo>
                  <a:lnTo>
                    <a:pt x="1845544" y="840346"/>
                  </a:lnTo>
                  <a:lnTo>
                    <a:pt x="1856498" y="869492"/>
                  </a:lnTo>
                  <a:lnTo>
                    <a:pt x="1867547" y="867587"/>
                  </a:lnTo>
                  <a:lnTo>
                    <a:pt x="1878500" y="967219"/>
                  </a:lnTo>
                  <a:lnTo>
                    <a:pt x="1889454" y="998842"/>
                  </a:lnTo>
                  <a:lnTo>
                    <a:pt x="1900503" y="957503"/>
                  </a:lnTo>
                  <a:lnTo>
                    <a:pt x="1911457" y="847680"/>
                  </a:lnTo>
                  <a:lnTo>
                    <a:pt x="1922411" y="975886"/>
                  </a:lnTo>
                  <a:lnTo>
                    <a:pt x="1933460" y="1016558"/>
                  </a:lnTo>
                  <a:lnTo>
                    <a:pt x="1944413" y="999223"/>
                  </a:lnTo>
                  <a:lnTo>
                    <a:pt x="1955367" y="1031417"/>
                  </a:lnTo>
                  <a:lnTo>
                    <a:pt x="1966416" y="977601"/>
                  </a:lnTo>
                  <a:lnTo>
                    <a:pt x="1977370" y="994174"/>
                  </a:lnTo>
                  <a:lnTo>
                    <a:pt x="1999373" y="1035037"/>
                  </a:lnTo>
                  <a:lnTo>
                    <a:pt x="2010326" y="994936"/>
                  </a:lnTo>
                  <a:lnTo>
                    <a:pt x="2021280" y="976267"/>
                  </a:lnTo>
                  <a:lnTo>
                    <a:pt x="2032329" y="1065802"/>
                  </a:lnTo>
                  <a:lnTo>
                    <a:pt x="2054237" y="984840"/>
                  </a:lnTo>
                  <a:lnTo>
                    <a:pt x="2065286" y="1083805"/>
                  </a:lnTo>
                  <a:lnTo>
                    <a:pt x="2076239" y="1123810"/>
                  </a:lnTo>
                  <a:lnTo>
                    <a:pt x="2087193" y="1037989"/>
                  </a:lnTo>
                  <a:lnTo>
                    <a:pt x="2120150" y="1297355"/>
                  </a:lnTo>
                  <a:lnTo>
                    <a:pt x="2131199" y="1382413"/>
                  </a:lnTo>
                  <a:lnTo>
                    <a:pt x="2142152" y="1393081"/>
                  </a:lnTo>
                  <a:lnTo>
                    <a:pt x="2153106" y="1526527"/>
                  </a:lnTo>
                  <a:lnTo>
                    <a:pt x="2164060" y="1554721"/>
                  </a:lnTo>
                  <a:lnTo>
                    <a:pt x="2175109" y="1558626"/>
                  </a:lnTo>
                  <a:lnTo>
                    <a:pt x="2186063" y="1688452"/>
                  </a:lnTo>
                  <a:lnTo>
                    <a:pt x="2197016" y="1673878"/>
                  </a:lnTo>
                  <a:lnTo>
                    <a:pt x="2219019" y="1863902"/>
                  </a:lnTo>
                  <a:lnTo>
                    <a:pt x="2229973" y="1847043"/>
                  </a:lnTo>
                  <a:lnTo>
                    <a:pt x="2241022" y="1889239"/>
                  </a:lnTo>
                  <a:lnTo>
                    <a:pt x="2251976" y="1693309"/>
                  </a:lnTo>
                  <a:lnTo>
                    <a:pt x="2273978" y="1777510"/>
                  </a:lnTo>
                  <a:lnTo>
                    <a:pt x="2284932" y="2003253"/>
                  </a:lnTo>
                  <a:lnTo>
                    <a:pt x="2295886" y="2058593"/>
                  </a:lnTo>
                  <a:lnTo>
                    <a:pt x="2306935" y="1921147"/>
                  </a:lnTo>
                  <a:lnTo>
                    <a:pt x="2317889" y="2090883"/>
                  </a:lnTo>
                  <a:lnTo>
                    <a:pt x="2328842" y="1715122"/>
                  </a:lnTo>
                  <a:lnTo>
                    <a:pt x="2339891" y="1702644"/>
                  </a:lnTo>
                  <a:lnTo>
                    <a:pt x="2350845" y="1749983"/>
                  </a:lnTo>
                  <a:lnTo>
                    <a:pt x="2361799" y="1482235"/>
                  </a:lnTo>
                  <a:lnTo>
                    <a:pt x="2372848" y="687088"/>
                  </a:lnTo>
                  <a:lnTo>
                    <a:pt x="2394755" y="1712836"/>
                  </a:lnTo>
                  <a:lnTo>
                    <a:pt x="2405804" y="1727599"/>
                  </a:lnTo>
                  <a:lnTo>
                    <a:pt x="2416758" y="1840375"/>
                  </a:lnTo>
                  <a:lnTo>
                    <a:pt x="2427712" y="1635397"/>
                  </a:lnTo>
                  <a:lnTo>
                    <a:pt x="2438761" y="1580914"/>
                  </a:lnTo>
                  <a:lnTo>
                    <a:pt x="2449715" y="1677879"/>
                  </a:lnTo>
                  <a:lnTo>
                    <a:pt x="2460668" y="1766557"/>
                  </a:lnTo>
                  <a:lnTo>
                    <a:pt x="2471717" y="1756841"/>
                  </a:lnTo>
                  <a:lnTo>
                    <a:pt x="2482671" y="1724361"/>
                  </a:lnTo>
                  <a:lnTo>
                    <a:pt x="2493625" y="1719979"/>
                  </a:lnTo>
                  <a:lnTo>
                    <a:pt x="2504674" y="1703692"/>
                  </a:lnTo>
                  <a:lnTo>
                    <a:pt x="2515628" y="1657591"/>
                  </a:lnTo>
                  <a:lnTo>
                    <a:pt x="2537630" y="1468424"/>
                  </a:lnTo>
                  <a:lnTo>
                    <a:pt x="2548584" y="1206296"/>
                  </a:lnTo>
                  <a:lnTo>
                    <a:pt x="2559538" y="1047800"/>
                  </a:lnTo>
                  <a:lnTo>
                    <a:pt x="2570587" y="1059706"/>
                  </a:lnTo>
                  <a:lnTo>
                    <a:pt x="2581541" y="808437"/>
                  </a:lnTo>
                  <a:lnTo>
                    <a:pt x="2592495" y="845489"/>
                  </a:lnTo>
                  <a:lnTo>
                    <a:pt x="2603543" y="1095139"/>
                  </a:lnTo>
                  <a:lnTo>
                    <a:pt x="2614497" y="553643"/>
                  </a:lnTo>
                  <a:lnTo>
                    <a:pt x="2625451" y="776433"/>
                  </a:lnTo>
                  <a:lnTo>
                    <a:pt x="2636500" y="817295"/>
                  </a:lnTo>
                  <a:lnTo>
                    <a:pt x="2647454" y="873969"/>
                  </a:lnTo>
                  <a:lnTo>
                    <a:pt x="2658407" y="855681"/>
                  </a:lnTo>
                  <a:lnTo>
                    <a:pt x="2680410" y="1024369"/>
                  </a:lnTo>
                  <a:lnTo>
                    <a:pt x="2691364" y="961313"/>
                  </a:lnTo>
                  <a:lnTo>
                    <a:pt x="2702413" y="1039513"/>
                  </a:lnTo>
                  <a:lnTo>
                    <a:pt x="2713366" y="841298"/>
                  </a:lnTo>
                  <a:lnTo>
                    <a:pt x="2724320" y="360381"/>
                  </a:lnTo>
                  <a:lnTo>
                    <a:pt x="2735370" y="244747"/>
                  </a:lnTo>
                  <a:lnTo>
                    <a:pt x="2746323" y="50"/>
                  </a:lnTo>
                  <a:lnTo>
                    <a:pt x="2757277" y="432009"/>
                  </a:lnTo>
                  <a:lnTo>
                    <a:pt x="2768326" y="759478"/>
                  </a:lnTo>
                  <a:lnTo>
                    <a:pt x="2779280" y="322757"/>
                  </a:lnTo>
                  <a:lnTo>
                    <a:pt x="2790233" y="97777"/>
                  </a:lnTo>
                  <a:lnTo>
                    <a:pt x="2801187" y="400957"/>
                  </a:lnTo>
                  <a:lnTo>
                    <a:pt x="2812236" y="655084"/>
                  </a:lnTo>
                  <a:lnTo>
                    <a:pt x="2823190" y="711568"/>
                  </a:lnTo>
                  <a:lnTo>
                    <a:pt x="2834144" y="578599"/>
                  </a:lnTo>
                  <a:lnTo>
                    <a:pt x="2845193" y="680326"/>
                  </a:lnTo>
                  <a:lnTo>
                    <a:pt x="2856146" y="934357"/>
                  </a:lnTo>
                  <a:lnTo>
                    <a:pt x="2867100" y="878636"/>
                  </a:lnTo>
                  <a:lnTo>
                    <a:pt x="2878149" y="835869"/>
                  </a:lnTo>
                  <a:lnTo>
                    <a:pt x="2889103" y="937596"/>
                  </a:lnTo>
                  <a:lnTo>
                    <a:pt x="2911106" y="669943"/>
                  </a:lnTo>
                  <a:lnTo>
                    <a:pt x="2922059" y="784148"/>
                  </a:lnTo>
                  <a:lnTo>
                    <a:pt x="2933013" y="824915"/>
                  </a:lnTo>
                  <a:lnTo>
                    <a:pt x="2944062" y="998461"/>
                  </a:lnTo>
                  <a:lnTo>
                    <a:pt x="2955016" y="841870"/>
                  </a:lnTo>
                  <a:lnTo>
                    <a:pt x="2965970" y="1025131"/>
                  </a:lnTo>
                  <a:lnTo>
                    <a:pt x="2977019" y="847108"/>
                  </a:lnTo>
                  <a:lnTo>
                    <a:pt x="2987972" y="942263"/>
                  </a:lnTo>
                  <a:lnTo>
                    <a:pt x="2998926" y="895400"/>
                  </a:lnTo>
                  <a:lnTo>
                    <a:pt x="3009975" y="964075"/>
                  </a:lnTo>
                  <a:lnTo>
                    <a:pt x="3020929" y="944073"/>
                  </a:lnTo>
                  <a:lnTo>
                    <a:pt x="3031883" y="706805"/>
                  </a:lnTo>
                  <a:lnTo>
                    <a:pt x="3042932" y="966457"/>
                  </a:lnTo>
                  <a:lnTo>
                    <a:pt x="3053885" y="998746"/>
                  </a:lnTo>
                  <a:lnTo>
                    <a:pt x="3064839" y="1010938"/>
                  </a:lnTo>
                  <a:lnTo>
                    <a:pt x="3075888" y="989317"/>
                  </a:lnTo>
                  <a:lnTo>
                    <a:pt x="3086842" y="1016939"/>
                  </a:lnTo>
                  <a:lnTo>
                    <a:pt x="3097796" y="1075708"/>
                  </a:lnTo>
                  <a:lnTo>
                    <a:pt x="3119798" y="1034656"/>
                  </a:lnTo>
                  <a:lnTo>
                    <a:pt x="3130752" y="1058468"/>
                  </a:lnTo>
                  <a:lnTo>
                    <a:pt x="3152755" y="1134478"/>
                  </a:lnTo>
                  <a:lnTo>
                    <a:pt x="3163709" y="1207344"/>
                  </a:lnTo>
                  <a:lnTo>
                    <a:pt x="3207714" y="1467853"/>
                  </a:lnTo>
                  <a:lnTo>
                    <a:pt x="3218668" y="1448422"/>
                  </a:lnTo>
                  <a:lnTo>
                    <a:pt x="3229622" y="1407369"/>
                  </a:lnTo>
                  <a:lnTo>
                    <a:pt x="3240671" y="1577200"/>
                  </a:lnTo>
                  <a:lnTo>
                    <a:pt x="3251624" y="1558816"/>
                  </a:lnTo>
                  <a:lnTo>
                    <a:pt x="3262578" y="1637302"/>
                  </a:lnTo>
                  <a:lnTo>
                    <a:pt x="3273627" y="1670354"/>
                  </a:lnTo>
                  <a:lnTo>
                    <a:pt x="3284581" y="1535099"/>
                  </a:lnTo>
                  <a:lnTo>
                    <a:pt x="3306584" y="1663782"/>
                  </a:lnTo>
                  <a:lnTo>
                    <a:pt x="3317537" y="1574152"/>
                  </a:lnTo>
                  <a:lnTo>
                    <a:pt x="3328491" y="1650733"/>
                  </a:lnTo>
                  <a:lnTo>
                    <a:pt x="3339540" y="1373460"/>
                  </a:lnTo>
                  <a:lnTo>
                    <a:pt x="3383450" y="2137746"/>
                  </a:lnTo>
                  <a:lnTo>
                    <a:pt x="3394404" y="1845995"/>
                  </a:lnTo>
                  <a:lnTo>
                    <a:pt x="3405358" y="1078280"/>
                  </a:lnTo>
                  <a:lnTo>
                    <a:pt x="3416407" y="1893811"/>
                  </a:lnTo>
                  <a:lnTo>
                    <a:pt x="3427361" y="1813420"/>
                  </a:lnTo>
                  <a:lnTo>
                    <a:pt x="3438314" y="1961914"/>
                  </a:lnTo>
                  <a:lnTo>
                    <a:pt x="3460317" y="1611680"/>
                  </a:lnTo>
                  <a:lnTo>
                    <a:pt x="3471271" y="1638636"/>
                  </a:lnTo>
                  <a:lnTo>
                    <a:pt x="3482320" y="1393367"/>
                  </a:lnTo>
                  <a:lnTo>
                    <a:pt x="3493274" y="1408702"/>
                  </a:lnTo>
                  <a:lnTo>
                    <a:pt x="3504228" y="1395748"/>
                  </a:lnTo>
                  <a:lnTo>
                    <a:pt x="3515276" y="1329931"/>
                  </a:lnTo>
                  <a:lnTo>
                    <a:pt x="3526230" y="729665"/>
                  </a:lnTo>
                  <a:lnTo>
                    <a:pt x="3537184" y="1438611"/>
                  </a:lnTo>
                  <a:lnTo>
                    <a:pt x="3548233" y="1484712"/>
                  </a:lnTo>
                  <a:lnTo>
                    <a:pt x="3559187" y="1294021"/>
                  </a:lnTo>
                  <a:lnTo>
                    <a:pt x="3570140" y="1435753"/>
                  </a:lnTo>
                  <a:lnTo>
                    <a:pt x="3581189" y="1173339"/>
                  </a:lnTo>
                  <a:lnTo>
                    <a:pt x="3592143" y="1266304"/>
                  </a:lnTo>
                  <a:lnTo>
                    <a:pt x="3603097" y="1106379"/>
                  </a:lnTo>
                  <a:lnTo>
                    <a:pt x="3614146" y="1242872"/>
                  </a:lnTo>
                  <a:lnTo>
                    <a:pt x="3625099" y="1249825"/>
                  </a:lnTo>
                  <a:lnTo>
                    <a:pt x="3636053" y="1194104"/>
                  </a:lnTo>
                  <a:lnTo>
                    <a:pt x="3647103" y="1055801"/>
                  </a:lnTo>
                  <a:lnTo>
                    <a:pt x="3658056" y="956836"/>
                  </a:lnTo>
                  <a:lnTo>
                    <a:pt x="3669010" y="930547"/>
                  </a:lnTo>
                  <a:lnTo>
                    <a:pt x="3680059" y="1015987"/>
                  </a:lnTo>
                  <a:lnTo>
                    <a:pt x="3691013" y="1031512"/>
                  </a:lnTo>
                  <a:lnTo>
                    <a:pt x="3701966" y="1065326"/>
                  </a:lnTo>
                  <a:lnTo>
                    <a:pt x="3713015" y="1035037"/>
                  </a:lnTo>
                  <a:lnTo>
                    <a:pt x="3723969" y="910164"/>
                  </a:lnTo>
                  <a:lnTo>
                    <a:pt x="3734923" y="919689"/>
                  </a:lnTo>
                  <a:lnTo>
                    <a:pt x="3745972" y="903020"/>
                  </a:lnTo>
                  <a:lnTo>
                    <a:pt x="3756926" y="920546"/>
                  </a:lnTo>
                  <a:lnTo>
                    <a:pt x="3767879" y="899591"/>
                  </a:lnTo>
                  <a:lnTo>
                    <a:pt x="3778928" y="699852"/>
                  </a:lnTo>
                  <a:lnTo>
                    <a:pt x="3789882" y="777385"/>
                  </a:lnTo>
                  <a:lnTo>
                    <a:pt x="3800836" y="645655"/>
                  </a:lnTo>
                  <a:lnTo>
                    <a:pt x="3811885" y="975505"/>
                  </a:lnTo>
                  <a:lnTo>
                    <a:pt x="3822839" y="944835"/>
                  </a:lnTo>
                  <a:lnTo>
                    <a:pt x="3833792" y="747477"/>
                  </a:lnTo>
                  <a:lnTo>
                    <a:pt x="3844841" y="871969"/>
                  </a:lnTo>
                  <a:lnTo>
                    <a:pt x="3855795" y="674801"/>
                  </a:lnTo>
                  <a:lnTo>
                    <a:pt x="3866749" y="929785"/>
                  </a:lnTo>
                  <a:lnTo>
                    <a:pt x="3877798" y="705472"/>
                  </a:lnTo>
                  <a:lnTo>
                    <a:pt x="3888752" y="942549"/>
                  </a:lnTo>
                  <a:lnTo>
                    <a:pt x="3899705" y="842060"/>
                  </a:lnTo>
                  <a:lnTo>
                    <a:pt x="3910754" y="923118"/>
                  </a:lnTo>
                  <a:lnTo>
                    <a:pt x="3921708" y="1021702"/>
                  </a:lnTo>
                  <a:lnTo>
                    <a:pt x="3932662" y="937977"/>
                  </a:lnTo>
                  <a:lnTo>
                    <a:pt x="3943711" y="931500"/>
                  </a:lnTo>
                  <a:lnTo>
                    <a:pt x="3954665" y="1014748"/>
                  </a:lnTo>
                  <a:lnTo>
                    <a:pt x="3965618" y="761002"/>
                  </a:lnTo>
                  <a:lnTo>
                    <a:pt x="3976667" y="949788"/>
                  </a:lnTo>
                  <a:lnTo>
                    <a:pt x="3987621" y="1005795"/>
                  </a:lnTo>
                  <a:lnTo>
                    <a:pt x="3998575" y="1014082"/>
                  </a:lnTo>
                  <a:lnTo>
                    <a:pt x="4009529" y="904544"/>
                  </a:lnTo>
                  <a:lnTo>
                    <a:pt x="4020578" y="910926"/>
                  </a:lnTo>
                  <a:lnTo>
                    <a:pt x="4031531" y="929500"/>
                  </a:lnTo>
                  <a:lnTo>
                    <a:pt x="4042485" y="987507"/>
                  </a:lnTo>
                  <a:lnTo>
                    <a:pt x="4053534" y="982649"/>
                  </a:lnTo>
                  <a:lnTo>
                    <a:pt x="4064488" y="869683"/>
                  </a:lnTo>
                  <a:lnTo>
                    <a:pt x="4075441" y="1002556"/>
                  </a:lnTo>
                  <a:lnTo>
                    <a:pt x="4086491" y="942358"/>
                  </a:lnTo>
                  <a:lnTo>
                    <a:pt x="4097445" y="1004557"/>
                  </a:lnTo>
                  <a:lnTo>
                    <a:pt x="4108398" y="1020654"/>
                  </a:lnTo>
                  <a:lnTo>
                    <a:pt x="4119447" y="1056468"/>
                  </a:lnTo>
                  <a:lnTo>
                    <a:pt x="4130401" y="1055801"/>
                  </a:lnTo>
                  <a:lnTo>
                    <a:pt x="4152404" y="1096854"/>
                  </a:lnTo>
                  <a:lnTo>
                    <a:pt x="4163357" y="1089805"/>
                  </a:lnTo>
                  <a:lnTo>
                    <a:pt x="4174311" y="1099140"/>
                  </a:lnTo>
                  <a:lnTo>
                    <a:pt x="4185360" y="1097139"/>
                  </a:lnTo>
                  <a:lnTo>
                    <a:pt x="4207268" y="1216964"/>
                  </a:lnTo>
                  <a:lnTo>
                    <a:pt x="4218317" y="1248301"/>
                  </a:lnTo>
                  <a:lnTo>
                    <a:pt x="4229271" y="1296117"/>
                  </a:lnTo>
                  <a:lnTo>
                    <a:pt x="4240224" y="1248301"/>
                  </a:lnTo>
                  <a:lnTo>
                    <a:pt x="4273181" y="1533194"/>
                  </a:lnTo>
                  <a:lnTo>
                    <a:pt x="4284230" y="1584724"/>
                  </a:lnTo>
                  <a:lnTo>
                    <a:pt x="4295183" y="1624539"/>
                  </a:lnTo>
                  <a:lnTo>
                    <a:pt x="4306137" y="1775891"/>
                  </a:lnTo>
                  <a:lnTo>
                    <a:pt x="4317186" y="1743220"/>
                  </a:lnTo>
                  <a:lnTo>
                    <a:pt x="4328140" y="1912765"/>
                  </a:lnTo>
                  <a:lnTo>
                    <a:pt x="4339094" y="1853615"/>
                  </a:lnTo>
                  <a:lnTo>
                    <a:pt x="4350143" y="1909622"/>
                  </a:lnTo>
                  <a:lnTo>
                    <a:pt x="4361097" y="1896668"/>
                  </a:lnTo>
                  <a:lnTo>
                    <a:pt x="4372050" y="1592249"/>
                  </a:lnTo>
                  <a:lnTo>
                    <a:pt x="4394053" y="1849805"/>
                  </a:lnTo>
                  <a:lnTo>
                    <a:pt x="4405007" y="1771510"/>
                  </a:lnTo>
                  <a:lnTo>
                    <a:pt x="4416056" y="1861426"/>
                  </a:lnTo>
                  <a:lnTo>
                    <a:pt x="4427009" y="2023446"/>
                  </a:lnTo>
                  <a:lnTo>
                    <a:pt x="4437963" y="2077643"/>
                  </a:lnTo>
                  <a:lnTo>
                    <a:pt x="4449012" y="1943341"/>
                  </a:lnTo>
                  <a:lnTo>
                    <a:pt x="4459966" y="1693405"/>
                  </a:lnTo>
                  <a:lnTo>
                    <a:pt x="4470920" y="2024208"/>
                  </a:lnTo>
                  <a:lnTo>
                    <a:pt x="4481969" y="1947055"/>
                  </a:lnTo>
                  <a:lnTo>
                    <a:pt x="4492923" y="1980869"/>
                  </a:lnTo>
                  <a:lnTo>
                    <a:pt x="4503876" y="2002110"/>
                  </a:lnTo>
                  <a:lnTo>
                    <a:pt x="4514925" y="2052021"/>
                  </a:lnTo>
                  <a:lnTo>
                    <a:pt x="4525879" y="1780177"/>
                  </a:lnTo>
                  <a:lnTo>
                    <a:pt x="4536833" y="1872284"/>
                  </a:lnTo>
                  <a:lnTo>
                    <a:pt x="4547882" y="1910575"/>
                  </a:lnTo>
                  <a:lnTo>
                    <a:pt x="4558835" y="1911622"/>
                  </a:lnTo>
                  <a:lnTo>
                    <a:pt x="4591792" y="1339075"/>
                  </a:lnTo>
                  <a:lnTo>
                    <a:pt x="4602746" y="1499190"/>
                  </a:lnTo>
                  <a:lnTo>
                    <a:pt x="4613795" y="1429086"/>
                  </a:lnTo>
                  <a:lnTo>
                    <a:pt x="4624748" y="1166386"/>
                  </a:lnTo>
                  <a:lnTo>
                    <a:pt x="4646656" y="576027"/>
                  </a:lnTo>
                  <a:lnTo>
                    <a:pt x="4657705" y="507352"/>
                  </a:lnTo>
                  <a:lnTo>
                    <a:pt x="4668659" y="867873"/>
                  </a:lnTo>
                  <a:lnTo>
                    <a:pt x="4679613" y="244366"/>
                  </a:lnTo>
                  <a:lnTo>
                    <a:pt x="4690662" y="811485"/>
                  </a:lnTo>
                  <a:lnTo>
                    <a:pt x="4701615" y="858919"/>
                  </a:lnTo>
                  <a:lnTo>
                    <a:pt x="4712569" y="911307"/>
                  </a:lnTo>
                  <a:lnTo>
                    <a:pt x="4723618" y="1044276"/>
                  </a:lnTo>
                  <a:lnTo>
                    <a:pt x="4745525" y="748429"/>
                  </a:lnTo>
                  <a:lnTo>
                    <a:pt x="4756574" y="812247"/>
                  </a:lnTo>
                  <a:lnTo>
                    <a:pt x="4767528" y="901115"/>
                  </a:lnTo>
                  <a:lnTo>
                    <a:pt x="4778482" y="548023"/>
                  </a:lnTo>
                  <a:lnTo>
                    <a:pt x="4789531" y="385336"/>
                  </a:lnTo>
                  <a:lnTo>
                    <a:pt x="4800485" y="375240"/>
                  </a:lnTo>
                  <a:lnTo>
                    <a:pt x="4811439" y="604792"/>
                  </a:lnTo>
                  <a:lnTo>
                    <a:pt x="4822488" y="447058"/>
                  </a:lnTo>
                  <a:lnTo>
                    <a:pt x="4833441" y="491635"/>
                  </a:lnTo>
                  <a:lnTo>
                    <a:pt x="4844395" y="682421"/>
                  </a:lnTo>
                  <a:lnTo>
                    <a:pt x="4855444" y="438486"/>
                  </a:lnTo>
                  <a:lnTo>
                    <a:pt x="4866398" y="600315"/>
                  </a:lnTo>
                  <a:lnTo>
                    <a:pt x="4877351" y="629843"/>
                  </a:lnTo>
                  <a:lnTo>
                    <a:pt x="4888401" y="858062"/>
                  </a:lnTo>
                  <a:lnTo>
                    <a:pt x="4899354" y="961694"/>
                  </a:lnTo>
                  <a:lnTo>
                    <a:pt x="4910308" y="889780"/>
                  </a:lnTo>
                  <a:lnTo>
                    <a:pt x="4921357" y="987031"/>
                  </a:lnTo>
                  <a:lnTo>
                    <a:pt x="4932311" y="617175"/>
                  </a:lnTo>
                  <a:lnTo>
                    <a:pt x="4943264" y="709663"/>
                  </a:lnTo>
                  <a:lnTo>
                    <a:pt x="4954314" y="989221"/>
                  </a:lnTo>
                  <a:lnTo>
                    <a:pt x="4976221" y="1019797"/>
                  </a:lnTo>
                  <a:lnTo>
                    <a:pt x="4987270" y="900639"/>
                  </a:lnTo>
                  <a:lnTo>
                    <a:pt x="4998224" y="815009"/>
                  </a:lnTo>
                  <a:lnTo>
                    <a:pt x="5009178" y="947311"/>
                  </a:lnTo>
                  <a:lnTo>
                    <a:pt x="5031180" y="1047990"/>
                  </a:lnTo>
                  <a:lnTo>
                    <a:pt x="5042134" y="1055515"/>
                  </a:lnTo>
                  <a:lnTo>
                    <a:pt x="5053183" y="1021511"/>
                  </a:lnTo>
                  <a:lnTo>
                    <a:pt x="5064136" y="1058182"/>
                  </a:lnTo>
                  <a:lnTo>
                    <a:pt x="5075090" y="1065707"/>
                  </a:lnTo>
                  <a:lnTo>
                    <a:pt x="5086139" y="1051039"/>
                  </a:lnTo>
                  <a:lnTo>
                    <a:pt x="5108047" y="1034179"/>
                  </a:lnTo>
                  <a:lnTo>
                    <a:pt x="5119096" y="1002366"/>
                  </a:lnTo>
                  <a:lnTo>
                    <a:pt x="5130050" y="1060849"/>
                  </a:lnTo>
                  <a:lnTo>
                    <a:pt x="5141003" y="1021606"/>
                  </a:lnTo>
                  <a:lnTo>
                    <a:pt x="5152053" y="1018654"/>
                  </a:lnTo>
                  <a:lnTo>
                    <a:pt x="5163006" y="842155"/>
                  </a:lnTo>
                  <a:lnTo>
                    <a:pt x="5173960" y="851776"/>
                  </a:lnTo>
                  <a:lnTo>
                    <a:pt x="5185009" y="949883"/>
                  </a:lnTo>
                  <a:lnTo>
                    <a:pt x="5195963" y="933119"/>
                  </a:lnTo>
                  <a:lnTo>
                    <a:pt x="5206917" y="899115"/>
                  </a:lnTo>
                  <a:lnTo>
                    <a:pt x="5217965" y="945978"/>
                  </a:lnTo>
                  <a:lnTo>
                    <a:pt x="5228919" y="959313"/>
                  </a:lnTo>
                  <a:lnTo>
                    <a:pt x="5239873" y="895210"/>
                  </a:lnTo>
                  <a:lnTo>
                    <a:pt x="5250827" y="1013415"/>
                  </a:lnTo>
                  <a:lnTo>
                    <a:pt x="5261876" y="904925"/>
                  </a:lnTo>
                  <a:lnTo>
                    <a:pt x="5272830" y="913117"/>
                  </a:lnTo>
                  <a:lnTo>
                    <a:pt x="5283783" y="885685"/>
                  </a:lnTo>
                  <a:lnTo>
                    <a:pt x="5294832" y="926737"/>
                  </a:lnTo>
                  <a:lnTo>
                    <a:pt x="5316740" y="965218"/>
                  </a:lnTo>
                  <a:lnTo>
                    <a:pt x="5327789" y="952360"/>
                  </a:lnTo>
                  <a:lnTo>
                    <a:pt x="5338742" y="784910"/>
                  </a:lnTo>
                  <a:lnTo>
                    <a:pt x="5349696" y="990460"/>
                  </a:lnTo>
                  <a:lnTo>
                    <a:pt x="5382653" y="1096187"/>
                  </a:lnTo>
                  <a:lnTo>
                    <a:pt x="5393702" y="1048848"/>
                  </a:lnTo>
                  <a:lnTo>
                    <a:pt x="5404655" y="1055039"/>
                  </a:lnTo>
                  <a:lnTo>
                    <a:pt x="5415609" y="1027702"/>
                  </a:lnTo>
                  <a:lnTo>
                    <a:pt x="5426658" y="1005700"/>
                  </a:lnTo>
                  <a:lnTo>
                    <a:pt x="5437612" y="1222965"/>
                  </a:lnTo>
                  <a:lnTo>
                    <a:pt x="5448566" y="1027321"/>
                  </a:lnTo>
                  <a:lnTo>
                    <a:pt x="5459615" y="1006557"/>
                  </a:lnTo>
                  <a:lnTo>
                    <a:pt x="5470569" y="867301"/>
                  </a:lnTo>
                  <a:lnTo>
                    <a:pt x="5481522" y="945216"/>
                  </a:lnTo>
                  <a:lnTo>
                    <a:pt x="5492571" y="888352"/>
                  </a:lnTo>
                  <a:lnTo>
                    <a:pt x="5503525" y="648703"/>
                  </a:lnTo>
                  <a:lnTo>
                    <a:pt x="5514479" y="760621"/>
                  </a:lnTo>
                  <a:lnTo>
                    <a:pt x="5525528" y="41007"/>
                  </a:lnTo>
                  <a:lnTo>
                    <a:pt x="5547435" y="914545"/>
                  </a:lnTo>
                  <a:lnTo>
                    <a:pt x="5558484" y="597172"/>
                  </a:lnTo>
                  <a:lnTo>
                    <a:pt x="5569438" y="1113999"/>
                  </a:lnTo>
                  <a:lnTo>
                    <a:pt x="5580392" y="962742"/>
                  </a:lnTo>
                  <a:lnTo>
                    <a:pt x="5591441" y="972172"/>
                  </a:lnTo>
                  <a:lnTo>
                    <a:pt x="5602394" y="841393"/>
                  </a:lnTo>
                  <a:lnTo>
                    <a:pt x="5613348" y="1067231"/>
                  </a:lnTo>
                  <a:lnTo>
                    <a:pt x="5624397" y="1115237"/>
                  </a:lnTo>
                  <a:lnTo>
                    <a:pt x="5635351" y="1107046"/>
                  </a:lnTo>
                  <a:lnTo>
                    <a:pt x="5646305" y="1133049"/>
                  </a:lnTo>
                  <a:lnTo>
                    <a:pt x="5657354" y="1186579"/>
                  </a:lnTo>
                  <a:lnTo>
                    <a:pt x="5668308" y="1160100"/>
                  </a:lnTo>
                  <a:lnTo>
                    <a:pt x="5679261" y="935786"/>
                  </a:lnTo>
                  <a:lnTo>
                    <a:pt x="5690310" y="1036180"/>
                  </a:lnTo>
                  <a:lnTo>
                    <a:pt x="5701264" y="932548"/>
                  </a:lnTo>
                  <a:lnTo>
                    <a:pt x="5712218" y="909307"/>
                  </a:lnTo>
                  <a:lnTo>
                    <a:pt x="5723267" y="1068469"/>
                  </a:lnTo>
                  <a:lnTo>
                    <a:pt x="5734221" y="827392"/>
                  </a:lnTo>
                  <a:lnTo>
                    <a:pt x="5756223" y="973029"/>
                  </a:lnTo>
                  <a:lnTo>
                    <a:pt x="5767177" y="689851"/>
                  </a:lnTo>
                  <a:lnTo>
                    <a:pt x="5778131" y="930262"/>
                  </a:lnTo>
                  <a:lnTo>
                    <a:pt x="5789180" y="867015"/>
                  </a:lnTo>
                  <a:lnTo>
                    <a:pt x="5800133" y="958932"/>
                  </a:lnTo>
                  <a:lnTo>
                    <a:pt x="5811087" y="820915"/>
                  </a:lnTo>
                  <a:lnTo>
                    <a:pt x="5833090" y="482301"/>
                  </a:lnTo>
                  <a:lnTo>
                    <a:pt x="5844044" y="640225"/>
                  </a:lnTo>
                  <a:lnTo>
                    <a:pt x="5854998" y="737380"/>
                  </a:lnTo>
                  <a:lnTo>
                    <a:pt x="5866046" y="511447"/>
                  </a:lnTo>
                  <a:lnTo>
                    <a:pt x="5877000" y="286657"/>
                  </a:lnTo>
                  <a:lnTo>
                    <a:pt x="5887954" y="703948"/>
                  </a:lnTo>
                  <a:lnTo>
                    <a:pt x="5899003" y="912069"/>
                  </a:lnTo>
                  <a:lnTo>
                    <a:pt x="5909957" y="967885"/>
                  </a:lnTo>
                  <a:lnTo>
                    <a:pt x="5920910" y="1028560"/>
                  </a:lnTo>
                  <a:lnTo>
                    <a:pt x="5931960" y="498017"/>
                  </a:lnTo>
                  <a:lnTo>
                    <a:pt x="5942913" y="738047"/>
                  </a:lnTo>
                  <a:lnTo>
                    <a:pt x="5953867" y="755954"/>
                  </a:lnTo>
                  <a:lnTo>
                    <a:pt x="5964916" y="565549"/>
                  </a:lnTo>
                  <a:lnTo>
                    <a:pt x="5975870" y="947407"/>
                  </a:lnTo>
                  <a:lnTo>
                    <a:pt x="5997873" y="493826"/>
                  </a:lnTo>
                  <a:lnTo>
                    <a:pt x="6008827" y="503827"/>
                  </a:lnTo>
                  <a:lnTo>
                    <a:pt x="6019780" y="798912"/>
                  </a:lnTo>
                  <a:lnTo>
                    <a:pt x="6030829" y="806341"/>
                  </a:lnTo>
                  <a:lnTo>
                    <a:pt x="6041783" y="681564"/>
                  </a:lnTo>
                  <a:lnTo>
                    <a:pt x="6052737" y="658799"/>
                  </a:lnTo>
                  <a:lnTo>
                    <a:pt x="6063785" y="917022"/>
                  </a:lnTo>
                  <a:lnTo>
                    <a:pt x="6074739" y="747286"/>
                  </a:lnTo>
                  <a:lnTo>
                    <a:pt x="6085693" y="969790"/>
                  </a:lnTo>
                  <a:lnTo>
                    <a:pt x="6096742" y="989888"/>
                  </a:lnTo>
                  <a:lnTo>
                    <a:pt x="6107695" y="937024"/>
                  </a:lnTo>
                  <a:lnTo>
                    <a:pt x="6118649" y="944930"/>
                  </a:lnTo>
                  <a:lnTo>
                    <a:pt x="6129699" y="935596"/>
                  </a:lnTo>
                  <a:lnTo>
                    <a:pt x="6140652" y="975696"/>
                  </a:lnTo>
                  <a:lnTo>
                    <a:pt x="6151606" y="981697"/>
                  </a:lnTo>
                  <a:lnTo>
                    <a:pt x="6162655" y="1047990"/>
                  </a:lnTo>
                  <a:lnTo>
                    <a:pt x="6173609" y="967123"/>
                  </a:lnTo>
                  <a:lnTo>
                    <a:pt x="6184562" y="1020940"/>
                  </a:lnTo>
                  <a:lnTo>
                    <a:pt x="6195612" y="1014653"/>
                  </a:lnTo>
                  <a:lnTo>
                    <a:pt x="6206565" y="1052848"/>
                  </a:lnTo>
                  <a:lnTo>
                    <a:pt x="6217519" y="1056563"/>
                  </a:lnTo>
                  <a:lnTo>
                    <a:pt x="6228568" y="1040942"/>
                  </a:lnTo>
                  <a:lnTo>
                    <a:pt x="6239522" y="997222"/>
                  </a:lnTo>
                  <a:lnTo>
                    <a:pt x="6250476" y="1026369"/>
                  </a:lnTo>
                  <a:lnTo>
                    <a:pt x="6261524" y="983792"/>
                  </a:lnTo>
                  <a:lnTo>
                    <a:pt x="6272478" y="1045133"/>
                  </a:lnTo>
                  <a:lnTo>
                    <a:pt x="6283432" y="934548"/>
                  </a:lnTo>
                  <a:lnTo>
                    <a:pt x="6294481" y="971314"/>
                  </a:lnTo>
                  <a:lnTo>
                    <a:pt x="6305435" y="987697"/>
                  </a:lnTo>
                  <a:lnTo>
                    <a:pt x="6316389" y="1044085"/>
                  </a:lnTo>
                  <a:lnTo>
                    <a:pt x="6327437" y="971600"/>
                  </a:lnTo>
                  <a:lnTo>
                    <a:pt x="6338391" y="587076"/>
                  </a:lnTo>
                  <a:lnTo>
                    <a:pt x="6349345" y="933500"/>
                  </a:lnTo>
                  <a:lnTo>
                    <a:pt x="6360394" y="931690"/>
                  </a:lnTo>
                  <a:lnTo>
                    <a:pt x="6382301" y="1368221"/>
                  </a:lnTo>
                  <a:lnTo>
                    <a:pt x="6393351" y="1354314"/>
                  </a:lnTo>
                  <a:lnTo>
                    <a:pt x="6415258" y="1674164"/>
                  </a:lnTo>
                  <a:lnTo>
                    <a:pt x="6426307" y="1649209"/>
                  </a:lnTo>
                  <a:lnTo>
                    <a:pt x="6437261" y="1647494"/>
                  </a:lnTo>
                  <a:lnTo>
                    <a:pt x="6448214" y="1696072"/>
                  </a:lnTo>
                  <a:lnTo>
                    <a:pt x="6459264" y="1831327"/>
                  </a:lnTo>
                  <a:lnTo>
                    <a:pt x="6470218" y="1716550"/>
                  </a:lnTo>
                  <a:lnTo>
                    <a:pt x="6481171" y="1893239"/>
                  </a:lnTo>
                  <a:lnTo>
                    <a:pt x="6492125" y="1921338"/>
                  </a:lnTo>
                  <a:lnTo>
                    <a:pt x="6503174" y="1759603"/>
                  </a:lnTo>
                  <a:lnTo>
                    <a:pt x="6514128" y="1926386"/>
                  </a:lnTo>
                  <a:lnTo>
                    <a:pt x="6525081" y="1901431"/>
                  </a:lnTo>
                  <a:lnTo>
                    <a:pt x="6536130" y="1457089"/>
                  </a:lnTo>
                  <a:lnTo>
                    <a:pt x="6547084" y="1791036"/>
                  </a:lnTo>
                  <a:lnTo>
                    <a:pt x="6558038" y="1559102"/>
                  </a:lnTo>
                  <a:lnTo>
                    <a:pt x="6569086" y="1637779"/>
                  </a:lnTo>
                  <a:lnTo>
                    <a:pt x="6580040" y="1901621"/>
                  </a:lnTo>
                  <a:lnTo>
                    <a:pt x="6590994" y="1977535"/>
                  </a:lnTo>
                  <a:lnTo>
                    <a:pt x="6602043" y="1160195"/>
                  </a:lnTo>
                  <a:lnTo>
                    <a:pt x="6623951" y="1860949"/>
                  </a:lnTo>
                  <a:lnTo>
                    <a:pt x="6635000" y="1661686"/>
                  </a:lnTo>
                  <a:lnTo>
                    <a:pt x="6645953" y="1603012"/>
                  </a:lnTo>
                  <a:lnTo>
                    <a:pt x="6656907" y="1399558"/>
                  </a:lnTo>
                  <a:lnTo>
                    <a:pt x="6667956" y="1500714"/>
                  </a:lnTo>
                  <a:lnTo>
                    <a:pt x="6678910" y="1388128"/>
                  </a:lnTo>
                  <a:lnTo>
                    <a:pt x="6689864" y="1344980"/>
                  </a:lnTo>
                  <a:lnTo>
                    <a:pt x="6700913" y="1376127"/>
                  </a:lnTo>
                  <a:lnTo>
                    <a:pt x="6711867" y="1616062"/>
                  </a:lnTo>
                  <a:lnTo>
                    <a:pt x="6722820" y="1535956"/>
                  </a:lnTo>
                  <a:lnTo>
                    <a:pt x="6733869" y="1448612"/>
                  </a:lnTo>
                  <a:lnTo>
                    <a:pt x="6744823" y="1276686"/>
                  </a:lnTo>
                  <a:lnTo>
                    <a:pt x="6755777" y="1121905"/>
                  </a:lnTo>
                  <a:lnTo>
                    <a:pt x="6766826" y="1275829"/>
                  </a:lnTo>
                  <a:lnTo>
                    <a:pt x="6788733" y="1174483"/>
                  </a:lnTo>
                  <a:lnTo>
                    <a:pt x="6799782" y="934357"/>
                  </a:lnTo>
                  <a:lnTo>
                    <a:pt x="6810736" y="1037608"/>
                  </a:lnTo>
                  <a:lnTo>
                    <a:pt x="6821690" y="1012558"/>
                  </a:lnTo>
                  <a:lnTo>
                    <a:pt x="6832739" y="1107712"/>
                  </a:lnTo>
                  <a:lnTo>
                    <a:pt x="6843692" y="684231"/>
                  </a:lnTo>
                  <a:lnTo>
                    <a:pt x="6854646" y="744143"/>
                  </a:lnTo>
                  <a:lnTo>
                    <a:pt x="6865695" y="20719"/>
                  </a:lnTo>
                  <a:lnTo>
                    <a:pt x="6887603" y="677373"/>
                  </a:lnTo>
                  <a:lnTo>
                    <a:pt x="6898652" y="779005"/>
                  </a:lnTo>
                  <a:lnTo>
                    <a:pt x="6909605" y="802817"/>
                  </a:lnTo>
                  <a:lnTo>
                    <a:pt x="6920559" y="111874"/>
                  </a:lnTo>
                  <a:lnTo>
                    <a:pt x="6931608" y="840822"/>
                  </a:lnTo>
                  <a:lnTo>
                    <a:pt x="6942562" y="638892"/>
                  </a:lnTo>
                  <a:lnTo>
                    <a:pt x="6953516" y="769765"/>
                  </a:lnTo>
                  <a:lnTo>
                    <a:pt x="6964565" y="588981"/>
                  </a:lnTo>
                  <a:lnTo>
                    <a:pt x="6975519" y="853490"/>
                  </a:lnTo>
                  <a:lnTo>
                    <a:pt x="6986472" y="497160"/>
                  </a:lnTo>
                  <a:lnTo>
                    <a:pt x="6997521" y="629653"/>
                  </a:lnTo>
                  <a:lnTo>
                    <a:pt x="7008475" y="535355"/>
                  </a:lnTo>
                  <a:lnTo>
                    <a:pt x="7019429" y="638892"/>
                  </a:lnTo>
                  <a:lnTo>
                    <a:pt x="7030478" y="412483"/>
                  </a:lnTo>
                  <a:lnTo>
                    <a:pt x="7052385" y="897019"/>
                  </a:lnTo>
                  <a:lnTo>
                    <a:pt x="7063434" y="984840"/>
                  </a:lnTo>
                  <a:lnTo>
                    <a:pt x="7074388" y="984935"/>
                  </a:lnTo>
                  <a:lnTo>
                    <a:pt x="7085342" y="930928"/>
                  </a:lnTo>
                  <a:lnTo>
                    <a:pt x="7107344" y="1049610"/>
                  </a:lnTo>
                  <a:lnTo>
                    <a:pt x="7118298" y="1056849"/>
                  </a:lnTo>
                  <a:lnTo>
                    <a:pt x="7129252" y="1041990"/>
                  </a:lnTo>
                  <a:lnTo>
                    <a:pt x="7140301" y="954169"/>
                  </a:lnTo>
                  <a:lnTo>
                    <a:pt x="7151255" y="988555"/>
                  </a:lnTo>
                  <a:lnTo>
                    <a:pt x="7162208" y="920070"/>
                  </a:lnTo>
                  <a:lnTo>
                    <a:pt x="7173258" y="999223"/>
                  </a:lnTo>
                  <a:lnTo>
                    <a:pt x="7184211" y="856919"/>
                  </a:lnTo>
                  <a:lnTo>
                    <a:pt x="7206214" y="945597"/>
                  </a:lnTo>
                  <a:lnTo>
                    <a:pt x="7217168" y="967981"/>
                  </a:lnTo>
                  <a:lnTo>
                    <a:pt x="7228121" y="846823"/>
                  </a:lnTo>
                  <a:lnTo>
                    <a:pt x="7239171" y="888066"/>
                  </a:lnTo>
                  <a:lnTo>
                    <a:pt x="7261078" y="968076"/>
                  </a:lnTo>
                  <a:lnTo>
                    <a:pt x="7272127" y="920737"/>
                  </a:lnTo>
                  <a:lnTo>
                    <a:pt x="7283081" y="1045228"/>
                  </a:lnTo>
                  <a:lnTo>
                    <a:pt x="7294035" y="1017034"/>
                  </a:lnTo>
                  <a:lnTo>
                    <a:pt x="7305083" y="1041037"/>
                  </a:lnTo>
                  <a:lnTo>
                    <a:pt x="7316037" y="956741"/>
                  </a:lnTo>
                  <a:lnTo>
                    <a:pt x="7326991" y="925213"/>
                  </a:lnTo>
                  <a:lnTo>
                    <a:pt x="7338040" y="1009795"/>
                  </a:lnTo>
                  <a:lnTo>
                    <a:pt x="7348994" y="1035227"/>
                  </a:lnTo>
                  <a:lnTo>
                    <a:pt x="7359948" y="851871"/>
                  </a:lnTo>
                  <a:lnTo>
                    <a:pt x="7370996" y="1068850"/>
                  </a:lnTo>
                  <a:lnTo>
                    <a:pt x="7381950" y="1127239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EF6A492-3966-295E-5D36-9D1A5F231574}"/>
                </a:ext>
              </a:extLst>
            </p:cNvPr>
            <p:cNvSpPr/>
            <p:nvPr/>
          </p:nvSpPr>
          <p:spPr>
            <a:xfrm>
              <a:off x="2524125" y="2594419"/>
              <a:ext cx="7381875" cy="1472279"/>
            </a:xfrm>
            <a:custGeom>
              <a:avLst/>
              <a:gdLst>
                <a:gd name="connsiteX0" fmla="*/ 75 w 7381875"/>
                <a:gd name="connsiteY0" fmla="*/ 716235 h 1472279"/>
                <a:gd name="connsiteX1" fmla="*/ 33032 w 7381875"/>
                <a:gd name="connsiteY1" fmla="*/ 855871 h 1472279"/>
                <a:gd name="connsiteX2" fmla="*/ 43985 w 7381875"/>
                <a:gd name="connsiteY2" fmla="*/ 951693 h 1472279"/>
                <a:gd name="connsiteX3" fmla="*/ 98945 w 7381875"/>
                <a:gd name="connsiteY3" fmla="*/ 1268018 h 1472279"/>
                <a:gd name="connsiteX4" fmla="*/ 109898 w 7381875"/>
                <a:gd name="connsiteY4" fmla="*/ 1312024 h 1472279"/>
                <a:gd name="connsiteX5" fmla="*/ 131901 w 7381875"/>
                <a:gd name="connsiteY5" fmla="*/ 1360220 h 1472279"/>
                <a:gd name="connsiteX6" fmla="*/ 142855 w 7381875"/>
                <a:gd name="connsiteY6" fmla="*/ 1376317 h 1472279"/>
                <a:gd name="connsiteX7" fmla="*/ 164858 w 7381875"/>
                <a:gd name="connsiteY7" fmla="*/ 1415370 h 1472279"/>
                <a:gd name="connsiteX8" fmla="*/ 175811 w 7381875"/>
                <a:gd name="connsiteY8" fmla="*/ 1379842 h 1472279"/>
                <a:gd name="connsiteX9" fmla="*/ 186860 w 7381875"/>
                <a:gd name="connsiteY9" fmla="*/ 1377746 h 1472279"/>
                <a:gd name="connsiteX10" fmla="*/ 197814 w 7381875"/>
                <a:gd name="connsiteY10" fmla="*/ 1384223 h 1472279"/>
                <a:gd name="connsiteX11" fmla="*/ 252773 w 7381875"/>
                <a:gd name="connsiteY11" fmla="*/ 1472329 h 1472279"/>
                <a:gd name="connsiteX12" fmla="*/ 263727 w 7381875"/>
                <a:gd name="connsiteY12" fmla="*/ 1434134 h 1472279"/>
                <a:gd name="connsiteX13" fmla="*/ 296684 w 7381875"/>
                <a:gd name="connsiteY13" fmla="*/ 1375936 h 1472279"/>
                <a:gd name="connsiteX14" fmla="*/ 307637 w 7381875"/>
                <a:gd name="connsiteY14" fmla="*/ 1305737 h 1472279"/>
                <a:gd name="connsiteX15" fmla="*/ 340594 w 7381875"/>
                <a:gd name="connsiteY15" fmla="*/ 1126096 h 1472279"/>
                <a:gd name="connsiteX16" fmla="*/ 351548 w 7381875"/>
                <a:gd name="connsiteY16" fmla="*/ 1139431 h 1472279"/>
                <a:gd name="connsiteX17" fmla="*/ 373550 w 7381875"/>
                <a:gd name="connsiteY17" fmla="*/ 1003604 h 1472279"/>
                <a:gd name="connsiteX18" fmla="*/ 384504 w 7381875"/>
                <a:gd name="connsiteY18" fmla="*/ 907211 h 1472279"/>
                <a:gd name="connsiteX19" fmla="*/ 406507 w 7381875"/>
                <a:gd name="connsiteY19" fmla="*/ 794054 h 1472279"/>
                <a:gd name="connsiteX20" fmla="*/ 417461 w 7381875"/>
                <a:gd name="connsiteY20" fmla="*/ 724331 h 1472279"/>
                <a:gd name="connsiteX21" fmla="*/ 450417 w 7381875"/>
                <a:gd name="connsiteY21" fmla="*/ 505732 h 1472279"/>
                <a:gd name="connsiteX22" fmla="*/ 461466 w 7381875"/>
                <a:gd name="connsiteY22" fmla="*/ 466870 h 1472279"/>
                <a:gd name="connsiteX23" fmla="*/ 472420 w 7381875"/>
                <a:gd name="connsiteY23" fmla="*/ 441248 h 1472279"/>
                <a:gd name="connsiteX24" fmla="*/ 483374 w 7381875"/>
                <a:gd name="connsiteY24" fmla="*/ 376573 h 1472279"/>
                <a:gd name="connsiteX25" fmla="*/ 494423 w 7381875"/>
                <a:gd name="connsiteY25" fmla="*/ 360571 h 1472279"/>
                <a:gd name="connsiteX26" fmla="*/ 505376 w 7381875"/>
                <a:gd name="connsiteY26" fmla="*/ 361524 h 1472279"/>
                <a:gd name="connsiteX27" fmla="*/ 516330 w 7381875"/>
                <a:gd name="connsiteY27" fmla="*/ 378193 h 1472279"/>
                <a:gd name="connsiteX28" fmla="*/ 527379 w 7381875"/>
                <a:gd name="connsiteY28" fmla="*/ 307041 h 1472279"/>
                <a:gd name="connsiteX29" fmla="*/ 549287 w 7381875"/>
                <a:gd name="connsiteY29" fmla="*/ 287419 h 1472279"/>
                <a:gd name="connsiteX30" fmla="*/ 560336 w 7381875"/>
                <a:gd name="connsiteY30" fmla="*/ 291896 h 1472279"/>
                <a:gd name="connsiteX31" fmla="*/ 593292 w 7381875"/>
                <a:gd name="connsiteY31" fmla="*/ 299326 h 1472279"/>
                <a:gd name="connsiteX32" fmla="*/ 604246 w 7381875"/>
                <a:gd name="connsiteY32" fmla="*/ 292563 h 1472279"/>
                <a:gd name="connsiteX33" fmla="*/ 626249 w 7381875"/>
                <a:gd name="connsiteY33" fmla="*/ 252462 h 1472279"/>
                <a:gd name="connsiteX34" fmla="*/ 637202 w 7381875"/>
                <a:gd name="connsiteY34" fmla="*/ 215982 h 1472279"/>
                <a:gd name="connsiteX35" fmla="*/ 648156 w 7381875"/>
                <a:gd name="connsiteY35" fmla="*/ 170833 h 1472279"/>
                <a:gd name="connsiteX36" fmla="*/ 659205 w 7381875"/>
                <a:gd name="connsiteY36" fmla="*/ 200742 h 1472279"/>
                <a:gd name="connsiteX37" fmla="*/ 681113 w 7381875"/>
                <a:gd name="connsiteY37" fmla="*/ 145401 h 1472279"/>
                <a:gd name="connsiteX38" fmla="*/ 692162 w 7381875"/>
                <a:gd name="connsiteY38" fmla="*/ 99681 h 1472279"/>
                <a:gd name="connsiteX39" fmla="*/ 703115 w 7381875"/>
                <a:gd name="connsiteY39" fmla="*/ 261511 h 1472279"/>
                <a:gd name="connsiteX40" fmla="*/ 714069 w 7381875"/>
                <a:gd name="connsiteY40" fmla="*/ 301802 h 1472279"/>
                <a:gd name="connsiteX41" fmla="*/ 725118 w 7381875"/>
                <a:gd name="connsiteY41" fmla="*/ 326186 h 1472279"/>
                <a:gd name="connsiteX42" fmla="*/ 736072 w 7381875"/>
                <a:gd name="connsiteY42" fmla="*/ 325424 h 1472279"/>
                <a:gd name="connsiteX43" fmla="*/ 747026 w 7381875"/>
                <a:gd name="connsiteY43" fmla="*/ 347808 h 1472279"/>
                <a:gd name="connsiteX44" fmla="*/ 758075 w 7381875"/>
                <a:gd name="connsiteY44" fmla="*/ 345998 h 1472279"/>
                <a:gd name="connsiteX45" fmla="*/ 769028 w 7381875"/>
                <a:gd name="connsiteY45" fmla="*/ 347236 h 1472279"/>
                <a:gd name="connsiteX46" fmla="*/ 779982 w 7381875"/>
                <a:gd name="connsiteY46" fmla="*/ 341140 h 1472279"/>
                <a:gd name="connsiteX47" fmla="*/ 801985 w 7381875"/>
                <a:gd name="connsiteY47" fmla="*/ 389527 h 1472279"/>
                <a:gd name="connsiteX48" fmla="*/ 812938 w 7381875"/>
                <a:gd name="connsiteY48" fmla="*/ 411054 h 1472279"/>
                <a:gd name="connsiteX49" fmla="*/ 823988 w 7381875"/>
                <a:gd name="connsiteY49" fmla="*/ 430770 h 1472279"/>
                <a:gd name="connsiteX50" fmla="*/ 834941 w 7381875"/>
                <a:gd name="connsiteY50" fmla="*/ 426960 h 1472279"/>
                <a:gd name="connsiteX51" fmla="*/ 856944 w 7381875"/>
                <a:gd name="connsiteY51" fmla="*/ 453059 h 1472279"/>
                <a:gd name="connsiteX52" fmla="*/ 867898 w 7381875"/>
                <a:gd name="connsiteY52" fmla="*/ 471823 h 1472279"/>
                <a:gd name="connsiteX53" fmla="*/ 878852 w 7381875"/>
                <a:gd name="connsiteY53" fmla="*/ 429628 h 1472279"/>
                <a:gd name="connsiteX54" fmla="*/ 889901 w 7381875"/>
                <a:gd name="connsiteY54" fmla="*/ 425437 h 1472279"/>
                <a:gd name="connsiteX55" fmla="*/ 900854 w 7381875"/>
                <a:gd name="connsiteY55" fmla="*/ 428675 h 1472279"/>
                <a:gd name="connsiteX56" fmla="*/ 911808 w 7381875"/>
                <a:gd name="connsiteY56" fmla="*/ 441915 h 1472279"/>
                <a:gd name="connsiteX57" fmla="*/ 933811 w 7381875"/>
                <a:gd name="connsiteY57" fmla="*/ 475729 h 1472279"/>
                <a:gd name="connsiteX58" fmla="*/ 944765 w 7381875"/>
                <a:gd name="connsiteY58" fmla="*/ 499160 h 1472279"/>
                <a:gd name="connsiteX59" fmla="*/ 955718 w 7381875"/>
                <a:gd name="connsiteY59" fmla="*/ 527830 h 1472279"/>
                <a:gd name="connsiteX60" fmla="*/ 966767 w 7381875"/>
                <a:gd name="connsiteY60" fmla="*/ 504685 h 1472279"/>
                <a:gd name="connsiteX61" fmla="*/ 988675 w 7381875"/>
                <a:gd name="connsiteY61" fmla="*/ 537736 h 1472279"/>
                <a:gd name="connsiteX62" fmla="*/ 999724 w 7381875"/>
                <a:gd name="connsiteY62" fmla="*/ 566406 h 1472279"/>
                <a:gd name="connsiteX63" fmla="*/ 1010678 w 7381875"/>
                <a:gd name="connsiteY63" fmla="*/ 553167 h 1472279"/>
                <a:gd name="connsiteX64" fmla="*/ 1021631 w 7381875"/>
                <a:gd name="connsiteY64" fmla="*/ 578599 h 1472279"/>
                <a:gd name="connsiteX65" fmla="*/ 1065637 w 7381875"/>
                <a:gd name="connsiteY65" fmla="*/ 718997 h 1472279"/>
                <a:gd name="connsiteX66" fmla="*/ 1076591 w 7381875"/>
                <a:gd name="connsiteY66" fmla="*/ 769384 h 1472279"/>
                <a:gd name="connsiteX67" fmla="*/ 1087544 w 7381875"/>
                <a:gd name="connsiteY67" fmla="*/ 825201 h 1472279"/>
                <a:gd name="connsiteX68" fmla="*/ 1098593 w 7381875"/>
                <a:gd name="connsiteY68" fmla="*/ 919594 h 1472279"/>
                <a:gd name="connsiteX69" fmla="*/ 1153457 w 7381875"/>
                <a:gd name="connsiteY69" fmla="*/ 1236871 h 1472279"/>
                <a:gd name="connsiteX70" fmla="*/ 1164506 w 7381875"/>
                <a:gd name="connsiteY70" fmla="*/ 1280972 h 1472279"/>
                <a:gd name="connsiteX71" fmla="*/ 1186414 w 7381875"/>
                <a:gd name="connsiteY71" fmla="*/ 1330311 h 1472279"/>
                <a:gd name="connsiteX72" fmla="*/ 1197463 w 7381875"/>
                <a:gd name="connsiteY72" fmla="*/ 1346980 h 1472279"/>
                <a:gd name="connsiteX73" fmla="*/ 1219370 w 7381875"/>
                <a:gd name="connsiteY73" fmla="*/ 1386890 h 1472279"/>
                <a:gd name="connsiteX74" fmla="*/ 1230419 w 7381875"/>
                <a:gd name="connsiteY74" fmla="*/ 1352124 h 1472279"/>
                <a:gd name="connsiteX75" fmla="*/ 1241373 w 7381875"/>
                <a:gd name="connsiteY75" fmla="*/ 1351933 h 1472279"/>
                <a:gd name="connsiteX76" fmla="*/ 1252327 w 7381875"/>
                <a:gd name="connsiteY76" fmla="*/ 1360982 h 1472279"/>
                <a:gd name="connsiteX77" fmla="*/ 1307286 w 7381875"/>
                <a:gd name="connsiteY77" fmla="*/ 1456804 h 1472279"/>
                <a:gd name="connsiteX78" fmla="*/ 1318240 w 7381875"/>
                <a:gd name="connsiteY78" fmla="*/ 1417656 h 1472279"/>
                <a:gd name="connsiteX79" fmla="*/ 1351196 w 7381875"/>
                <a:gd name="connsiteY79" fmla="*/ 1365554 h 1472279"/>
                <a:gd name="connsiteX80" fmla="*/ 1362245 w 7381875"/>
                <a:gd name="connsiteY80" fmla="*/ 1298784 h 1472279"/>
                <a:gd name="connsiteX81" fmla="*/ 1395202 w 7381875"/>
                <a:gd name="connsiteY81" fmla="*/ 1129429 h 1472279"/>
                <a:gd name="connsiteX82" fmla="*/ 1406156 w 7381875"/>
                <a:gd name="connsiteY82" fmla="*/ 1146098 h 1472279"/>
                <a:gd name="connsiteX83" fmla="*/ 1428158 w 7381875"/>
                <a:gd name="connsiteY83" fmla="*/ 1055992 h 1472279"/>
                <a:gd name="connsiteX84" fmla="*/ 1439112 w 7381875"/>
                <a:gd name="connsiteY84" fmla="*/ 991698 h 1472279"/>
                <a:gd name="connsiteX85" fmla="*/ 1450066 w 7381875"/>
                <a:gd name="connsiteY85" fmla="*/ 985030 h 1472279"/>
                <a:gd name="connsiteX86" fmla="*/ 1461115 w 7381875"/>
                <a:gd name="connsiteY86" fmla="*/ 936357 h 1472279"/>
                <a:gd name="connsiteX87" fmla="*/ 1494071 w 7381875"/>
                <a:gd name="connsiteY87" fmla="*/ 741190 h 1472279"/>
                <a:gd name="connsiteX88" fmla="*/ 1505025 w 7381875"/>
                <a:gd name="connsiteY88" fmla="*/ 674706 h 1472279"/>
                <a:gd name="connsiteX89" fmla="*/ 1548935 w 7381875"/>
                <a:gd name="connsiteY89" fmla="*/ 438676 h 1472279"/>
                <a:gd name="connsiteX90" fmla="*/ 1559889 w 7381875"/>
                <a:gd name="connsiteY90" fmla="*/ 422198 h 1472279"/>
                <a:gd name="connsiteX91" fmla="*/ 1570938 w 7381875"/>
                <a:gd name="connsiteY91" fmla="*/ 423341 h 1472279"/>
                <a:gd name="connsiteX92" fmla="*/ 1581892 w 7381875"/>
                <a:gd name="connsiteY92" fmla="*/ 338092 h 1472279"/>
                <a:gd name="connsiteX93" fmla="*/ 1603895 w 7381875"/>
                <a:gd name="connsiteY93" fmla="*/ 302088 h 1472279"/>
                <a:gd name="connsiteX94" fmla="*/ 1614848 w 7381875"/>
                <a:gd name="connsiteY94" fmla="*/ 301040 h 1472279"/>
                <a:gd name="connsiteX95" fmla="*/ 1647805 w 7381875"/>
                <a:gd name="connsiteY95" fmla="*/ 296754 h 1472279"/>
                <a:gd name="connsiteX96" fmla="*/ 1658759 w 7381875"/>
                <a:gd name="connsiteY96" fmla="*/ 287514 h 1472279"/>
                <a:gd name="connsiteX97" fmla="*/ 1680761 w 7381875"/>
                <a:gd name="connsiteY97" fmla="*/ 243699 h 1472279"/>
                <a:gd name="connsiteX98" fmla="*/ 1691715 w 7381875"/>
                <a:gd name="connsiteY98" fmla="*/ 205790 h 1472279"/>
                <a:gd name="connsiteX99" fmla="*/ 1702764 w 7381875"/>
                <a:gd name="connsiteY99" fmla="*/ 159403 h 1472279"/>
                <a:gd name="connsiteX100" fmla="*/ 1713718 w 7381875"/>
                <a:gd name="connsiteY100" fmla="*/ 188455 h 1472279"/>
                <a:gd name="connsiteX101" fmla="*/ 1735721 w 7381875"/>
                <a:gd name="connsiteY101" fmla="*/ 131781 h 1472279"/>
                <a:gd name="connsiteX102" fmla="*/ 1746674 w 7381875"/>
                <a:gd name="connsiteY102" fmla="*/ 85394 h 1472279"/>
                <a:gd name="connsiteX103" fmla="*/ 1757628 w 7381875"/>
                <a:gd name="connsiteY103" fmla="*/ 246843 h 1472279"/>
                <a:gd name="connsiteX104" fmla="*/ 1768677 w 7381875"/>
                <a:gd name="connsiteY104" fmla="*/ 286848 h 1472279"/>
                <a:gd name="connsiteX105" fmla="*/ 1779631 w 7381875"/>
                <a:gd name="connsiteY105" fmla="*/ 310851 h 1472279"/>
                <a:gd name="connsiteX106" fmla="*/ 1790585 w 7381875"/>
                <a:gd name="connsiteY106" fmla="*/ 309803 h 1472279"/>
                <a:gd name="connsiteX107" fmla="*/ 1801634 w 7381875"/>
                <a:gd name="connsiteY107" fmla="*/ 331996 h 1472279"/>
                <a:gd name="connsiteX108" fmla="*/ 1812587 w 7381875"/>
                <a:gd name="connsiteY108" fmla="*/ 329901 h 1472279"/>
                <a:gd name="connsiteX109" fmla="*/ 1823541 w 7381875"/>
                <a:gd name="connsiteY109" fmla="*/ 330949 h 1472279"/>
                <a:gd name="connsiteX110" fmla="*/ 1834590 w 7381875"/>
                <a:gd name="connsiteY110" fmla="*/ 324662 h 1472279"/>
                <a:gd name="connsiteX111" fmla="*/ 1856498 w 7381875"/>
                <a:gd name="connsiteY111" fmla="*/ 372668 h 1472279"/>
                <a:gd name="connsiteX112" fmla="*/ 1867547 w 7381875"/>
                <a:gd name="connsiteY112" fmla="*/ 394004 h 1472279"/>
                <a:gd name="connsiteX113" fmla="*/ 1878500 w 7381875"/>
                <a:gd name="connsiteY113" fmla="*/ 413626 h 1472279"/>
                <a:gd name="connsiteX114" fmla="*/ 1889454 w 7381875"/>
                <a:gd name="connsiteY114" fmla="*/ 409625 h 1472279"/>
                <a:gd name="connsiteX115" fmla="*/ 1911457 w 7381875"/>
                <a:gd name="connsiteY115" fmla="*/ 435438 h 1472279"/>
                <a:gd name="connsiteX116" fmla="*/ 1922411 w 7381875"/>
                <a:gd name="connsiteY116" fmla="*/ 454012 h 1472279"/>
                <a:gd name="connsiteX117" fmla="*/ 1933460 w 7381875"/>
                <a:gd name="connsiteY117" fmla="*/ 411625 h 1472279"/>
                <a:gd name="connsiteX118" fmla="*/ 1944413 w 7381875"/>
                <a:gd name="connsiteY118" fmla="*/ 407339 h 1472279"/>
                <a:gd name="connsiteX119" fmla="*/ 1955367 w 7381875"/>
                <a:gd name="connsiteY119" fmla="*/ 410387 h 1472279"/>
                <a:gd name="connsiteX120" fmla="*/ 1966416 w 7381875"/>
                <a:gd name="connsiteY120" fmla="*/ 423531 h 1472279"/>
                <a:gd name="connsiteX121" fmla="*/ 1988324 w 7381875"/>
                <a:gd name="connsiteY121" fmla="*/ 456964 h 1472279"/>
                <a:gd name="connsiteX122" fmla="*/ 1999373 w 7381875"/>
                <a:gd name="connsiteY122" fmla="*/ 480205 h 1472279"/>
                <a:gd name="connsiteX123" fmla="*/ 2010326 w 7381875"/>
                <a:gd name="connsiteY123" fmla="*/ 508685 h 1472279"/>
                <a:gd name="connsiteX124" fmla="*/ 2021280 w 7381875"/>
                <a:gd name="connsiteY124" fmla="*/ 485349 h 1472279"/>
                <a:gd name="connsiteX125" fmla="*/ 2043283 w 7381875"/>
                <a:gd name="connsiteY125" fmla="*/ 516781 h 1472279"/>
                <a:gd name="connsiteX126" fmla="*/ 2054237 w 7381875"/>
                <a:gd name="connsiteY126" fmla="*/ 544404 h 1472279"/>
                <a:gd name="connsiteX127" fmla="*/ 2065286 w 7381875"/>
                <a:gd name="connsiteY127" fmla="*/ 530021 h 1472279"/>
                <a:gd name="connsiteX128" fmla="*/ 2076239 w 7381875"/>
                <a:gd name="connsiteY128" fmla="*/ 554786 h 1472279"/>
                <a:gd name="connsiteX129" fmla="*/ 2120150 w 7381875"/>
                <a:gd name="connsiteY129" fmla="*/ 704710 h 1472279"/>
                <a:gd name="connsiteX130" fmla="*/ 2131199 w 7381875"/>
                <a:gd name="connsiteY130" fmla="*/ 757573 h 1472279"/>
                <a:gd name="connsiteX131" fmla="*/ 2153106 w 7381875"/>
                <a:gd name="connsiteY131" fmla="*/ 897400 h 1472279"/>
                <a:gd name="connsiteX132" fmla="*/ 2164060 w 7381875"/>
                <a:gd name="connsiteY132" fmla="*/ 965790 h 1472279"/>
                <a:gd name="connsiteX133" fmla="*/ 2219019 w 7381875"/>
                <a:gd name="connsiteY133" fmla="*/ 1246873 h 1472279"/>
                <a:gd name="connsiteX134" fmla="*/ 2229973 w 7381875"/>
                <a:gd name="connsiteY134" fmla="*/ 1280496 h 1472279"/>
                <a:gd name="connsiteX135" fmla="*/ 2251976 w 7381875"/>
                <a:gd name="connsiteY135" fmla="*/ 1295164 h 1472279"/>
                <a:gd name="connsiteX136" fmla="*/ 2262929 w 7381875"/>
                <a:gd name="connsiteY136" fmla="*/ 1295831 h 1472279"/>
                <a:gd name="connsiteX137" fmla="*/ 2273978 w 7381875"/>
                <a:gd name="connsiteY137" fmla="*/ 1295355 h 1472279"/>
                <a:gd name="connsiteX138" fmla="*/ 2284932 w 7381875"/>
                <a:gd name="connsiteY138" fmla="*/ 1236205 h 1472279"/>
                <a:gd name="connsiteX139" fmla="*/ 2295886 w 7381875"/>
                <a:gd name="connsiteY139" fmla="*/ 1225536 h 1472279"/>
                <a:gd name="connsiteX140" fmla="*/ 2306935 w 7381875"/>
                <a:gd name="connsiteY140" fmla="*/ 1229823 h 1472279"/>
                <a:gd name="connsiteX141" fmla="*/ 2361799 w 7381875"/>
                <a:gd name="connsiteY141" fmla="*/ 1343265 h 1472279"/>
                <a:gd name="connsiteX142" fmla="*/ 2372848 w 7381875"/>
                <a:gd name="connsiteY142" fmla="*/ 1309928 h 1472279"/>
                <a:gd name="connsiteX143" fmla="*/ 2405804 w 7381875"/>
                <a:gd name="connsiteY143" fmla="*/ 1267447 h 1472279"/>
                <a:gd name="connsiteX144" fmla="*/ 2416758 w 7381875"/>
                <a:gd name="connsiteY144" fmla="*/ 1203248 h 1472279"/>
                <a:gd name="connsiteX145" fmla="*/ 2449715 w 7381875"/>
                <a:gd name="connsiteY145" fmla="*/ 1044085 h 1472279"/>
                <a:gd name="connsiteX146" fmla="*/ 2460668 w 7381875"/>
                <a:gd name="connsiteY146" fmla="*/ 1064659 h 1472279"/>
                <a:gd name="connsiteX147" fmla="*/ 2482671 w 7381875"/>
                <a:gd name="connsiteY147" fmla="*/ 983411 h 1472279"/>
                <a:gd name="connsiteX148" fmla="*/ 2493625 w 7381875"/>
                <a:gd name="connsiteY148" fmla="*/ 923880 h 1472279"/>
                <a:gd name="connsiteX149" fmla="*/ 2504674 w 7381875"/>
                <a:gd name="connsiteY149" fmla="*/ 922070 h 1472279"/>
                <a:gd name="connsiteX150" fmla="*/ 2515628 w 7381875"/>
                <a:gd name="connsiteY150" fmla="*/ 877017 h 1472279"/>
                <a:gd name="connsiteX151" fmla="*/ 2537630 w 7381875"/>
                <a:gd name="connsiteY151" fmla="*/ 768241 h 1472279"/>
                <a:gd name="connsiteX152" fmla="*/ 2548584 w 7381875"/>
                <a:gd name="connsiteY152" fmla="*/ 690231 h 1472279"/>
                <a:gd name="connsiteX153" fmla="*/ 2603543 w 7381875"/>
                <a:gd name="connsiteY153" fmla="*/ 401814 h 1472279"/>
                <a:gd name="connsiteX154" fmla="*/ 2614497 w 7381875"/>
                <a:gd name="connsiteY154" fmla="*/ 387527 h 1472279"/>
                <a:gd name="connsiteX155" fmla="*/ 2625451 w 7381875"/>
                <a:gd name="connsiteY155" fmla="*/ 390575 h 1472279"/>
                <a:gd name="connsiteX156" fmla="*/ 2636500 w 7381875"/>
                <a:gd name="connsiteY156" fmla="*/ 307231 h 1472279"/>
                <a:gd name="connsiteX157" fmla="*/ 2658407 w 7381875"/>
                <a:gd name="connsiteY157" fmla="*/ 270084 h 1472279"/>
                <a:gd name="connsiteX158" fmla="*/ 2669456 w 7381875"/>
                <a:gd name="connsiteY158" fmla="*/ 267226 h 1472279"/>
                <a:gd name="connsiteX159" fmla="*/ 2702413 w 7381875"/>
                <a:gd name="connsiteY159" fmla="*/ 258463 h 1472279"/>
                <a:gd name="connsiteX160" fmla="*/ 2713366 w 7381875"/>
                <a:gd name="connsiteY160" fmla="*/ 248462 h 1472279"/>
                <a:gd name="connsiteX161" fmla="*/ 2735370 w 7381875"/>
                <a:gd name="connsiteY161" fmla="*/ 203599 h 1472279"/>
                <a:gd name="connsiteX162" fmla="*/ 2746323 w 7381875"/>
                <a:gd name="connsiteY162" fmla="*/ 165309 h 1472279"/>
                <a:gd name="connsiteX163" fmla="*/ 2757277 w 7381875"/>
                <a:gd name="connsiteY163" fmla="*/ 118636 h 1472279"/>
                <a:gd name="connsiteX164" fmla="*/ 2768326 w 7381875"/>
                <a:gd name="connsiteY164" fmla="*/ 147306 h 1472279"/>
                <a:gd name="connsiteX165" fmla="*/ 2790233 w 7381875"/>
                <a:gd name="connsiteY165" fmla="*/ 89680 h 1472279"/>
                <a:gd name="connsiteX166" fmla="*/ 2801187 w 7381875"/>
                <a:gd name="connsiteY166" fmla="*/ 43008 h 1472279"/>
                <a:gd name="connsiteX167" fmla="*/ 2812236 w 7381875"/>
                <a:gd name="connsiteY167" fmla="*/ 203980 h 1472279"/>
                <a:gd name="connsiteX168" fmla="*/ 2823190 w 7381875"/>
                <a:gd name="connsiteY168" fmla="*/ 243509 h 1472279"/>
                <a:gd name="connsiteX169" fmla="*/ 2834144 w 7381875"/>
                <a:gd name="connsiteY169" fmla="*/ 267131 h 1472279"/>
                <a:gd name="connsiteX170" fmla="*/ 2845193 w 7381875"/>
                <a:gd name="connsiteY170" fmla="*/ 265702 h 1472279"/>
                <a:gd name="connsiteX171" fmla="*/ 2856146 w 7381875"/>
                <a:gd name="connsiteY171" fmla="*/ 287514 h 1472279"/>
                <a:gd name="connsiteX172" fmla="*/ 2867100 w 7381875"/>
                <a:gd name="connsiteY172" fmla="*/ 285038 h 1472279"/>
                <a:gd name="connsiteX173" fmla="*/ 2878149 w 7381875"/>
                <a:gd name="connsiteY173" fmla="*/ 285705 h 1472279"/>
                <a:gd name="connsiteX174" fmla="*/ 2889103 w 7381875"/>
                <a:gd name="connsiteY174" fmla="*/ 279133 h 1472279"/>
                <a:gd name="connsiteX175" fmla="*/ 2911106 w 7381875"/>
                <a:gd name="connsiteY175" fmla="*/ 326472 h 1472279"/>
                <a:gd name="connsiteX176" fmla="*/ 2922059 w 7381875"/>
                <a:gd name="connsiteY176" fmla="*/ 347522 h 1472279"/>
                <a:gd name="connsiteX177" fmla="*/ 2933013 w 7381875"/>
                <a:gd name="connsiteY177" fmla="*/ 366762 h 1472279"/>
                <a:gd name="connsiteX178" fmla="*/ 2944062 w 7381875"/>
                <a:gd name="connsiteY178" fmla="*/ 362476 h 1472279"/>
                <a:gd name="connsiteX179" fmla="*/ 2965970 w 7381875"/>
                <a:gd name="connsiteY179" fmla="*/ 387622 h 1472279"/>
                <a:gd name="connsiteX180" fmla="*/ 2977019 w 7381875"/>
                <a:gd name="connsiteY180" fmla="*/ 405910 h 1472279"/>
                <a:gd name="connsiteX181" fmla="*/ 2987972 w 7381875"/>
                <a:gd name="connsiteY181" fmla="*/ 363143 h 1472279"/>
                <a:gd name="connsiteX182" fmla="*/ 2998926 w 7381875"/>
                <a:gd name="connsiteY182" fmla="*/ 358571 h 1472279"/>
                <a:gd name="connsiteX183" fmla="*/ 3009975 w 7381875"/>
                <a:gd name="connsiteY183" fmla="*/ 361333 h 1472279"/>
                <a:gd name="connsiteX184" fmla="*/ 3020929 w 7381875"/>
                <a:gd name="connsiteY184" fmla="*/ 374192 h 1472279"/>
                <a:gd name="connsiteX185" fmla="*/ 3042932 w 7381875"/>
                <a:gd name="connsiteY185" fmla="*/ 407053 h 1472279"/>
                <a:gd name="connsiteX186" fmla="*/ 3053885 w 7381875"/>
                <a:gd name="connsiteY186" fmla="*/ 430008 h 1472279"/>
                <a:gd name="connsiteX187" fmla="*/ 3064839 w 7381875"/>
                <a:gd name="connsiteY187" fmla="*/ 458203 h 1472279"/>
                <a:gd name="connsiteX188" fmla="*/ 3075888 w 7381875"/>
                <a:gd name="connsiteY188" fmla="*/ 434676 h 1472279"/>
                <a:gd name="connsiteX189" fmla="*/ 3097796 w 7381875"/>
                <a:gd name="connsiteY189" fmla="*/ 467061 h 1472279"/>
                <a:gd name="connsiteX190" fmla="*/ 3108845 w 7381875"/>
                <a:gd name="connsiteY190" fmla="*/ 495445 h 1472279"/>
                <a:gd name="connsiteX191" fmla="*/ 3119798 w 7381875"/>
                <a:gd name="connsiteY191" fmla="*/ 482015 h 1472279"/>
                <a:gd name="connsiteX192" fmla="*/ 3130752 w 7381875"/>
                <a:gd name="connsiteY192" fmla="*/ 506685 h 1472279"/>
                <a:gd name="connsiteX193" fmla="*/ 3174758 w 7381875"/>
                <a:gd name="connsiteY193" fmla="*/ 641464 h 1472279"/>
                <a:gd name="connsiteX194" fmla="*/ 3185711 w 7381875"/>
                <a:gd name="connsiteY194" fmla="*/ 689565 h 1472279"/>
                <a:gd name="connsiteX195" fmla="*/ 3196665 w 7381875"/>
                <a:gd name="connsiteY195" fmla="*/ 742905 h 1472279"/>
                <a:gd name="connsiteX196" fmla="*/ 3207714 w 7381875"/>
                <a:gd name="connsiteY196" fmla="*/ 834631 h 1472279"/>
                <a:gd name="connsiteX197" fmla="*/ 3251624 w 7381875"/>
                <a:gd name="connsiteY197" fmla="*/ 1040371 h 1472279"/>
                <a:gd name="connsiteX198" fmla="*/ 3262578 w 7381875"/>
                <a:gd name="connsiteY198" fmla="*/ 1063231 h 1472279"/>
                <a:gd name="connsiteX199" fmla="*/ 3273627 w 7381875"/>
                <a:gd name="connsiteY199" fmla="*/ 1073327 h 1472279"/>
                <a:gd name="connsiteX200" fmla="*/ 3284581 w 7381875"/>
                <a:gd name="connsiteY200" fmla="*/ 1071232 h 1472279"/>
                <a:gd name="connsiteX201" fmla="*/ 3306584 w 7381875"/>
                <a:gd name="connsiteY201" fmla="*/ 1025893 h 1472279"/>
                <a:gd name="connsiteX202" fmla="*/ 3317537 w 7381875"/>
                <a:gd name="connsiteY202" fmla="*/ 1012367 h 1472279"/>
                <a:gd name="connsiteX203" fmla="*/ 3328491 w 7381875"/>
                <a:gd name="connsiteY203" fmla="*/ 1002937 h 1472279"/>
                <a:gd name="connsiteX204" fmla="*/ 3339540 w 7381875"/>
                <a:gd name="connsiteY204" fmla="*/ 938548 h 1472279"/>
                <a:gd name="connsiteX205" fmla="*/ 3350494 w 7381875"/>
                <a:gd name="connsiteY205" fmla="*/ 952264 h 1472279"/>
                <a:gd name="connsiteX206" fmla="*/ 3361448 w 7381875"/>
                <a:gd name="connsiteY206" fmla="*/ 994460 h 1472279"/>
                <a:gd name="connsiteX207" fmla="*/ 3394404 w 7381875"/>
                <a:gd name="connsiteY207" fmla="*/ 1187436 h 1472279"/>
                <a:gd name="connsiteX208" fmla="*/ 3405358 w 7381875"/>
                <a:gd name="connsiteY208" fmla="*/ 1222012 h 1472279"/>
                <a:gd name="connsiteX209" fmla="*/ 3416407 w 7381875"/>
                <a:gd name="connsiteY209" fmla="*/ 1248873 h 1472279"/>
                <a:gd name="connsiteX210" fmla="*/ 3427361 w 7381875"/>
                <a:gd name="connsiteY210" fmla="*/ 1209725 h 1472279"/>
                <a:gd name="connsiteX211" fmla="*/ 3449363 w 7381875"/>
                <a:gd name="connsiteY211" fmla="*/ 1127334 h 1472279"/>
                <a:gd name="connsiteX212" fmla="*/ 3460317 w 7381875"/>
                <a:gd name="connsiteY212" fmla="*/ 1073518 h 1472279"/>
                <a:gd name="connsiteX213" fmla="*/ 3482320 w 7381875"/>
                <a:gd name="connsiteY213" fmla="*/ 896448 h 1472279"/>
                <a:gd name="connsiteX214" fmla="*/ 3493274 w 7381875"/>
                <a:gd name="connsiteY214" fmla="*/ 829201 h 1472279"/>
                <a:gd name="connsiteX215" fmla="*/ 3504228 w 7381875"/>
                <a:gd name="connsiteY215" fmla="*/ 767479 h 1472279"/>
                <a:gd name="connsiteX216" fmla="*/ 3515276 w 7381875"/>
                <a:gd name="connsiteY216" fmla="*/ 785767 h 1472279"/>
                <a:gd name="connsiteX217" fmla="*/ 3537184 w 7381875"/>
                <a:gd name="connsiteY217" fmla="*/ 735952 h 1472279"/>
                <a:gd name="connsiteX218" fmla="*/ 3548233 w 7381875"/>
                <a:gd name="connsiteY218" fmla="*/ 701185 h 1472279"/>
                <a:gd name="connsiteX219" fmla="*/ 3559187 w 7381875"/>
                <a:gd name="connsiteY219" fmla="*/ 727093 h 1472279"/>
                <a:gd name="connsiteX220" fmla="*/ 3570140 w 7381875"/>
                <a:gd name="connsiteY220" fmla="*/ 704995 h 1472279"/>
                <a:gd name="connsiteX221" fmla="*/ 3592143 w 7381875"/>
                <a:gd name="connsiteY221" fmla="*/ 638035 h 1472279"/>
                <a:gd name="connsiteX222" fmla="*/ 3603097 w 7381875"/>
                <a:gd name="connsiteY222" fmla="*/ 580027 h 1472279"/>
                <a:gd name="connsiteX223" fmla="*/ 3658056 w 7381875"/>
                <a:gd name="connsiteY223" fmla="*/ 353237 h 1472279"/>
                <a:gd name="connsiteX224" fmla="*/ 3669010 w 7381875"/>
                <a:gd name="connsiteY224" fmla="*/ 340664 h 1472279"/>
                <a:gd name="connsiteX225" fmla="*/ 3680059 w 7381875"/>
                <a:gd name="connsiteY225" fmla="*/ 342569 h 1472279"/>
                <a:gd name="connsiteX226" fmla="*/ 3691013 w 7381875"/>
                <a:gd name="connsiteY226" fmla="*/ 255987 h 1472279"/>
                <a:gd name="connsiteX227" fmla="*/ 3713015 w 7381875"/>
                <a:gd name="connsiteY227" fmla="*/ 217982 h 1472279"/>
                <a:gd name="connsiteX228" fmla="*/ 3723969 w 7381875"/>
                <a:gd name="connsiteY228" fmla="*/ 215505 h 1472279"/>
                <a:gd name="connsiteX229" fmla="*/ 3756926 w 7381875"/>
                <a:gd name="connsiteY229" fmla="*/ 209505 h 1472279"/>
                <a:gd name="connsiteX230" fmla="*/ 3767879 w 7381875"/>
                <a:gd name="connsiteY230" fmla="*/ 200647 h 1472279"/>
                <a:gd name="connsiteX231" fmla="*/ 3789882 w 7381875"/>
                <a:gd name="connsiteY231" fmla="*/ 157403 h 1472279"/>
                <a:gd name="connsiteX232" fmla="*/ 3800836 w 7381875"/>
                <a:gd name="connsiteY232" fmla="*/ 119684 h 1472279"/>
                <a:gd name="connsiteX233" fmla="*/ 3811885 w 7381875"/>
                <a:gd name="connsiteY233" fmla="*/ 73583 h 1472279"/>
                <a:gd name="connsiteX234" fmla="*/ 3822839 w 7381875"/>
                <a:gd name="connsiteY234" fmla="*/ 102730 h 1472279"/>
                <a:gd name="connsiteX235" fmla="*/ 3844841 w 7381875"/>
                <a:gd name="connsiteY235" fmla="*/ 46246 h 1472279"/>
                <a:gd name="connsiteX236" fmla="*/ 3855795 w 7381875"/>
                <a:gd name="connsiteY236" fmla="*/ 50 h 1472279"/>
                <a:gd name="connsiteX237" fmla="*/ 3866749 w 7381875"/>
                <a:gd name="connsiteY237" fmla="*/ 161689 h 1472279"/>
                <a:gd name="connsiteX238" fmla="*/ 3877798 w 7381875"/>
                <a:gd name="connsiteY238" fmla="*/ 201789 h 1472279"/>
                <a:gd name="connsiteX239" fmla="*/ 3888752 w 7381875"/>
                <a:gd name="connsiteY239" fmla="*/ 225983 h 1472279"/>
                <a:gd name="connsiteX240" fmla="*/ 3899705 w 7381875"/>
                <a:gd name="connsiteY240" fmla="*/ 225221 h 1472279"/>
                <a:gd name="connsiteX241" fmla="*/ 3910754 w 7381875"/>
                <a:gd name="connsiteY241" fmla="*/ 247605 h 1472279"/>
                <a:gd name="connsiteX242" fmla="*/ 3921708 w 7381875"/>
                <a:gd name="connsiteY242" fmla="*/ 245795 h 1472279"/>
                <a:gd name="connsiteX243" fmla="*/ 3932662 w 7381875"/>
                <a:gd name="connsiteY243" fmla="*/ 247128 h 1472279"/>
                <a:gd name="connsiteX244" fmla="*/ 3943711 w 7381875"/>
                <a:gd name="connsiteY244" fmla="*/ 241128 h 1472279"/>
                <a:gd name="connsiteX245" fmla="*/ 3965618 w 7381875"/>
                <a:gd name="connsiteY245" fmla="*/ 289801 h 1472279"/>
                <a:gd name="connsiteX246" fmla="*/ 3976667 w 7381875"/>
                <a:gd name="connsiteY246" fmla="*/ 311518 h 1472279"/>
                <a:gd name="connsiteX247" fmla="*/ 3987621 w 7381875"/>
                <a:gd name="connsiteY247" fmla="*/ 331425 h 1472279"/>
                <a:gd name="connsiteX248" fmla="*/ 3998575 w 7381875"/>
                <a:gd name="connsiteY248" fmla="*/ 327901 h 1472279"/>
                <a:gd name="connsiteX249" fmla="*/ 4020578 w 7381875"/>
                <a:gd name="connsiteY249" fmla="*/ 354475 h 1472279"/>
                <a:gd name="connsiteX250" fmla="*/ 4031531 w 7381875"/>
                <a:gd name="connsiteY250" fmla="*/ 373525 h 1472279"/>
                <a:gd name="connsiteX251" fmla="*/ 4042485 w 7381875"/>
                <a:gd name="connsiteY251" fmla="*/ 331520 h 1472279"/>
                <a:gd name="connsiteX252" fmla="*/ 4053534 w 7381875"/>
                <a:gd name="connsiteY252" fmla="*/ 327615 h 1472279"/>
                <a:gd name="connsiteX253" fmla="*/ 4064488 w 7381875"/>
                <a:gd name="connsiteY253" fmla="*/ 331234 h 1472279"/>
                <a:gd name="connsiteX254" fmla="*/ 4075441 w 7381875"/>
                <a:gd name="connsiteY254" fmla="*/ 344760 h 1472279"/>
                <a:gd name="connsiteX255" fmla="*/ 4097445 w 7381875"/>
                <a:gd name="connsiteY255" fmla="*/ 379335 h 1472279"/>
                <a:gd name="connsiteX256" fmla="*/ 4108398 w 7381875"/>
                <a:gd name="connsiteY256" fmla="*/ 403053 h 1472279"/>
                <a:gd name="connsiteX257" fmla="*/ 4119447 w 7381875"/>
                <a:gd name="connsiteY257" fmla="*/ 432104 h 1472279"/>
                <a:gd name="connsiteX258" fmla="*/ 4130401 w 7381875"/>
                <a:gd name="connsiteY258" fmla="*/ 409339 h 1472279"/>
                <a:gd name="connsiteX259" fmla="*/ 4152404 w 7381875"/>
                <a:gd name="connsiteY259" fmla="*/ 444106 h 1472279"/>
                <a:gd name="connsiteX260" fmla="*/ 4163357 w 7381875"/>
                <a:gd name="connsiteY260" fmla="*/ 473824 h 1472279"/>
                <a:gd name="connsiteX261" fmla="*/ 4174311 w 7381875"/>
                <a:gd name="connsiteY261" fmla="*/ 461917 h 1472279"/>
                <a:gd name="connsiteX262" fmla="*/ 4185360 w 7381875"/>
                <a:gd name="connsiteY262" fmla="*/ 487444 h 1472279"/>
                <a:gd name="connsiteX263" fmla="*/ 4207268 w 7381875"/>
                <a:gd name="connsiteY263" fmla="*/ 560596 h 1472279"/>
                <a:gd name="connsiteX264" fmla="*/ 4218317 w 7381875"/>
                <a:gd name="connsiteY264" fmla="*/ 694232 h 1472279"/>
                <a:gd name="connsiteX265" fmla="*/ 4240224 w 7381875"/>
                <a:gd name="connsiteY265" fmla="*/ 735952 h 1472279"/>
                <a:gd name="connsiteX266" fmla="*/ 4251273 w 7381875"/>
                <a:gd name="connsiteY266" fmla="*/ 776147 h 1472279"/>
                <a:gd name="connsiteX267" fmla="*/ 4273181 w 7381875"/>
                <a:gd name="connsiteY267" fmla="*/ 922737 h 1472279"/>
                <a:gd name="connsiteX268" fmla="*/ 4284230 w 7381875"/>
                <a:gd name="connsiteY268" fmla="*/ 975315 h 1472279"/>
                <a:gd name="connsiteX269" fmla="*/ 4295183 w 7381875"/>
                <a:gd name="connsiteY269" fmla="*/ 1025035 h 1472279"/>
                <a:gd name="connsiteX270" fmla="*/ 4306137 w 7381875"/>
                <a:gd name="connsiteY270" fmla="*/ 1109903 h 1472279"/>
                <a:gd name="connsiteX271" fmla="*/ 4339094 w 7381875"/>
                <a:gd name="connsiteY271" fmla="*/ 1236205 h 1472279"/>
                <a:gd name="connsiteX272" fmla="*/ 4350143 w 7381875"/>
                <a:gd name="connsiteY272" fmla="*/ 1247063 h 1472279"/>
                <a:gd name="connsiteX273" fmla="*/ 4383099 w 7381875"/>
                <a:gd name="connsiteY273" fmla="*/ 1289449 h 1472279"/>
                <a:gd name="connsiteX274" fmla="*/ 4394053 w 7381875"/>
                <a:gd name="connsiteY274" fmla="*/ 1248778 h 1472279"/>
                <a:gd name="connsiteX275" fmla="*/ 4405007 w 7381875"/>
                <a:gd name="connsiteY275" fmla="*/ 1241824 h 1472279"/>
                <a:gd name="connsiteX276" fmla="*/ 4416056 w 7381875"/>
                <a:gd name="connsiteY276" fmla="*/ 1243539 h 1472279"/>
                <a:gd name="connsiteX277" fmla="*/ 4470920 w 7381875"/>
                <a:gd name="connsiteY277" fmla="*/ 1312976 h 1472279"/>
                <a:gd name="connsiteX278" fmla="*/ 4481969 w 7381875"/>
                <a:gd name="connsiteY278" fmla="*/ 1272209 h 1472279"/>
                <a:gd name="connsiteX279" fmla="*/ 4514925 w 7381875"/>
                <a:gd name="connsiteY279" fmla="*/ 1208773 h 1472279"/>
                <a:gd name="connsiteX280" fmla="*/ 4525879 w 7381875"/>
                <a:gd name="connsiteY280" fmla="*/ 1137335 h 1472279"/>
                <a:gd name="connsiteX281" fmla="*/ 4558835 w 7381875"/>
                <a:gd name="connsiteY281" fmla="*/ 955598 h 1472279"/>
                <a:gd name="connsiteX282" fmla="*/ 4569789 w 7381875"/>
                <a:gd name="connsiteY282" fmla="*/ 968647 h 1472279"/>
                <a:gd name="connsiteX283" fmla="*/ 4591792 w 7381875"/>
                <a:gd name="connsiteY283" fmla="*/ 890352 h 1472279"/>
                <a:gd name="connsiteX284" fmla="*/ 4602746 w 7381875"/>
                <a:gd name="connsiteY284" fmla="*/ 836726 h 1472279"/>
                <a:gd name="connsiteX285" fmla="*/ 4613795 w 7381875"/>
                <a:gd name="connsiteY285" fmla="*/ 842536 h 1472279"/>
                <a:gd name="connsiteX286" fmla="*/ 4624748 w 7381875"/>
                <a:gd name="connsiteY286" fmla="*/ 790625 h 1472279"/>
                <a:gd name="connsiteX287" fmla="*/ 4646656 w 7381875"/>
                <a:gd name="connsiteY287" fmla="*/ 650798 h 1472279"/>
                <a:gd name="connsiteX288" fmla="*/ 4657705 w 7381875"/>
                <a:gd name="connsiteY288" fmla="*/ 551357 h 1472279"/>
                <a:gd name="connsiteX289" fmla="*/ 4679613 w 7381875"/>
                <a:gd name="connsiteY289" fmla="*/ 456774 h 1472279"/>
                <a:gd name="connsiteX290" fmla="*/ 4690662 w 7381875"/>
                <a:gd name="connsiteY290" fmla="*/ 436200 h 1472279"/>
                <a:gd name="connsiteX291" fmla="*/ 4701615 w 7381875"/>
                <a:gd name="connsiteY291" fmla="*/ 379240 h 1472279"/>
                <a:gd name="connsiteX292" fmla="*/ 4712569 w 7381875"/>
                <a:gd name="connsiteY292" fmla="*/ 362191 h 1472279"/>
                <a:gd name="connsiteX293" fmla="*/ 4723618 w 7381875"/>
                <a:gd name="connsiteY293" fmla="*/ 358381 h 1472279"/>
                <a:gd name="connsiteX294" fmla="*/ 4734572 w 7381875"/>
                <a:gd name="connsiteY294" fmla="*/ 366762 h 1472279"/>
                <a:gd name="connsiteX295" fmla="*/ 4745525 w 7381875"/>
                <a:gd name="connsiteY295" fmla="*/ 284657 h 1472279"/>
                <a:gd name="connsiteX296" fmla="*/ 4756574 w 7381875"/>
                <a:gd name="connsiteY296" fmla="*/ 262940 h 1472279"/>
                <a:gd name="connsiteX297" fmla="*/ 4778482 w 7381875"/>
                <a:gd name="connsiteY297" fmla="*/ 246652 h 1472279"/>
                <a:gd name="connsiteX298" fmla="*/ 4789531 w 7381875"/>
                <a:gd name="connsiteY298" fmla="*/ 244938 h 1472279"/>
                <a:gd name="connsiteX299" fmla="*/ 4811439 w 7381875"/>
                <a:gd name="connsiteY299" fmla="*/ 242842 h 1472279"/>
                <a:gd name="connsiteX300" fmla="*/ 4822488 w 7381875"/>
                <a:gd name="connsiteY300" fmla="*/ 235222 h 1472279"/>
                <a:gd name="connsiteX301" fmla="*/ 4844395 w 7381875"/>
                <a:gd name="connsiteY301" fmla="*/ 194741 h 1472279"/>
                <a:gd name="connsiteX302" fmla="*/ 4855444 w 7381875"/>
                <a:gd name="connsiteY302" fmla="*/ 158355 h 1472279"/>
                <a:gd name="connsiteX303" fmla="*/ 4866398 w 7381875"/>
                <a:gd name="connsiteY303" fmla="*/ 113397 h 1472279"/>
                <a:gd name="connsiteX304" fmla="*/ 4877351 w 7381875"/>
                <a:gd name="connsiteY304" fmla="*/ 143782 h 1472279"/>
                <a:gd name="connsiteX305" fmla="*/ 4899354 w 7381875"/>
                <a:gd name="connsiteY305" fmla="*/ 89204 h 1472279"/>
                <a:gd name="connsiteX306" fmla="*/ 4910308 w 7381875"/>
                <a:gd name="connsiteY306" fmla="*/ 43960 h 1472279"/>
                <a:gd name="connsiteX307" fmla="*/ 4921357 w 7381875"/>
                <a:gd name="connsiteY307" fmla="*/ 206457 h 1472279"/>
                <a:gd name="connsiteX308" fmla="*/ 4932311 w 7381875"/>
                <a:gd name="connsiteY308" fmla="*/ 247510 h 1472279"/>
                <a:gd name="connsiteX309" fmla="*/ 4943264 w 7381875"/>
                <a:gd name="connsiteY309" fmla="*/ 272656 h 1472279"/>
                <a:gd name="connsiteX310" fmla="*/ 4954314 w 7381875"/>
                <a:gd name="connsiteY310" fmla="*/ 272751 h 1472279"/>
                <a:gd name="connsiteX311" fmla="*/ 4965268 w 7381875"/>
                <a:gd name="connsiteY311" fmla="*/ 296087 h 1472279"/>
                <a:gd name="connsiteX312" fmla="*/ 4976221 w 7381875"/>
                <a:gd name="connsiteY312" fmla="*/ 295135 h 1472279"/>
                <a:gd name="connsiteX313" fmla="*/ 4987270 w 7381875"/>
                <a:gd name="connsiteY313" fmla="*/ 297325 h 1472279"/>
                <a:gd name="connsiteX314" fmla="*/ 4998224 w 7381875"/>
                <a:gd name="connsiteY314" fmla="*/ 292182 h 1472279"/>
                <a:gd name="connsiteX315" fmla="*/ 5020226 w 7381875"/>
                <a:gd name="connsiteY315" fmla="*/ 342474 h 1472279"/>
                <a:gd name="connsiteX316" fmla="*/ 5031180 w 7381875"/>
                <a:gd name="connsiteY316" fmla="*/ 364953 h 1472279"/>
                <a:gd name="connsiteX317" fmla="*/ 5042134 w 7381875"/>
                <a:gd name="connsiteY317" fmla="*/ 385717 h 1472279"/>
                <a:gd name="connsiteX318" fmla="*/ 5053183 w 7381875"/>
                <a:gd name="connsiteY318" fmla="*/ 382955 h 1472279"/>
                <a:gd name="connsiteX319" fmla="*/ 5075090 w 7381875"/>
                <a:gd name="connsiteY319" fmla="*/ 411054 h 1472279"/>
                <a:gd name="connsiteX320" fmla="*/ 5086139 w 7381875"/>
                <a:gd name="connsiteY320" fmla="*/ 430866 h 1472279"/>
                <a:gd name="connsiteX321" fmla="*/ 5097093 w 7381875"/>
                <a:gd name="connsiteY321" fmla="*/ 389622 h 1472279"/>
                <a:gd name="connsiteX322" fmla="*/ 5108047 w 7381875"/>
                <a:gd name="connsiteY322" fmla="*/ 386479 h 1472279"/>
                <a:gd name="connsiteX323" fmla="*/ 5119096 w 7381875"/>
                <a:gd name="connsiteY323" fmla="*/ 390766 h 1472279"/>
                <a:gd name="connsiteX324" fmla="*/ 5130050 w 7381875"/>
                <a:gd name="connsiteY324" fmla="*/ 405053 h 1472279"/>
                <a:gd name="connsiteX325" fmla="*/ 5152053 w 7381875"/>
                <a:gd name="connsiteY325" fmla="*/ 440867 h 1472279"/>
                <a:gd name="connsiteX326" fmla="*/ 5163006 w 7381875"/>
                <a:gd name="connsiteY326" fmla="*/ 465346 h 1472279"/>
                <a:gd name="connsiteX327" fmla="*/ 5173960 w 7381875"/>
                <a:gd name="connsiteY327" fmla="*/ 495064 h 1472279"/>
                <a:gd name="connsiteX328" fmla="*/ 5185009 w 7381875"/>
                <a:gd name="connsiteY328" fmla="*/ 472871 h 1472279"/>
                <a:gd name="connsiteX329" fmla="*/ 5206917 w 7381875"/>
                <a:gd name="connsiteY329" fmla="*/ 496493 h 1472279"/>
                <a:gd name="connsiteX330" fmla="*/ 5217965 w 7381875"/>
                <a:gd name="connsiteY330" fmla="*/ 517734 h 1472279"/>
                <a:gd name="connsiteX331" fmla="*/ 5228919 w 7381875"/>
                <a:gd name="connsiteY331" fmla="*/ 496017 h 1472279"/>
                <a:gd name="connsiteX332" fmla="*/ 5239873 w 7381875"/>
                <a:gd name="connsiteY332" fmla="*/ 503351 h 1472279"/>
                <a:gd name="connsiteX333" fmla="*/ 5261876 w 7381875"/>
                <a:gd name="connsiteY333" fmla="*/ 529259 h 1472279"/>
                <a:gd name="connsiteX334" fmla="*/ 5272830 w 7381875"/>
                <a:gd name="connsiteY334" fmla="*/ 520210 h 1472279"/>
                <a:gd name="connsiteX335" fmla="*/ 5305786 w 7381875"/>
                <a:gd name="connsiteY335" fmla="*/ 524211 h 1472279"/>
                <a:gd name="connsiteX336" fmla="*/ 5316740 w 7381875"/>
                <a:gd name="connsiteY336" fmla="*/ 558977 h 1472279"/>
                <a:gd name="connsiteX337" fmla="*/ 5338742 w 7381875"/>
                <a:gd name="connsiteY337" fmla="*/ 579646 h 1472279"/>
                <a:gd name="connsiteX338" fmla="*/ 5349696 w 7381875"/>
                <a:gd name="connsiteY338" fmla="*/ 579837 h 1472279"/>
                <a:gd name="connsiteX339" fmla="*/ 5360745 w 7381875"/>
                <a:gd name="connsiteY339" fmla="*/ 611650 h 1472279"/>
                <a:gd name="connsiteX340" fmla="*/ 5371699 w 7381875"/>
                <a:gd name="connsiteY340" fmla="*/ 619651 h 1472279"/>
                <a:gd name="connsiteX341" fmla="*/ 5393702 w 7381875"/>
                <a:gd name="connsiteY341" fmla="*/ 621461 h 1472279"/>
                <a:gd name="connsiteX342" fmla="*/ 5404655 w 7381875"/>
                <a:gd name="connsiteY342" fmla="*/ 598506 h 1472279"/>
                <a:gd name="connsiteX343" fmla="*/ 5437612 w 7381875"/>
                <a:gd name="connsiteY343" fmla="*/ 515067 h 1472279"/>
                <a:gd name="connsiteX344" fmla="*/ 5448566 w 7381875"/>
                <a:gd name="connsiteY344" fmla="*/ 429342 h 1472279"/>
                <a:gd name="connsiteX345" fmla="*/ 5481522 w 7381875"/>
                <a:gd name="connsiteY345" fmla="*/ 309993 h 1472279"/>
                <a:gd name="connsiteX346" fmla="*/ 5492571 w 7381875"/>
                <a:gd name="connsiteY346" fmla="*/ 277989 h 1472279"/>
                <a:gd name="connsiteX347" fmla="*/ 5503525 w 7381875"/>
                <a:gd name="connsiteY347" fmla="*/ 274275 h 1472279"/>
                <a:gd name="connsiteX348" fmla="*/ 5514479 w 7381875"/>
                <a:gd name="connsiteY348" fmla="*/ 280942 h 1472279"/>
                <a:gd name="connsiteX349" fmla="*/ 5525528 w 7381875"/>
                <a:gd name="connsiteY349" fmla="*/ 298373 h 1472279"/>
                <a:gd name="connsiteX350" fmla="*/ 5536481 w 7381875"/>
                <a:gd name="connsiteY350" fmla="*/ 262464 h 1472279"/>
                <a:gd name="connsiteX351" fmla="*/ 5569438 w 7381875"/>
                <a:gd name="connsiteY351" fmla="*/ 243318 h 1472279"/>
                <a:gd name="connsiteX352" fmla="*/ 5580392 w 7381875"/>
                <a:gd name="connsiteY352" fmla="*/ 191788 h 1472279"/>
                <a:gd name="connsiteX353" fmla="*/ 5613348 w 7381875"/>
                <a:gd name="connsiteY353" fmla="*/ 95014 h 1472279"/>
                <a:gd name="connsiteX354" fmla="*/ 5624397 w 7381875"/>
                <a:gd name="connsiteY354" fmla="*/ 141115 h 1472279"/>
                <a:gd name="connsiteX355" fmla="*/ 5657354 w 7381875"/>
                <a:gd name="connsiteY355" fmla="*/ 178453 h 1472279"/>
                <a:gd name="connsiteX356" fmla="*/ 5668308 w 7381875"/>
                <a:gd name="connsiteY356" fmla="*/ 251510 h 1472279"/>
                <a:gd name="connsiteX357" fmla="*/ 5690310 w 7381875"/>
                <a:gd name="connsiteY357" fmla="*/ 289896 h 1472279"/>
                <a:gd name="connsiteX358" fmla="*/ 5701264 w 7381875"/>
                <a:gd name="connsiteY358" fmla="*/ 295992 h 1472279"/>
                <a:gd name="connsiteX359" fmla="*/ 5712218 w 7381875"/>
                <a:gd name="connsiteY359" fmla="*/ 281037 h 1472279"/>
                <a:gd name="connsiteX360" fmla="*/ 5723267 w 7381875"/>
                <a:gd name="connsiteY360" fmla="*/ 287514 h 1472279"/>
                <a:gd name="connsiteX361" fmla="*/ 5745174 w 7381875"/>
                <a:gd name="connsiteY361" fmla="*/ 336187 h 1472279"/>
                <a:gd name="connsiteX362" fmla="*/ 5756223 w 7381875"/>
                <a:gd name="connsiteY362" fmla="*/ 324567 h 1472279"/>
                <a:gd name="connsiteX363" fmla="*/ 5778131 w 7381875"/>
                <a:gd name="connsiteY363" fmla="*/ 354570 h 1472279"/>
                <a:gd name="connsiteX364" fmla="*/ 5789180 w 7381875"/>
                <a:gd name="connsiteY364" fmla="*/ 378288 h 1472279"/>
                <a:gd name="connsiteX365" fmla="*/ 5800133 w 7381875"/>
                <a:gd name="connsiteY365" fmla="*/ 307708 h 1472279"/>
                <a:gd name="connsiteX366" fmla="*/ 5811087 w 7381875"/>
                <a:gd name="connsiteY366" fmla="*/ 295325 h 1472279"/>
                <a:gd name="connsiteX367" fmla="*/ 5822136 w 7381875"/>
                <a:gd name="connsiteY367" fmla="*/ 289039 h 1472279"/>
                <a:gd name="connsiteX368" fmla="*/ 5833090 w 7381875"/>
                <a:gd name="connsiteY368" fmla="*/ 292372 h 1472279"/>
                <a:gd name="connsiteX369" fmla="*/ 5866046 w 7381875"/>
                <a:gd name="connsiteY369" fmla="*/ 300945 h 1472279"/>
                <a:gd name="connsiteX370" fmla="*/ 5877000 w 7381875"/>
                <a:gd name="connsiteY370" fmla="*/ 296278 h 1472279"/>
                <a:gd name="connsiteX371" fmla="*/ 5899003 w 7381875"/>
                <a:gd name="connsiteY371" fmla="*/ 259892 h 1472279"/>
                <a:gd name="connsiteX372" fmla="*/ 5909957 w 7381875"/>
                <a:gd name="connsiteY372" fmla="*/ 224745 h 1472279"/>
                <a:gd name="connsiteX373" fmla="*/ 5920910 w 7381875"/>
                <a:gd name="connsiteY373" fmla="*/ 180835 h 1472279"/>
                <a:gd name="connsiteX374" fmla="*/ 5931960 w 7381875"/>
                <a:gd name="connsiteY374" fmla="*/ 211791 h 1472279"/>
                <a:gd name="connsiteX375" fmla="*/ 5953867 w 7381875"/>
                <a:gd name="connsiteY375" fmla="*/ 157974 h 1472279"/>
                <a:gd name="connsiteX376" fmla="*/ 5964916 w 7381875"/>
                <a:gd name="connsiteY376" fmla="*/ 112826 h 1472279"/>
                <a:gd name="connsiteX377" fmla="*/ 5975870 w 7381875"/>
                <a:gd name="connsiteY377" fmla="*/ 275322 h 1472279"/>
                <a:gd name="connsiteX378" fmla="*/ 5986824 w 7381875"/>
                <a:gd name="connsiteY378" fmla="*/ 316280 h 1472279"/>
                <a:gd name="connsiteX379" fmla="*/ 5997873 w 7381875"/>
                <a:gd name="connsiteY379" fmla="*/ 341235 h 1472279"/>
                <a:gd name="connsiteX380" fmla="*/ 6008827 w 7381875"/>
                <a:gd name="connsiteY380" fmla="*/ 341140 h 1472279"/>
                <a:gd name="connsiteX381" fmla="*/ 6019780 w 7381875"/>
                <a:gd name="connsiteY381" fmla="*/ 364191 h 1472279"/>
                <a:gd name="connsiteX382" fmla="*/ 6030829 w 7381875"/>
                <a:gd name="connsiteY382" fmla="*/ 362953 h 1472279"/>
                <a:gd name="connsiteX383" fmla="*/ 6041783 w 7381875"/>
                <a:gd name="connsiteY383" fmla="*/ 364762 h 1472279"/>
                <a:gd name="connsiteX384" fmla="*/ 6052737 w 7381875"/>
                <a:gd name="connsiteY384" fmla="*/ 359238 h 1472279"/>
                <a:gd name="connsiteX385" fmla="*/ 6074739 w 7381875"/>
                <a:gd name="connsiteY385" fmla="*/ 408768 h 1472279"/>
                <a:gd name="connsiteX386" fmla="*/ 6085693 w 7381875"/>
                <a:gd name="connsiteY386" fmla="*/ 430770 h 1472279"/>
                <a:gd name="connsiteX387" fmla="*/ 6096742 w 7381875"/>
                <a:gd name="connsiteY387" fmla="*/ 451059 h 1472279"/>
                <a:gd name="connsiteX388" fmla="*/ 6107695 w 7381875"/>
                <a:gd name="connsiteY388" fmla="*/ 447725 h 1472279"/>
                <a:gd name="connsiteX389" fmla="*/ 6129699 w 7381875"/>
                <a:gd name="connsiteY389" fmla="*/ 474871 h 1472279"/>
                <a:gd name="connsiteX390" fmla="*/ 6140652 w 7381875"/>
                <a:gd name="connsiteY390" fmla="*/ 494016 h 1472279"/>
                <a:gd name="connsiteX391" fmla="*/ 6151606 w 7381875"/>
                <a:gd name="connsiteY391" fmla="*/ 452297 h 1472279"/>
                <a:gd name="connsiteX392" fmla="*/ 6162655 w 7381875"/>
                <a:gd name="connsiteY392" fmla="*/ 448582 h 1472279"/>
                <a:gd name="connsiteX393" fmla="*/ 6173609 w 7381875"/>
                <a:gd name="connsiteY393" fmla="*/ 452297 h 1472279"/>
                <a:gd name="connsiteX394" fmla="*/ 6184562 w 7381875"/>
                <a:gd name="connsiteY394" fmla="*/ 466013 h 1472279"/>
                <a:gd name="connsiteX395" fmla="*/ 6206565 w 7381875"/>
                <a:gd name="connsiteY395" fmla="*/ 500589 h 1472279"/>
                <a:gd name="connsiteX396" fmla="*/ 6217519 w 7381875"/>
                <a:gd name="connsiteY396" fmla="*/ 524401 h 1472279"/>
                <a:gd name="connsiteX397" fmla="*/ 6228568 w 7381875"/>
                <a:gd name="connsiteY397" fmla="*/ 553453 h 1472279"/>
                <a:gd name="connsiteX398" fmla="*/ 6239522 w 7381875"/>
                <a:gd name="connsiteY398" fmla="*/ 530783 h 1472279"/>
                <a:gd name="connsiteX399" fmla="*/ 6261524 w 7381875"/>
                <a:gd name="connsiteY399" fmla="*/ 563168 h 1472279"/>
                <a:gd name="connsiteX400" fmla="*/ 6272478 w 7381875"/>
                <a:gd name="connsiteY400" fmla="*/ 591172 h 1472279"/>
                <a:gd name="connsiteX401" fmla="*/ 6283432 w 7381875"/>
                <a:gd name="connsiteY401" fmla="*/ 577265 h 1472279"/>
                <a:gd name="connsiteX402" fmla="*/ 6294481 w 7381875"/>
                <a:gd name="connsiteY402" fmla="*/ 602792 h 1472279"/>
                <a:gd name="connsiteX403" fmla="*/ 6316389 w 7381875"/>
                <a:gd name="connsiteY403" fmla="*/ 678421 h 1472279"/>
                <a:gd name="connsiteX404" fmla="*/ 6327437 w 7381875"/>
                <a:gd name="connsiteY404" fmla="*/ 633844 h 1472279"/>
                <a:gd name="connsiteX405" fmla="*/ 6426307 w 7381875"/>
                <a:gd name="connsiteY405" fmla="*/ 1221250 h 1472279"/>
                <a:gd name="connsiteX406" fmla="*/ 6437261 w 7381875"/>
                <a:gd name="connsiteY406" fmla="*/ 1258588 h 1472279"/>
                <a:gd name="connsiteX407" fmla="*/ 6448214 w 7381875"/>
                <a:gd name="connsiteY407" fmla="*/ 1286497 h 1472279"/>
                <a:gd name="connsiteX408" fmla="*/ 6459264 w 7381875"/>
                <a:gd name="connsiteY408" fmla="*/ 1290973 h 1472279"/>
                <a:gd name="connsiteX409" fmla="*/ 6481171 w 7381875"/>
                <a:gd name="connsiteY409" fmla="*/ 1321453 h 1472279"/>
                <a:gd name="connsiteX410" fmla="*/ 6492125 w 7381875"/>
                <a:gd name="connsiteY410" fmla="*/ 1342980 h 1472279"/>
                <a:gd name="connsiteX411" fmla="*/ 6503174 w 7381875"/>
                <a:gd name="connsiteY411" fmla="*/ 1309738 h 1472279"/>
                <a:gd name="connsiteX412" fmla="*/ 6514128 w 7381875"/>
                <a:gd name="connsiteY412" fmla="*/ 1307547 h 1472279"/>
                <a:gd name="connsiteX413" fmla="*/ 6525081 w 7381875"/>
                <a:gd name="connsiteY413" fmla="*/ 1312976 h 1472279"/>
                <a:gd name="connsiteX414" fmla="*/ 6536130 w 7381875"/>
                <a:gd name="connsiteY414" fmla="*/ 1328883 h 1472279"/>
                <a:gd name="connsiteX415" fmla="*/ 6569086 w 7381875"/>
                <a:gd name="connsiteY415" fmla="*/ 1373269 h 1472279"/>
                <a:gd name="connsiteX416" fmla="*/ 6580040 w 7381875"/>
                <a:gd name="connsiteY416" fmla="*/ 1392129 h 1472279"/>
                <a:gd name="connsiteX417" fmla="*/ 6602043 w 7381875"/>
                <a:gd name="connsiteY417" fmla="*/ 1337646 h 1472279"/>
                <a:gd name="connsiteX418" fmla="*/ 6612997 w 7381875"/>
                <a:gd name="connsiteY418" fmla="*/ 1321072 h 1472279"/>
                <a:gd name="connsiteX419" fmla="*/ 6623951 w 7381875"/>
                <a:gd name="connsiteY419" fmla="*/ 1305547 h 1472279"/>
                <a:gd name="connsiteX420" fmla="*/ 6635000 w 7381875"/>
                <a:gd name="connsiteY420" fmla="*/ 1241443 h 1472279"/>
                <a:gd name="connsiteX421" fmla="*/ 6667956 w 7381875"/>
                <a:gd name="connsiteY421" fmla="*/ 1086376 h 1472279"/>
                <a:gd name="connsiteX422" fmla="*/ 6678910 w 7381875"/>
                <a:gd name="connsiteY422" fmla="*/ 1109046 h 1472279"/>
                <a:gd name="connsiteX423" fmla="*/ 6700913 w 7381875"/>
                <a:gd name="connsiteY423" fmla="*/ 1032369 h 1472279"/>
                <a:gd name="connsiteX424" fmla="*/ 6711867 w 7381875"/>
                <a:gd name="connsiteY424" fmla="*/ 975410 h 1472279"/>
                <a:gd name="connsiteX425" fmla="*/ 6722820 w 7381875"/>
                <a:gd name="connsiteY425" fmla="*/ 976267 h 1472279"/>
                <a:gd name="connsiteX426" fmla="*/ 6733869 w 7381875"/>
                <a:gd name="connsiteY426" fmla="*/ 933595 h 1472279"/>
                <a:gd name="connsiteX427" fmla="*/ 6755777 w 7381875"/>
                <a:gd name="connsiteY427" fmla="*/ 829201 h 1472279"/>
                <a:gd name="connsiteX428" fmla="*/ 6766826 w 7381875"/>
                <a:gd name="connsiteY428" fmla="*/ 753192 h 1472279"/>
                <a:gd name="connsiteX429" fmla="*/ 6821690 w 7381875"/>
                <a:gd name="connsiteY429" fmla="*/ 468299 h 1472279"/>
                <a:gd name="connsiteX430" fmla="*/ 6832739 w 7381875"/>
                <a:gd name="connsiteY430" fmla="*/ 454393 h 1472279"/>
                <a:gd name="connsiteX431" fmla="*/ 6843692 w 7381875"/>
                <a:gd name="connsiteY431" fmla="*/ 457822 h 1472279"/>
                <a:gd name="connsiteX432" fmla="*/ 6854646 w 7381875"/>
                <a:gd name="connsiteY432" fmla="*/ 374764 h 1472279"/>
                <a:gd name="connsiteX433" fmla="*/ 6876649 w 7381875"/>
                <a:gd name="connsiteY433" fmla="*/ 339807 h 1472279"/>
                <a:gd name="connsiteX434" fmla="*/ 6887603 w 7381875"/>
                <a:gd name="connsiteY434" fmla="*/ 338378 h 1472279"/>
                <a:gd name="connsiteX435" fmla="*/ 6920559 w 7381875"/>
                <a:gd name="connsiteY435" fmla="*/ 333044 h 1472279"/>
                <a:gd name="connsiteX436" fmla="*/ 6931608 w 7381875"/>
                <a:gd name="connsiteY436" fmla="*/ 323805 h 1472279"/>
                <a:gd name="connsiteX437" fmla="*/ 6953516 w 7381875"/>
                <a:gd name="connsiteY437" fmla="*/ 280180 h 1472279"/>
                <a:gd name="connsiteX438" fmla="*/ 6964565 w 7381875"/>
                <a:gd name="connsiteY438" fmla="*/ 242366 h 1472279"/>
                <a:gd name="connsiteX439" fmla="*/ 6975519 w 7381875"/>
                <a:gd name="connsiteY439" fmla="*/ 196170 h 1472279"/>
                <a:gd name="connsiteX440" fmla="*/ 6986472 w 7381875"/>
                <a:gd name="connsiteY440" fmla="*/ 225316 h 1472279"/>
                <a:gd name="connsiteX441" fmla="*/ 7008475 w 7381875"/>
                <a:gd name="connsiteY441" fmla="*/ 168738 h 1472279"/>
                <a:gd name="connsiteX442" fmla="*/ 7019429 w 7381875"/>
                <a:gd name="connsiteY442" fmla="*/ 122446 h 1472279"/>
                <a:gd name="connsiteX443" fmla="*/ 7030478 w 7381875"/>
                <a:gd name="connsiteY443" fmla="*/ 283990 h 1472279"/>
                <a:gd name="connsiteX444" fmla="*/ 7041431 w 7381875"/>
                <a:gd name="connsiteY444" fmla="*/ 323900 h 1472279"/>
                <a:gd name="connsiteX445" fmla="*/ 7052385 w 7381875"/>
                <a:gd name="connsiteY445" fmla="*/ 347998 h 1472279"/>
                <a:gd name="connsiteX446" fmla="*/ 7063434 w 7381875"/>
                <a:gd name="connsiteY446" fmla="*/ 347046 h 1472279"/>
                <a:gd name="connsiteX447" fmla="*/ 7074388 w 7381875"/>
                <a:gd name="connsiteY447" fmla="*/ 369239 h 1472279"/>
                <a:gd name="connsiteX448" fmla="*/ 7085342 w 7381875"/>
                <a:gd name="connsiteY448" fmla="*/ 367239 h 1472279"/>
                <a:gd name="connsiteX449" fmla="*/ 7096296 w 7381875"/>
                <a:gd name="connsiteY449" fmla="*/ 368287 h 1472279"/>
                <a:gd name="connsiteX450" fmla="*/ 7107344 w 7381875"/>
                <a:gd name="connsiteY450" fmla="*/ 362095 h 1472279"/>
                <a:gd name="connsiteX451" fmla="*/ 7129252 w 7381875"/>
                <a:gd name="connsiteY451" fmla="*/ 410292 h 1472279"/>
                <a:gd name="connsiteX452" fmla="*/ 7140301 w 7381875"/>
                <a:gd name="connsiteY452" fmla="*/ 431723 h 1472279"/>
                <a:gd name="connsiteX453" fmla="*/ 7151255 w 7381875"/>
                <a:gd name="connsiteY453" fmla="*/ 451345 h 1472279"/>
                <a:gd name="connsiteX454" fmla="*/ 7162208 w 7381875"/>
                <a:gd name="connsiteY454" fmla="*/ 447535 h 1472279"/>
                <a:gd name="connsiteX455" fmla="*/ 7184211 w 7381875"/>
                <a:gd name="connsiteY455" fmla="*/ 473443 h 1472279"/>
                <a:gd name="connsiteX456" fmla="*/ 7195165 w 7381875"/>
                <a:gd name="connsiteY456" fmla="*/ 492112 h 1472279"/>
                <a:gd name="connsiteX457" fmla="*/ 7206214 w 7381875"/>
                <a:gd name="connsiteY457" fmla="*/ 449820 h 1472279"/>
                <a:gd name="connsiteX458" fmla="*/ 7217168 w 7381875"/>
                <a:gd name="connsiteY458" fmla="*/ 445534 h 1472279"/>
                <a:gd name="connsiteX459" fmla="*/ 7228121 w 7381875"/>
                <a:gd name="connsiteY459" fmla="*/ 448678 h 1472279"/>
                <a:gd name="connsiteX460" fmla="*/ 7239171 w 7381875"/>
                <a:gd name="connsiteY460" fmla="*/ 461917 h 1472279"/>
                <a:gd name="connsiteX461" fmla="*/ 7261078 w 7381875"/>
                <a:gd name="connsiteY461" fmla="*/ 495541 h 1472279"/>
                <a:gd name="connsiteX462" fmla="*/ 7272127 w 7381875"/>
                <a:gd name="connsiteY462" fmla="*/ 518877 h 1472279"/>
                <a:gd name="connsiteX463" fmla="*/ 7283081 w 7381875"/>
                <a:gd name="connsiteY463" fmla="*/ 547452 h 1472279"/>
                <a:gd name="connsiteX464" fmla="*/ 7294035 w 7381875"/>
                <a:gd name="connsiteY464" fmla="*/ 524306 h 1472279"/>
                <a:gd name="connsiteX465" fmla="*/ 7316037 w 7381875"/>
                <a:gd name="connsiteY465" fmla="*/ 558787 h 1472279"/>
                <a:gd name="connsiteX466" fmla="*/ 7326991 w 7381875"/>
                <a:gd name="connsiteY466" fmla="*/ 588600 h 1472279"/>
                <a:gd name="connsiteX467" fmla="*/ 7338040 w 7381875"/>
                <a:gd name="connsiteY467" fmla="*/ 576789 h 1472279"/>
                <a:gd name="connsiteX468" fmla="*/ 7348994 w 7381875"/>
                <a:gd name="connsiteY468" fmla="*/ 601173 h 1472279"/>
                <a:gd name="connsiteX469" fmla="*/ 7381950 w 7381875"/>
                <a:gd name="connsiteY469" fmla="*/ 686422 h 147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7381875" h="1472279">
                  <a:moveTo>
                    <a:pt x="75" y="716235"/>
                  </a:moveTo>
                  <a:lnTo>
                    <a:pt x="33032" y="855871"/>
                  </a:lnTo>
                  <a:lnTo>
                    <a:pt x="43985" y="951693"/>
                  </a:lnTo>
                  <a:lnTo>
                    <a:pt x="98945" y="1268018"/>
                  </a:lnTo>
                  <a:lnTo>
                    <a:pt x="109898" y="1312024"/>
                  </a:lnTo>
                  <a:lnTo>
                    <a:pt x="131901" y="1360220"/>
                  </a:lnTo>
                  <a:lnTo>
                    <a:pt x="142855" y="1376317"/>
                  </a:lnTo>
                  <a:lnTo>
                    <a:pt x="164858" y="1415370"/>
                  </a:lnTo>
                  <a:lnTo>
                    <a:pt x="175811" y="1379842"/>
                  </a:lnTo>
                  <a:lnTo>
                    <a:pt x="186860" y="1377746"/>
                  </a:lnTo>
                  <a:lnTo>
                    <a:pt x="197814" y="1384223"/>
                  </a:lnTo>
                  <a:lnTo>
                    <a:pt x="252773" y="1472329"/>
                  </a:lnTo>
                  <a:lnTo>
                    <a:pt x="263727" y="1434134"/>
                  </a:lnTo>
                  <a:lnTo>
                    <a:pt x="296684" y="1375936"/>
                  </a:lnTo>
                  <a:lnTo>
                    <a:pt x="307637" y="1305737"/>
                  </a:lnTo>
                  <a:lnTo>
                    <a:pt x="340594" y="1126096"/>
                  </a:lnTo>
                  <a:lnTo>
                    <a:pt x="351548" y="1139431"/>
                  </a:lnTo>
                  <a:lnTo>
                    <a:pt x="373550" y="1003604"/>
                  </a:lnTo>
                  <a:lnTo>
                    <a:pt x="384504" y="907211"/>
                  </a:lnTo>
                  <a:lnTo>
                    <a:pt x="406507" y="794054"/>
                  </a:lnTo>
                  <a:lnTo>
                    <a:pt x="417461" y="724331"/>
                  </a:lnTo>
                  <a:lnTo>
                    <a:pt x="450417" y="505732"/>
                  </a:lnTo>
                  <a:lnTo>
                    <a:pt x="461466" y="466870"/>
                  </a:lnTo>
                  <a:lnTo>
                    <a:pt x="472420" y="441248"/>
                  </a:lnTo>
                  <a:lnTo>
                    <a:pt x="483374" y="376573"/>
                  </a:lnTo>
                  <a:lnTo>
                    <a:pt x="494423" y="360571"/>
                  </a:lnTo>
                  <a:lnTo>
                    <a:pt x="505376" y="361524"/>
                  </a:lnTo>
                  <a:lnTo>
                    <a:pt x="516330" y="378193"/>
                  </a:lnTo>
                  <a:lnTo>
                    <a:pt x="527379" y="307041"/>
                  </a:lnTo>
                  <a:lnTo>
                    <a:pt x="549287" y="287419"/>
                  </a:lnTo>
                  <a:lnTo>
                    <a:pt x="560336" y="291896"/>
                  </a:lnTo>
                  <a:lnTo>
                    <a:pt x="593292" y="299326"/>
                  </a:lnTo>
                  <a:lnTo>
                    <a:pt x="604246" y="292563"/>
                  </a:lnTo>
                  <a:lnTo>
                    <a:pt x="626249" y="252462"/>
                  </a:lnTo>
                  <a:lnTo>
                    <a:pt x="637202" y="215982"/>
                  </a:lnTo>
                  <a:lnTo>
                    <a:pt x="648156" y="170833"/>
                  </a:lnTo>
                  <a:lnTo>
                    <a:pt x="659205" y="200742"/>
                  </a:lnTo>
                  <a:lnTo>
                    <a:pt x="681113" y="145401"/>
                  </a:lnTo>
                  <a:lnTo>
                    <a:pt x="692162" y="99681"/>
                  </a:lnTo>
                  <a:lnTo>
                    <a:pt x="703115" y="261511"/>
                  </a:lnTo>
                  <a:lnTo>
                    <a:pt x="714069" y="301802"/>
                  </a:lnTo>
                  <a:lnTo>
                    <a:pt x="725118" y="326186"/>
                  </a:lnTo>
                  <a:lnTo>
                    <a:pt x="736072" y="325424"/>
                  </a:lnTo>
                  <a:lnTo>
                    <a:pt x="747026" y="347808"/>
                  </a:lnTo>
                  <a:lnTo>
                    <a:pt x="758075" y="345998"/>
                  </a:lnTo>
                  <a:lnTo>
                    <a:pt x="769028" y="347236"/>
                  </a:lnTo>
                  <a:lnTo>
                    <a:pt x="779982" y="341140"/>
                  </a:lnTo>
                  <a:lnTo>
                    <a:pt x="801985" y="389527"/>
                  </a:lnTo>
                  <a:lnTo>
                    <a:pt x="812938" y="411054"/>
                  </a:lnTo>
                  <a:lnTo>
                    <a:pt x="823988" y="430770"/>
                  </a:lnTo>
                  <a:lnTo>
                    <a:pt x="834941" y="426960"/>
                  </a:lnTo>
                  <a:lnTo>
                    <a:pt x="856944" y="453059"/>
                  </a:lnTo>
                  <a:lnTo>
                    <a:pt x="867898" y="471823"/>
                  </a:lnTo>
                  <a:lnTo>
                    <a:pt x="878852" y="429628"/>
                  </a:lnTo>
                  <a:lnTo>
                    <a:pt x="889901" y="425437"/>
                  </a:lnTo>
                  <a:lnTo>
                    <a:pt x="900854" y="428675"/>
                  </a:lnTo>
                  <a:lnTo>
                    <a:pt x="911808" y="441915"/>
                  </a:lnTo>
                  <a:lnTo>
                    <a:pt x="933811" y="475729"/>
                  </a:lnTo>
                  <a:lnTo>
                    <a:pt x="944765" y="499160"/>
                  </a:lnTo>
                  <a:lnTo>
                    <a:pt x="955718" y="527830"/>
                  </a:lnTo>
                  <a:lnTo>
                    <a:pt x="966767" y="504685"/>
                  </a:lnTo>
                  <a:lnTo>
                    <a:pt x="988675" y="537736"/>
                  </a:lnTo>
                  <a:lnTo>
                    <a:pt x="999724" y="566406"/>
                  </a:lnTo>
                  <a:lnTo>
                    <a:pt x="1010678" y="553167"/>
                  </a:lnTo>
                  <a:lnTo>
                    <a:pt x="1021631" y="578599"/>
                  </a:lnTo>
                  <a:lnTo>
                    <a:pt x="1065637" y="718997"/>
                  </a:lnTo>
                  <a:lnTo>
                    <a:pt x="1076591" y="769384"/>
                  </a:lnTo>
                  <a:lnTo>
                    <a:pt x="1087544" y="825201"/>
                  </a:lnTo>
                  <a:lnTo>
                    <a:pt x="1098593" y="919594"/>
                  </a:lnTo>
                  <a:lnTo>
                    <a:pt x="1153457" y="1236871"/>
                  </a:lnTo>
                  <a:lnTo>
                    <a:pt x="1164506" y="1280972"/>
                  </a:lnTo>
                  <a:lnTo>
                    <a:pt x="1186414" y="1330311"/>
                  </a:lnTo>
                  <a:lnTo>
                    <a:pt x="1197463" y="1346980"/>
                  </a:lnTo>
                  <a:lnTo>
                    <a:pt x="1219370" y="1386890"/>
                  </a:lnTo>
                  <a:lnTo>
                    <a:pt x="1230419" y="1352124"/>
                  </a:lnTo>
                  <a:lnTo>
                    <a:pt x="1241373" y="1351933"/>
                  </a:lnTo>
                  <a:lnTo>
                    <a:pt x="1252327" y="1360982"/>
                  </a:lnTo>
                  <a:lnTo>
                    <a:pt x="1307286" y="1456804"/>
                  </a:lnTo>
                  <a:lnTo>
                    <a:pt x="1318240" y="1417656"/>
                  </a:lnTo>
                  <a:lnTo>
                    <a:pt x="1351196" y="1365554"/>
                  </a:lnTo>
                  <a:lnTo>
                    <a:pt x="1362245" y="1298784"/>
                  </a:lnTo>
                  <a:lnTo>
                    <a:pt x="1395202" y="1129429"/>
                  </a:lnTo>
                  <a:lnTo>
                    <a:pt x="1406156" y="1146098"/>
                  </a:lnTo>
                  <a:lnTo>
                    <a:pt x="1428158" y="1055992"/>
                  </a:lnTo>
                  <a:lnTo>
                    <a:pt x="1439112" y="991698"/>
                  </a:lnTo>
                  <a:lnTo>
                    <a:pt x="1450066" y="985030"/>
                  </a:lnTo>
                  <a:lnTo>
                    <a:pt x="1461115" y="936357"/>
                  </a:lnTo>
                  <a:lnTo>
                    <a:pt x="1494071" y="741190"/>
                  </a:lnTo>
                  <a:lnTo>
                    <a:pt x="1505025" y="674706"/>
                  </a:lnTo>
                  <a:lnTo>
                    <a:pt x="1548935" y="438676"/>
                  </a:lnTo>
                  <a:lnTo>
                    <a:pt x="1559889" y="422198"/>
                  </a:lnTo>
                  <a:lnTo>
                    <a:pt x="1570938" y="423341"/>
                  </a:lnTo>
                  <a:lnTo>
                    <a:pt x="1581892" y="338092"/>
                  </a:lnTo>
                  <a:lnTo>
                    <a:pt x="1603895" y="302088"/>
                  </a:lnTo>
                  <a:lnTo>
                    <a:pt x="1614848" y="301040"/>
                  </a:lnTo>
                  <a:lnTo>
                    <a:pt x="1647805" y="296754"/>
                  </a:lnTo>
                  <a:lnTo>
                    <a:pt x="1658759" y="287514"/>
                  </a:lnTo>
                  <a:lnTo>
                    <a:pt x="1680761" y="243699"/>
                  </a:lnTo>
                  <a:lnTo>
                    <a:pt x="1691715" y="205790"/>
                  </a:lnTo>
                  <a:lnTo>
                    <a:pt x="1702764" y="159403"/>
                  </a:lnTo>
                  <a:lnTo>
                    <a:pt x="1713718" y="188455"/>
                  </a:lnTo>
                  <a:lnTo>
                    <a:pt x="1735721" y="131781"/>
                  </a:lnTo>
                  <a:lnTo>
                    <a:pt x="1746674" y="85394"/>
                  </a:lnTo>
                  <a:lnTo>
                    <a:pt x="1757628" y="246843"/>
                  </a:lnTo>
                  <a:lnTo>
                    <a:pt x="1768677" y="286848"/>
                  </a:lnTo>
                  <a:lnTo>
                    <a:pt x="1779631" y="310851"/>
                  </a:lnTo>
                  <a:lnTo>
                    <a:pt x="1790585" y="309803"/>
                  </a:lnTo>
                  <a:lnTo>
                    <a:pt x="1801634" y="331996"/>
                  </a:lnTo>
                  <a:lnTo>
                    <a:pt x="1812587" y="329901"/>
                  </a:lnTo>
                  <a:lnTo>
                    <a:pt x="1823541" y="330949"/>
                  </a:lnTo>
                  <a:lnTo>
                    <a:pt x="1834590" y="324662"/>
                  </a:lnTo>
                  <a:lnTo>
                    <a:pt x="1856498" y="372668"/>
                  </a:lnTo>
                  <a:lnTo>
                    <a:pt x="1867547" y="394004"/>
                  </a:lnTo>
                  <a:lnTo>
                    <a:pt x="1878500" y="413626"/>
                  </a:lnTo>
                  <a:lnTo>
                    <a:pt x="1889454" y="409625"/>
                  </a:lnTo>
                  <a:lnTo>
                    <a:pt x="1911457" y="435438"/>
                  </a:lnTo>
                  <a:lnTo>
                    <a:pt x="1922411" y="454012"/>
                  </a:lnTo>
                  <a:lnTo>
                    <a:pt x="1933460" y="411625"/>
                  </a:lnTo>
                  <a:lnTo>
                    <a:pt x="1944413" y="407339"/>
                  </a:lnTo>
                  <a:lnTo>
                    <a:pt x="1955367" y="410387"/>
                  </a:lnTo>
                  <a:lnTo>
                    <a:pt x="1966416" y="423531"/>
                  </a:lnTo>
                  <a:lnTo>
                    <a:pt x="1988324" y="456964"/>
                  </a:lnTo>
                  <a:lnTo>
                    <a:pt x="1999373" y="480205"/>
                  </a:lnTo>
                  <a:lnTo>
                    <a:pt x="2010326" y="508685"/>
                  </a:lnTo>
                  <a:lnTo>
                    <a:pt x="2021280" y="485349"/>
                  </a:lnTo>
                  <a:lnTo>
                    <a:pt x="2043283" y="516781"/>
                  </a:lnTo>
                  <a:lnTo>
                    <a:pt x="2054237" y="544404"/>
                  </a:lnTo>
                  <a:lnTo>
                    <a:pt x="2065286" y="530021"/>
                  </a:lnTo>
                  <a:lnTo>
                    <a:pt x="2076239" y="554786"/>
                  </a:lnTo>
                  <a:lnTo>
                    <a:pt x="2120150" y="704710"/>
                  </a:lnTo>
                  <a:lnTo>
                    <a:pt x="2131199" y="757573"/>
                  </a:lnTo>
                  <a:lnTo>
                    <a:pt x="2153106" y="897400"/>
                  </a:lnTo>
                  <a:lnTo>
                    <a:pt x="2164060" y="965790"/>
                  </a:lnTo>
                  <a:lnTo>
                    <a:pt x="2219019" y="1246873"/>
                  </a:lnTo>
                  <a:lnTo>
                    <a:pt x="2229973" y="1280496"/>
                  </a:lnTo>
                  <a:lnTo>
                    <a:pt x="2251976" y="1295164"/>
                  </a:lnTo>
                  <a:lnTo>
                    <a:pt x="2262929" y="1295831"/>
                  </a:lnTo>
                  <a:lnTo>
                    <a:pt x="2273978" y="1295355"/>
                  </a:lnTo>
                  <a:lnTo>
                    <a:pt x="2284932" y="1236205"/>
                  </a:lnTo>
                  <a:lnTo>
                    <a:pt x="2295886" y="1225536"/>
                  </a:lnTo>
                  <a:lnTo>
                    <a:pt x="2306935" y="1229823"/>
                  </a:lnTo>
                  <a:lnTo>
                    <a:pt x="2361799" y="1343265"/>
                  </a:lnTo>
                  <a:lnTo>
                    <a:pt x="2372848" y="1309928"/>
                  </a:lnTo>
                  <a:lnTo>
                    <a:pt x="2405804" y="1267447"/>
                  </a:lnTo>
                  <a:lnTo>
                    <a:pt x="2416758" y="1203248"/>
                  </a:lnTo>
                  <a:lnTo>
                    <a:pt x="2449715" y="1044085"/>
                  </a:lnTo>
                  <a:lnTo>
                    <a:pt x="2460668" y="1064659"/>
                  </a:lnTo>
                  <a:lnTo>
                    <a:pt x="2482671" y="983411"/>
                  </a:lnTo>
                  <a:lnTo>
                    <a:pt x="2493625" y="923880"/>
                  </a:lnTo>
                  <a:lnTo>
                    <a:pt x="2504674" y="922070"/>
                  </a:lnTo>
                  <a:lnTo>
                    <a:pt x="2515628" y="877017"/>
                  </a:lnTo>
                  <a:lnTo>
                    <a:pt x="2537630" y="768241"/>
                  </a:lnTo>
                  <a:lnTo>
                    <a:pt x="2548584" y="690231"/>
                  </a:lnTo>
                  <a:lnTo>
                    <a:pt x="2603543" y="401814"/>
                  </a:lnTo>
                  <a:lnTo>
                    <a:pt x="2614497" y="387527"/>
                  </a:lnTo>
                  <a:lnTo>
                    <a:pt x="2625451" y="390575"/>
                  </a:lnTo>
                  <a:lnTo>
                    <a:pt x="2636500" y="307231"/>
                  </a:lnTo>
                  <a:lnTo>
                    <a:pt x="2658407" y="270084"/>
                  </a:lnTo>
                  <a:lnTo>
                    <a:pt x="2669456" y="267226"/>
                  </a:lnTo>
                  <a:lnTo>
                    <a:pt x="2702413" y="258463"/>
                  </a:lnTo>
                  <a:lnTo>
                    <a:pt x="2713366" y="248462"/>
                  </a:lnTo>
                  <a:lnTo>
                    <a:pt x="2735370" y="203599"/>
                  </a:lnTo>
                  <a:lnTo>
                    <a:pt x="2746323" y="165309"/>
                  </a:lnTo>
                  <a:lnTo>
                    <a:pt x="2757277" y="118636"/>
                  </a:lnTo>
                  <a:lnTo>
                    <a:pt x="2768326" y="147306"/>
                  </a:lnTo>
                  <a:lnTo>
                    <a:pt x="2790233" y="89680"/>
                  </a:lnTo>
                  <a:lnTo>
                    <a:pt x="2801187" y="43008"/>
                  </a:lnTo>
                  <a:lnTo>
                    <a:pt x="2812236" y="203980"/>
                  </a:lnTo>
                  <a:lnTo>
                    <a:pt x="2823190" y="243509"/>
                  </a:lnTo>
                  <a:lnTo>
                    <a:pt x="2834144" y="267131"/>
                  </a:lnTo>
                  <a:lnTo>
                    <a:pt x="2845193" y="265702"/>
                  </a:lnTo>
                  <a:lnTo>
                    <a:pt x="2856146" y="287514"/>
                  </a:lnTo>
                  <a:lnTo>
                    <a:pt x="2867100" y="285038"/>
                  </a:lnTo>
                  <a:lnTo>
                    <a:pt x="2878149" y="285705"/>
                  </a:lnTo>
                  <a:lnTo>
                    <a:pt x="2889103" y="279133"/>
                  </a:lnTo>
                  <a:lnTo>
                    <a:pt x="2911106" y="326472"/>
                  </a:lnTo>
                  <a:lnTo>
                    <a:pt x="2922059" y="347522"/>
                  </a:lnTo>
                  <a:lnTo>
                    <a:pt x="2933013" y="366762"/>
                  </a:lnTo>
                  <a:lnTo>
                    <a:pt x="2944062" y="362476"/>
                  </a:lnTo>
                  <a:lnTo>
                    <a:pt x="2965970" y="387622"/>
                  </a:lnTo>
                  <a:lnTo>
                    <a:pt x="2977019" y="405910"/>
                  </a:lnTo>
                  <a:lnTo>
                    <a:pt x="2987972" y="363143"/>
                  </a:lnTo>
                  <a:lnTo>
                    <a:pt x="2998926" y="358571"/>
                  </a:lnTo>
                  <a:lnTo>
                    <a:pt x="3009975" y="361333"/>
                  </a:lnTo>
                  <a:lnTo>
                    <a:pt x="3020929" y="374192"/>
                  </a:lnTo>
                  <a:lnTo>
                    <a:pt x="3042932" y="407053"/>
                  </a:lnTo>
                  <a:lnTo>
                    <a:pt x="3053885" y="430008"/>
                  </a:lnTo>
                  <a:lnTo>
                    <a:pt x="3064839" y="458203"/>
                  </a:lnTo>
                  <a:lnTo>
                    <a:pt x="3075888" y="434676"/>
                  </a:lnTo>
                  <a:lnTo>
                    <a:pt x="3097796" y="467061"/>
                  </a:lnTo>
                  <a:lnTo>
                    <a:pt x="3108845" y="495445"/>
                  </a:lnTo>
                  <a:lnTo>
                    <a:pt x="3119798" y="482015"/>
                  </a:lnTo>
                  <a:lnTo>
                    <a:pt x="3130752" y="506685"/>
                  </a:lnTo>
                  <a:lnTo>
                    <a:pt x="3174758" y="641464"/>
                  </a:lnTo>
                  <a:lnTo>
                    <a:pt x="3185711" y="689565"/>
                  </a:lnTo>
                  <a:lnTo>
                    <a:pt x="3196665" y="742905"/>
                  </a:lnTo>
                  <a:lnTo>
                    <a:pt x="3207714" y="834631"/>
                  </a:lnTo>
                  <a:lnTo>
                    <a:pt x="3251624" y="1040371"/>
                  </a:lnTo>
                  <a:lnTo>
                    <a:pt x="3262578" y="1063231"/>
                  </a:lnTo>
                  <a:lnTo>
                    <a:pt x="3273627" y="1073327"/>
                  </a:lnTo>
                  <a:lnTo>
                    <a:pt x="3284581" y="1071232"/>
                  </a:lnTo>
                  <a:lnTo>
                    <a:pt x="3306584" y="1025893"/>
                  </a:lnTo>
                  <a:lnTo>
                    <a:pt x="3317537" y="1012367"/>
                  </a:lnTo>
                  <a:lnTo>
                    <a:pt x="3328491" y="1002937"/>
                  </a:lnTo>
                  <a:lnTo>
                    <a:pt x="3339540" y="938548"/>
                  </a:lnTo>
                  <a:lnTo>
                    <a:pt x="3350494" y="952264"/>
                  </a:lnTo>
                  <a:lnTo>
                    <a:pt x="3361448" y="994460"/>
                  </a:lnTo>
                  <a:lnTo>
                    <a:pt x="3394404" y="1187436"/>
                  </a:lnTo>
                  <a:lnTo>
                    <a:pt x="3405358" y="1222012"/>
                  </a:lnTo>
                  <a:lnTo>
                    <a:pt x="3416407" y="1248873"/>
                  </a:lnTo>
                  <a:lnTo>
                    <a:pt x="3427361" y="1209725"/>
                  </a:lnTo>
                  <a:lnTo>
                    <a:pt x="3449363" y="1127334"/>
                  </a:lnTo>
                  <a:lnTo>
                    <a:pt x="3460317" y="1073518"/>
                  </a:lnTo>
                  <a:lnTo>
                    <a:pt x="3482320" y="896448"/>
                  </a:lnTo>
                  <a:lnTo>
                    <a:pt x="3493274" y="829201"/>
                  </a:lnTo>
                  <a:lnTo>
                    <a:pt x="3504228" y="767479"/>
                  </a:lnTo>
                  <a:lnTo>
                    <a:pt x="3515276" y="785767"/>
                  </a:lnTo>
                  <a:lnTo>
                    <a:pt x="3537184" y="735952"/>
                  </a:lnTo>
                  <a:lnTo>
                    <a:pt x="3548233" y="701185"/>
                  </a:lnTo>
                  <a:lnTo>
                    <a:pt x="3559187" y="727093"/>
                  </a:lnTo>
                  <a:lnTo>
                    <a:pt x="3570140" y="704995"/>
                  </a:lnTo>
                  <a:lnTo>
                    <a:pt x="3592143" y="638035"/>
                  </a:lnTo>
                  <a:lnTo>
                    <a:pt x="3603097" y="580027"/>
                  </a:lnTo>
                  <a:lnTo>
                    <a:pt x="3658056" y="353237"/>
                  </a:lnTo>
                  <a:lnTo>
                    <a:pt x="3669010" y="340664"/>
                  </a:lnTo>
                  <a:lnTo>
                    <a:pt x="3680059" y="342569"/>
                  </a:lnTo>
                  <a:lnTo>
                    <a:pt x="3691013" y="255987"/>
                  </a:lnTo>
                  <a:lnTo>
                    <a:pt x="3713015" y="217982"/>
                  </a:lnTo>
                  <a:lnTo>
                    <a:pt x="3723969" y="215505"/>
                  </a:lnTo>
                  <a:lnTo>
                    <a:pt x="3756926" y="209505"/>
                  </a:lnTo>
                  <a:lnTo>
                    <a:pt x="3767879" y="200647"/>
                  </a:lnTo>
                  <a:lnTo>
                    <a:pt x="3789882" y="157403"/>
                  </a:lnTo>
                  <a:lnTo>
                    <a:pt x="3800836" y="119684"/>
                  </a:lnTo>
                  <a:lnTo>
                    <a:pt x="3811885" y="73583"/>
                  </a:lnTo>
                  <a:lnTo>
                    <a:pt x="3822839" y="102730"/>
                  </a:lnTo>
                  <a:lnTo>
                    <a:pt x="3844841" y="46246"/>
                  </a:lnTo>
                  <a:lnTo>
                    <a:pt x="3855795" y="50"/>
                  </a:lnTo>
                  <a:lnTo>
                    <a:pt x="3866749" y="161689"/>
                  </a:lnTo>
                  <a:lnTo>
                    <a:pt x="3877798" y="201789"/>
                  </a:lnTo>
                  <a:lnTo>
                    <a:pt x="3888752" y="225983"/>
                  </a:lnTo>
                  <a:lnTo>
                    <a:pt x="3899705" y="225221"/>
                  </a:lnTo>
                  <a:lnTo>
                    <a:pt x="3910754" y="247605"/>
                  </a:lnTo>
                  <a:lnTo>
                    <a:pt x="3921708" y="245795"/>
                  </a:lnTo>
                  <a:lnTo>
                    <a:pt x="3932662" y="247128"/>
                  </a:lnTo>
                  <a:lnTo>
                    <a:pt x="3943711" y="241128"/>
                  </a:lnTo>
                  <a:lnTo>
                    <a:pt x="3965618" y="289801"/>
                  </a:lnTo>
                  <a:lnTo>
                    <a:pt x="3976667" y="311518"/>
                  </a:lnTo>
                  <a:lnTo>
                    <a:pt x="3987621" y="331425"/>
                  </a:lnTo>
                  <a:lnTo>
                    <a:pt x="3998575" y="327901"/>
                  </a:lnTo>
                  <a:lnTo>
                    <a:pt x="4020578" y="354475"/>
                  </a:lnTo>
                  <a:lnTo>
                    <a:pt x="4031531" y="373525"/>
                  </a:lnTo>
                  <a:lnTo>
                    <a:pt x="4042485" y="331520"/>
                  </a:lnTo>
                  <a:lnTo>
                    <a:pt x="4053534" y="327615"/>
                  </a:lnTo>
                  <a:lnTo>
                    <a:pt x="4064488" y="331234"/>
                  </a:lnTo>
                  <a:lnTo>
                    <a:pt x="4075441" y="344760"/>
                  </a:lnTo>
                  <a:lnTo>
                    <a:pt x="4097445" y="379335"/>
                  </a:lnTo>
                  <a:lnTo>
                    <a:pt x="4108398" y="403053"/>
                  </a:lnTo>
                  <a:lnTo>
                    <a:pt x="4119447" y="432104"/>
                  </a:lnTo>
                  <a:lnTo>
                    <a:pt x="4130401" y="409339"/>
                  </a:lnTo>
                  <a:lnTo>
                    <a:pt x="4152404" y="444106"/>
                  </a:lnTo>
                  <a:lnTo>
                    <a:pt x="4163357" y="473824"/>
                  </a:lnTo>
                  <a:lnTo>
                    <a:pt x="4174311" y="461917"/>
                  </a:lnTo>
                  <a:lnTo>
                    <a:pt x="4185360" y="487444"/>
                  </a:lnTo>
                  <a:lnTo>
                    <a:pt x="4207268" y="560596"/>
                  </a:lnTo>
                  <a:lnTo>
                    <a:pt x="4218317" y="694232"/>
                  </a:lnTo>
                  <a:lnTo>
                    <a:pt x="4240224" y="735952"/>
                  </a:lnTo>
                  <a:lnTo>
                    <a:pt x="4251273" y="776147"/>
                  </a:lnTo>
                  <a:lnTo>
                    <a:pt x="4273181" y="922737"/>
                  </a:lnTo>
                  <a:lnTo>
                    <a:pt x="4284230" y="975315"/>
                  </a:lnTo>
                  <a:lnTo>
                    <a:pt x="4295183" y="1025035"/>
                  </a:lnTo>
                  <a:lnTo>
                    <a:pt x="4306137" y="1109903"/>
                  </a:lnTo>
                  <a:lnTo>
                    <a:pt x="4339094" y="1236205"/>
                  </a:lnTo>
                  <a:lnTo>
                    <a:pt x="4350143" y="1247063"/>
                  </a:lnTo>
                  <a:lnTo>
                    <a:pt x="4383099" y="1289449"/>
                  </a:lnTo>
                  <a:lnTo>
                    <a:pt x="4394053" y="1248778"/>
                  </a:lnTo>
                  <a:lnTo>
                    <a:pt x="4405007" y="1241824"/>
                  </a:lnTo>
                  <a:lnTo>
                    <a:pt x="4416056" y="1243539"/>
                  </a:lnTo>
                  <a:lnTo>
                    <a:pt x="4470920" y="1312976"/>
                  </a:lnTo>
                  <a:lnTo>
                    <a:pt x="4481969" y="1272209"/>
                  </a:lnTo>
                  <a:lnTo>
                    <a:pt x="4514925" y="1208773"/>
                  </a:lnTo>
                  <a:lnTo>
                    <a:pt x="4525879" y="1137335"/>
                  </a:lnTo>
                  <a:lnTo>
                    <a:pt x="4558835" y="955598"/>
                  </a:lnTo>
                  <a:lnTo>
                    <a:pt x="4569789" y="968647"/>
                  </a:lnTo>
                  <a:lnTo>
                    <a:pt x="4591792" y="890352"/>
                  </a:lnTo>
                  <a:lnTo>
                    <a:pt x="4602746" y="836726"/>
                  </a:lnTo>
                  <a:lnTo>
                    <a:pt x="4613795" y="842536"/>
                  </a:lnTo>
                  <a:lnTo>
                    <a:pt x="4624748" y="790625"/>
                  </a:lnTo>
                  <a:lnTo>
                    <a:pt x="4646656" y="650798"/>
                  </a:lnTo>
                  <a:lnTo>
                    <a:pt x="4657705" y="551357"/>
                  </a:lnTo>
                  <a:lnTo>
                    <a:pt x="4679613" y="456774"/>
                  </a:lnTo>
                  <a:lnTo>
                    <a:pt x="4690662" y="436200"/>
                  </a:lnTo>
                  <a:lnTo>
                    <a:pt x="4701615" y="379240"/>
                  </a:lnTo>
                  <a:lnTo>
                    <a:pt x="4712569" y="362191"/>
                  </a:lnTo>
                  <a:lnTo>
                    <a:pt x="4723618" y="358381"/>
                  </a:lnTo>
                  <a:lnTo>
                    <a:pt x="4734572" y="366762"/>
                  </a:lnTo>
                  <a:lnTo>
                    <a:pt x="4745525" y="284657"/>
                  </a:lnTo>
                  <a:lnTo>
                    <a:pt x="4756574" y="262940"/>
                  </a:lnTo>
                  <a:lnTo>
                    <a:pt x="4778482" y="246652"/>
                  </a:lnTo>
                  <a:lnTo>
                    <a:pt x="4789531" y="244938"/>
                  </a:lnTo>
                  <a:lnTo>
                    <a:pt x="4811439" y="242842"/>
                  </a:lnTo>
                  <a:lnTo>
                    <a:pt x="4822488" y="235222"/>
                  </a:lnTo>
                  <a:lnTo>
                    <a:pt x="4844395" y="194741"/>
                  </a:lnTo>
                  <a:lnTo>
                    <a:pt x="4855444" y="158355"/>
                  </a:lnTo>
                  <a:lnTo>
                    <a:pt x="4866398" y="113397"/>
                  </a:lnTo>
                  <a:lnTo>
                    <a:pt x="4877351" y="143782"/>
                  </a:lnTo>
                  <a:lnTo>
                    <a:pt x="4899354" y="89204"/>
                  </a:lnTo>
                  <a:lnTo>
                    <a:pt x="4910308" y="43960"/>
                  </a:lnTo>
                  <a:lnTo>
                    <a:pt x="4921357" y="206457"/>
                  </a:lnTo>
                  <a:lnTo>
                    <a:pt x="4932311" y="247510"/>
                  </a:lnTo>
                  <a:lnTo>
                    <a:pt x="4943264" y="272656"/>
                  </a:lnTo>
                  <a:lnTo>
                    <a:pt x="4954314" y="272751"/>
                  </a:lnTo>
                  <a:lnTo>
                    <a:pt x="4965268" y="296087"/>
                  </a:lnTo>
                  <a:lnTo>
                    <a:pt x="4976221" y="295135"/>
                  </a:lnTo>
                  <a:lnTo>
                    <a:pt x="4987270" y="297325"/>
                  </a:lnTo>
                  <a:lnTo>
                    <a:pt x="4998224" y="292182"/>
                  </a:lnTo>
                  <a:lnTo>
                    <a:pt x="5020226" y="342474"/>
                  </a:lnTo>
                  <a:lnTo>
                    <a:pt x="5031180" y="364953"/>
                  </a:lnTo>
                  <a:lnTo>
                    <a:pt x="5042134" y="385717"/>
                  </a:lnTo>
                  <a:lnTo>
                    <a:pt x="5053183" y="382955"/>
                  </a:lnTo>
                  <a:lnTo>
                    <a:pt x="5075090" y="411054"/>
                  </a:lnTo>
                  <a:lnTo>
                    <a:pt x="5086139" y="430866"/>
                  </a:lnTo>
                  <a:lnTo>
                    <a:pt x="5097093" y="389622"/>
                  </a:lnTo>
                  <a:lnTo>
                    <a:pt x="5108047" y="386479"/>
                  </a:lnTo>
                  <a:lnTo>
                    <a:pt x="5119096" y="390766"/>
                  </a:lnTo>
                  <a:lnTo>
                    <a:pt x="5130050" y="405053"/>
                  </a:lnTo>
                  <a:lnTo>
                    <a:pt x="5152053" y="440867"/>
                  </a:lnTo>
                  <a:lnTo>
                    <a:pt x="5163006" y="465346"/>
                  </a:lnTo>
                  <a:lnTo>
                    <a:pt x="5173960" y="495064"/>
                  </a:lnTo>
                  <a:lnTo>
                    <a:pt x="5185009" y="472871"/>
                  </a:lnTo>
                  <a:lnTo>
                    <a:pt x="5206917" y="496493"/>
                  </a:lnTo>
                  <a:lnTo>
                    <a:pt x="5217965" y="517734"/>
                  </a:lnTo>
                  <a:lnTo>
                    <a:pt x="5228919" y="496017"/>
                  </a:lnTo>
                  <a:lnTo>
                    <a:pt x="5239873" y="503351"/>
                  </a:lnTo>
                  <a:lnTo>
                    <a:pt x="5261876" y="529259"/>
                  </a:lnTo>
                  <a:lnTo>
                    <a:pt x="5272830" y="520210"/>
                  </a:lnTo>
                  <a:lnTo>
                    <a:pt x="5305786" y="524211"/>
                  </a:lnTo>
                  <a:lnTo>
                    <a:pt x="5316740" y="558977"/>
                  </a:lnTo>
                  <a:lnTo>
                    <a:pt x="5338742" y="579646"/>
                  </a:lnTo>
                  <a:lnTo>
                    <a:pt x="5349696" y="579837"/>
                  </a:lnTo>
                  <a:lnTo>
                    <a:pt x="5360745" y="611650"/>
                  </a:lnTo>
                  <a:lnTo>
                    <a:pt x="5371699" y="619651"/>
                  </a:lnTo>
                  <a:lnTo>
                    <a:pt x="5393702" y="621461"/>
                  </a:lnTo>
                  <a:lnTo>
                    <a:pt x="5404655" y="598506"/>
                  </a:lnTo>
                  <a:lnTo>
                    <a:pt x="5437612" y="515067"/>
                  </a:lnTo>
                  <a:lnTo>
                    <a:pt x="5448566" y="429342"/>
                  </a:lnTo>
                  <a:lnTo>
                    <a:pt x="5481522" y="309993"/>
                  </a:lnTo>
                  <a:lnTo>
                    <a:pt x="5492571" y="277989"/>
                  </a:lnTo>
                  <a:lnTo>
                    <a:pt x="5503525" y="274275"/>
                  </a:lnTo>
                  <a:lnTo>
                    <a:pt x="5514479" y="280942"/>
                  </a:lnTo>
                  <a:lnTo>
                    <a:pt x="5525528" y="298373"/>
                  </a:lnTo>
                  <a:lnTo>
                    <a:pt x="5536481" y="262464"/>
                  </a:lnTo>
                  <a:lnTo>
                    <a:pt x="5569438" y="243318"/>
                  </a:lnTo>
                  <a:lnTo>
                    <a:pt x="5580392" y="191788"/>
                  </a:lnTo>
                  <a:lnTo>
                    <a:pt x="5613348" y="95014"/>
                  </a:lnTo>
                  <a:lnTo>
                    <a:pt x="5624397" y="141115"/>
                  </a:lnTo>
                  <a:lnTo>
                    <a:pt x="5657354" y="178453"/>
                  </a:lnTo>
                  <a:lnTo>
                    <a:pt x="5668308" y="251510"/>
                  </a:lnTo>
                  <a:lnTo>
                    <a:pt x="5690310" y="289896"/>
                  </a:lnTo>
                  <a:lnTo>
                    <a:pt x="5701264" y="295992"/>
                  </a:lnTo>
                  <a:lnTo>
                    <a:pt x="5712218" y="281037"/>
                  </a:lnTo>
                  <a:lnTo>
                    <a:pt x="5723267" y="287514"/>
                  </a:lnTo>
                  <a:lnTo>
                    <a:pt x="5745174" y="336187"/>
                  </a:lnTo>
                  <a:lnTo>
                    <a:pt x="5756223" y="324567"/>
                  </a:lnTo>
                  <a:lnTo>
                    <a:pt x="5778131" y="354570"/>
                  </a:lnTo>
                  <a:lnTo>
                    <a:pt x="5789180" y="378288"/>
                  </a:lnTo>
                  <a:lnTo>
                    <a:pt x="5800133" y="307708"/>
                  </a:lnTo>
                  <a:lnTo>
                    <a:pt x="5811087" y="295325"/>
                  </a:lnTo>
                  <a:lnTo>
                    <a:pt x="5822136" y="289039"/>
                  </a:lnTo>
                  <a:lnTo>
                    <a:pt x="5833090" y="292372"/>
                  </a:lnTo>
                  <a:lnTo>
                    <a:pt x="5866046" y="300945"/>
                  </a:lnTo>
                  <a:lnTo>
                    <a:pt x="5877000" y="296278"/>
                  </a:lnTo>
                  <a:lnTo>
                    <a:pt x="5899003" y="259892"/>
                  </a:lnTo>
                  <a:lnTo>
                    <a:pt x="5909957" y="224745"/>
                  </a:lnTo>
                  <a:lnTo>
                    <a:pt x="5920910" y="180835"/>
                  </a:lnTo>
                  <a:lnTo>
                    <a:pt x="5931960" y="211791"/>
                  </a:lnTo>
                  <a:lnTo>
                    <a:pt x="5953867" y="157974"/>
                  </a:lnTo>
                  <a:lnTo>
                    <a:pt x="5964916" y="112826"/>
                  </a:lnTo>
                  <a:lnTo>
                    <a:pt x="5975870" y="275322"/>
                  </a:lnTo>
                  <a:lnTo>
                    <a:pt x="5986824" y="316280"/>
                  </a:lnTo>
                  <a:lnTo>
                    <a:pt x="5997873" y="341235"/>
                  </a:lnTo>
                  <a:lnTo>
                    <a:pt x="6008827" y="341140"/>
                  </a:lnTo>
                  <a:lnTo>
                    <a:pt x="6019780" y="364191"/>
                  </a:lnTo>
                  <a:lnTo>
                    <a:pt x="6030829" y="362953"/>
                  </a:lnTo>
                  <a:lnTo>
                    <a:pt x="6041783" y="364762"/>
                  </a:lnTo>
                  <a:lnTo>
                    <a:pt x="6052737" y="359238"/>
                  </a:lnTo>
                  <a:lnTo>
                    <a:pt x="6074739" y="408768"/>
                  </a:lnTo>
                  <a:lnTo>
                    <a:pt x="6085693" y="430770"/>
                  </a:lnTo>
                  <a:lnTo>
                    <a:pt x="6096742" y="451059"/>
                  </a:lnTo>
                  <a:lnTo>
                    <a:pt x="6107695" y="447725"/>
                  </a:lnTo>
                  <a:lnTo>
                    <a:pt x="6129699" y="474871"/>
                  </a:lnTo>
                  <a:lnTo>
                    <a:pt x="6140652" y="494016"/>
                  </a:lnTo>
                  <a:lnTo>
                    <a:pt x="6151606" y="452297"/>
                  </a:lnTo>
                  <a:lnTo>
                    <a:pt x="6162655" y="448582"/>
                  </a:lnTo>
                  <a:lnTo>
                    <a:pt x="6173609" y="452297"/>
                  </a:lnTo>
                  <a:lnTo>
                    <a:pt x="6184562" y="466013"/>
                  </a:lnTo>
                  <a:lnTo>
                    <a:pt x="6206565" y="500589"/>
                  </a:lnTo>
                  <a:lnTo>
                    <a:pt x="6217519" y="524401"/>
                  </a:lnTo>
                  <a:lnTo>
                    <a:pt x="6228568" y="553453"/>
                  </a:lnTo>
                  <a:lnTo>
                    <a:pt x="6239522" y="530783"/>
                  </a:lnTo>
                  <a:lnTo>
                    <a:pt x="6261524" y="563168"/>
                  </a:lnTo>
                  <a:lnTo>
                    <a:pt x="6272478" y="591172"/>
                  </a:lnTo>
                  <a:lnTo>
                    <a:pt x="6283432" y="577265"/>
                  </a:lnTo>
                  <a:lnTo>
                    <a:pt x="6294481" y="602792"/>
                  </a:lnTo>
                  <a:lnTo>
                    <a:pt x="6316389" y="678421"/>
                  </a:lnTo>
                  <a:lnTo>
                    <a:pt x="6327437" y="633844"/>
                  </a:lnTo>
                  <a:lnTo>
                    <a:pt x="6426307" y="1221250"/>
                  </a:lnTo>
                  <a:lnTo>
                    <a:pt x="6437261" y="1258588"/>
                  </a:lnTo>
                  <a:lnTo>
                    <a:pt x="6448214" y="1286497"/>
                  </a:lnTo>
                  <a:lnTo>
                    <a:pt x="6459264" y="1290973"/>
                  </a:lnTo>
                  <a:lnTo>
                    <a:pt x="6481171" y="1321453"/>
                  </a:lnTo>
                  <a:lnTo>
                    <a:pt x="6492125" y="1342980"/>
                  </a:lnTo>
                  <a:lnTo>
                    <a:pt x="6503174" y="1309738"/>
                  </a:lnTo>
                  <a:lnTo>
                    <a:pt x="6514128" y="1307547"/>
                  </a:lnTo>
                  <a:lnTo>
                    <a:pt x="6525081" y="1312976"/>
                  </a:lnTo>
                  <a:lnTo>
                    <a:pt x="6536130" y="1328883"/>
                  </a:lnTo>
                  <a:lnTo>
                    <a:pt x="6569086" y="1373269"/>
                  </a:lnTo>
                  <a:lnTo>
                    <a:pt x="6580040" y="1392129"/>
                  </a:lnTo>
                  <a:lnTo>
                    <a:pt x="6602043" y="1337646"/>
                  </a:lnTo>
                  <a:lnTo>
                    <a:pt x="6612997" y="1321072"/>
                  </a:lnTo>
                  <a:lnTo>
                    <a:pt x="6623951" y="1305547"/>
                  </a:lnTo>
                  <a:lnTo>
                    <a:pt x="6635000" y="1241443"/>
                  </a:lnTo>
                  <a:lnTo>
                    <a:pt x="6667956" y="1086376"/>
                  </a:lnTo>
                  <a:lnTo>
                    <a:pt x="6678910" y="1109046"/>
                  </a:lnTo>
                  <a:lnTo>
                    <a:pt x="6700913" y="1032369"/>
                  </a:lnTo>
                  <a:lnTo>
                    <a:pt x="6711867" y="975410"/>
                  </a:lnTo>
                  <a:lnTo>
                    <a:pt x="6722820" y="976267"/>
                  </a:lnTo>
                  <a:lnTo>
                    <a:pt x="6733869" y="933595"/>
                  </a:lnTo>
                  <a:lnTo>
                    <a:pt x="6755777" y="829201"/>
                  </a:lnTo>
                  <a:lnTo>
                    <a:pt x="6766826" y="753192"/>
                  </a:lnTo>
                  <a:lnTo>
                    <a:pt x="6821690" y="468299"/>
                  </a:lnTo>
                  <a:lnTo>
                    <a:pt x="6832739" y="454393"/>
                  </a:lnTo>
                  <a:lnTo>
                    <a:pt x="6843692" y="457822"/>
                  </a:lnTo>
                  <a:lnTo>
                    <a:pt x="6854646" y="374764"/>
                  </a:lnTo>
                  <a:lnTo>
                    <a:pt x="6876649" y="339807"/>
                  </a:lnTo>
                  <a:lnTo>
                    <a:pt x="6887603" y="338378"/>
                  </a:lnTo>
                  <a:lnTo>
                    <a:pt x="6920559" y="333044"/>
                  </a:lnTo>
                  <a:lnTo>
                    <a:pt x="6931608" y="323805"/>
                  </a:lnTo>
                  <a:lnTo>
                    <a:pt x="6953516" y="280180"/>
                  </a:lnTo>
                  <a:lnTo>
                    <a:pt x="6964565" y="242366"/>
                  </a:lnTo>
                  <a:lnTo>
                    <a:pt x="6975519" y="196170"/>
                  </a:lnTo>
                  <a:lnTo>
                    <a:pt x="6986472" y="225316"/>
                  </a:lnTo>
                  <a:lnTo>
                    <a:pt x="7008475" y="168738"/>
                  </a:lnTo>
                  <a:lnTo>
                    <a:pt x="7019429" y="122446"/>
                  </a:lnTo>
                  <a:lnTo>
                    <a:pt x="7030478" y="283990"/>
                  </a:lnTo>
                  <a:lnTo>
                    <a:pt x="7041431" y="323900"/>
                  </a:lnTo>
                  <a:lnTo>
                    <a:pt x="7052385" y="347998"/>
                  </a:lnTo>
                  <a:lnTo>
                    <a:pt x="7063434" y="347046"/>
                  </a:lnTo>
                  <a:lnTo>
                    <a:pt x="7074388" y="369239"/>
                  </a:lnTo>
                  <a:lnTo>
                    <a:pt x="7085342" y="367239"/>
                  </a:lnTo>
                  <a:lnTo>
                    <a:pt x="7096296" y="368287"/>
                  </a:lnTo>
                  <a:lnTo>
                    <a:pt x="7107344" y="362095"/>
                  </a:lnTo>
                  <a:lnTo>
                    <a:pt x="7129252" y="410292"/>
                  </a:lnTo>
                  <a:lnTo>
                    <a:pt x="7140301" y="431723"/>
                  </a:lnTo>
                  <a:lnTo>
                    <a:pt x="7151255" y="451345"/>
                  </a:lnTo>
                  <a:lnTo>
                    <a:pt x="7162208" y="447535"/>
                  </a:lnTo>
                  <a:lnTo>
                    <a:pt x="7184211" y="473443"/>
                  </a:lnTo>
                  <a:lnTo>
                    <a:pt x="7195165" y="492112"/>
                  </a:lnTo>
                  <a:lnTo>
                    <a:pt x="7206214" y="449820"/>
                  </a:lnTo>
                  <a:lnTo>
                    <a:pt x="7217168" y="445534"/>
                  </a:lnTo>
                  <a:lnTo>
                    <a:pt x="7228121" y="448678"/>
                  </a:lnTo>
                  <a:lnTo>
                    <a:pt x="7239171" y="461917"/>
                  </a:lnTo>
                  <a:lnTo>
                    <a:pt x="7261078" y="495541"/>
                  </a:lnTo>
                  <a:lnTo>
                    <a:pt x="7272127" y="518877"/>
                  </a:lnTo>
                  <a:lnTo>
                    <a:pt x="7283081" y="547452"/>
                  </a:lnTo>
                  <a:lnTo>
                    <a:pt x="7294035" y="524306"/>
                  </a:lnTo>
                  <a:lnTo>
                    <a:pt x="7316037" y="558787"/>
                  </a:lnTo>
                  <a:lnTo>
                    <a:pt x="7326991" y="588600"/>
                  </a:lnTo>
                  <a:lnTo>
                    <a:pt x="7338040" y="576789"/>
                  </a:lnTo>
                  <a:lnTo>
                    <a:pt x="7348994" y="601173"/>
                  </a:lnTo>
                  <a:lnTo>
                    <a:pt x="7381950" y="686422"/>
                  </a:lnTo>
                </a:path>
              </a:pathLst>
            </a:custGeom>
            <a:noFill/>
            <a:ln w="38100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54B875FF-ED24-0219-74D0-AC0B81C633E0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6E0029B-EA61-B2F0-9245-6E5F060186A7}"/>
              </a:ext>
            </a:extLst>
          </p:cNvPr>
          <p:cNvSpPr/>
          <p:nvPr/>
        </p:nvSpPr>
        <p:spPr>
          <a:xfrm>
            <a:off x="2514600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6884DEE0-0F99-3F5F-2DFE-38721595F75E}"/>
              </a:ext>
            </a:extLst>
          </p:cNvPr>
          <p:cNvGrpSpPr/>
          <p:nvPr/>
        </p:nvGrpSpPr>
        <p:grpSpPr>
          <a:xfrm>
            <a:off x="2918841" y="4431030"/>
            <a:ext cx="7038391" cy="574357"/>
            <a:chOff x="2918841" y="4431030"/>
            <a:chExt cx="7038391" cy="574357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F3855-AC60-AB61-CE96-15061BE739FD}"/>
                </a:ext>
              </a:extLst>
            </p:cNvPr>
            <p:cNvSpPr txBox="1"/>
            <p:nvPr/>
          </p:nvSpPr>
          <p:spPr>
            <a:xfrm>
              <a:off x="2918841" y="44310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64D77C-EE4D-B57A-95FF-58E5DFBAA430}"/>
                </a:ext>
              </a:extLst>
            </p:cNvPr>
            <p:cNvSpPr txBox="1"/>
            <p:nvPr/>
          </p:nvSpPr>
          <p:spPr>
            <a:xfrm>
              <a:off x="3018853" y="466683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5AB64B-39DA-DD7A-F89D-73D14B60C637}"/>
                </a:ext>
              </a:extLst>
            </p:cNvPr>
            <p:cNvSpPr txBox="1"/>
            <p:nvPr/>
          </p:nvSpPr>
          <p:spPr>
            <a:xfrm>
              <a:off x="4068603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F8813-BEE8-70C1-04EC-2F0E9C46B3F7}"/>
                </a:ext>
              </a:extLst>
            </p:cNvPr>
            <p:cNvSpPr txBox="1"/>
            <p:nvPr/>
          </p:nvSpPr>
          <p:spPr>
            <a:xfrm>
              <a:off x="5123116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87FEB6-7C52-E76A-5B7F-80F06FE1AD03}"/>
                </a:ext>
              </a:extLst>
            </p:cNvPr>
            <p:cNvSpPr txBox="1"/>
            <p:nvPr/>
          </p:nvSpPr>
          <p:spPr>
            <a:xfrm>
              <a:off x="6177724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9A5D6-C0A8-4912-EA52-0A451FF936F3}"/>
                </a:ext>
              </a:extLst>
            </p:cNvPr>
            <p:cNvSpPr txBox="1"/>
            <p:nvPr/>
          </p:nvSpPr>
          <p:spPr>
            <a:xfrm>
              <a:off x="7232237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BE2C0D-C9FC-17C2-E153-4472C4B3B7B4}"/>
                </a:ext>
              </a:extLst>
            </p:cNvPr>
            <p:cNvSpPr txBox="1"/>
            <p:nvPr/>
          </p:nvSpPr>
          <p:spPr>
            <a:xfrm>
              <a:off x="8286845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C1127-9ECF-3D73-84AD-E9280C864371}"/>
                </a:ext>
              </a:extLst>
            </p:cNvPr>
            <p:cNvSpPr txBox="1"/>
            <p:nvPr/>
          </p:nvSpPr>
          <p:spPr>
            <a:xfrm>
              <a:off x="9341358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9C28D02E-1EBC-4C4F-20FA-DE149B8905EA}"/>
              </a:ext>
            </a:extLst>
          </p:cNvPr>
          <p:cNvGrpSpPr/>
          <p:nvPr/>
        </p:nvGrpSpPr>
        <p:grpSpPr>
          <a:xfrm>
            <a:off x="2167890" y="2054066"/>
            <a:ext cx="393637" cy="2283082"/>
            <a:chOff x="2167890" y="2054066"/>
            <a:chExt cx="393637" cy="2283082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C4B52C-708A-0E45-4CD0-FEF2F0DBCC67}"/>
                </a:ext>
              </a:extLst>
            </p:cNvPr>
            <p:cNvSpPr txBox="1"/>
            <p:nvPr/>
          </p:nvSpPr>
          <p:spPr>
            <a:xfrm>
              <a:off x="2167890" y="399859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CD3FF0-D501-466B-369B-E525642157A1}"/>
                </a:ext>
              </a:extLst>
            </p:cNvPr>
            <p:cNvSpPr txBox="1"/>
            <p:nvPr/>
          </p:nvSpPr>
          <p:spPr>
            <a:xfrm>
              <a:off x="2167890" y="351243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60F7F3-260B-1E23-C171-3EFCB8294250}"/>
                </a:ext>
              </a:extLst>
            </p:cNvPr>
            <p:cNvSpPr txBox="1"/>
            <p:nvPr/>
          </p:nvSpPr>
          <p:spPr>
            <a:xfrm>
              <a:off x="2272665" y="30263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163B42-C01B-FA45-7966-04B3424B5063}"/>
                </a:ext>
              </a:extLst>
            </p:cNvPr>
            <p:cNvSpPr txBox="1"/>
            <p:nvPr/>
          </p:nvSpPr>
          <p:spPr>
            <a:xfrm>
              <a:off x="2272665" y="2540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96E125-1E47-53B4-4BA0-D4C11454F445}"/>
                </a:ext>
              </a:extLst>
            </p:cNvPr>
            <p:cNvSpPr txBox="1"/>
            <p:nvPr/>
          </p:nvSpPr>
          <p:spPr>
            <a:xfrm>
              <a:off x="2272665" y="20540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B32D5F-4F5C-9F81-8DF6-19365F6448AC}"/>
              </a:ext>
            </a:extLst>
          </p:cNvPr>
          <p:cNvSpPr txBox="1"/>
          <p:nvPr/>
        </p:nvSpPr>
        <p:spPr>
          <a:xfrm rot="16200000">
            <a:off x="1155733" y="3033682"/>
            <a:ext cx="157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07184-AFDB-612B-C602-11161C064739}"/>
              </a:ext>
            </a:extLst>
          </p:cNvPr>
          <p:cNvSpPr txBox="1"/>
          <p:nvPr/>
        </p:nvSpPr>
        <p:spPr>
          <a:xfrm>
            <a:off x="6514693" y="1845337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F790A9-5C0C-BBA6-0705-A2BD9C75B38D}"/>
              </a:ext>
            </a:extLst>
          </p:cNvPr>
          <p:cNvCxnSpPr>
            <a:cxnSpLocks/>
          </p:cNvCxnSpPr>
          <p:nvPr/>
        </p:nvCxnSpPr>
        <p:spPr>
          <a:xfrm>
            <a:off x="7334964" y="2177831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45B047-6CF3-5B7C-39C1-7C5A7B9037AD}"/>
              </a:ext>
            </a:extLst>
          </p:cNvPr>
          <p:cNvSpPr txBox="1"/>
          <p:nvPr/>
        </p:nvSpPr>
        <p:spPr>
          <a:xfrm>
            <a:off x="3493824" y="1815429"/>
            <a:ext cx="22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Predicted netload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951355-9644-EA9C-F234-5679719225EF}"/>
              </a:ext>
            </a:extLst>
          </p:cNvPr>
          <p:cNvCxnSpPr>
            <a:cxnSpLocks/>
          </p:cNvCxnSpPr>
          <p:nvPr/>
        </p:nvCxnSpPr>
        <p:spPr>
          <a:xfrm>
            <a:off x="4286189" y="2148685"/>
            <a:ext cx="0" cy="3984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7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95CEB100-73C2-854D-DBDB-D07A3C472DF7}"/>
              </a:ext>
            </a:extLst>
          </p:cNvPr>
          <p:cNvGrpSpPr/>
          <p:nvPr/>
        </p:nvGrpSpPr>
        <p:grpSpPr>
          <a:xfrm>
            <a:off x="2541731" y="812800"/>
            <a:ext cx="6107148" cy="4904956"/>
            <a:chOff x="2541731" y="812800"/>
            <a:chExt cx="6107148" cy="4904956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178BC6C7-0F82-8F74-3F59-D2E2E274488F}"/>
                </a:ext>
              </a:extLst>
            </p:cNvPr>
            <p:cNvGrpSpPr/>
            <p:nvPr/>
          </p:nvGrpSpPr>
          <p:grpSpPr>
            <a:xfrm>
              <a:off x="3217312" y="1288472"/>
              <a:ext cx="5033557" cy="4090785"/>
              <a:chOff x="3217312" y="1288472"/>
              <a:chExt cx="5033557" cy="4090785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439185D0-4461-8303-870C-D38EF8BCA884}"/>
                  </a:ext>
                </a:extLst>
              </p:cNvPr>
              <p:cNvGrpSpPr/>
              <p:nvPr/>
            </p:nvGrpSpPr>
            <p:grpSpPr>
              <a:xfrm>
                <a:off x="4056270" y="1288472"/>
                <a:ext cx="3355641" cy="4090785"/>
                <a:chOff x="4056270" y="1288472"/>
                <a:chExt cx="3355641" cy="4090785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B6124E2-F80B-AD2B-A304-58C1AC554A28}"/>
                    </a:ext>
                  </a:extLst>
                </p:cNvPr>
                <p:cNvSpPr/>
                <p:nvPr/>
              </p:nvSpPr>
              <p:spPr>
                <a:xfrm>
                  <a:off x="4056270" y="1288472"/>
                  <a:ext cx="9515" cy="4090785"/>
                </a:xfrm>
                <a:custGeom>
                  <a:avLst/>
                  <a:gdLst>
                    <a:gd name="connsiteX0" fmla="*/ 159 w 9515"/>
                    <a:gd name="connsiteY0" fmla="*/ 0 h 4090785"/>
                    <a:gd name="connsiteX1" fmla="*/ 159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159" y="0"/>
                      </a:moveTo>
                      <a:lnTo>
                        <a:pt x="159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7069612-41D3-82E9-DDA5-05B2C6971D9F}"/>
                    </a:ext>
                  </a:extLst>
                </p:cNvPr>
                <p:cNvSpPr/>
                <p:nvPr/>
              </p:nvSpPr>
              <p:spPr>
                <a:xfrm>
                  <a:off x="4895133" y="1288472"/>
                  <a:ext cx="9515" cy="4090785"/>
                </a:xfrm>
                <a:custGeom>
                  <a:avLst/>
                  <a:gdLst>
                    <a:gd name="connsiteX0" fmla="*/ 247 w 9515"/>
                    <a:gd name="connsiteY0" fmla="*/ 0 h 4090785"/>
                    <a:gd name="connsiteX1" fmla="*/ 247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247" y="0"/>
                      </a:moveTo>
                      <a:lnTo>
                        <a:pt x="247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8F4021C-33DB-CCC7-47BD-92AD61ACAEF7}"/>
                    </a:ext>
                  </a:extLst>
                </p:cNvPr>
                <p:cNvSpPr/>
                <p:nvPr/>
              </p:nvSpPr>
              <p:spPr>
                <a:xfrm>
                  <a:off x="5734090" y="1288472"/>
                  <a:ext cx="9515" cy="4090785"/>
                </a:xfrm>
                <a:custGeom>
                  <a:avLst/>
                  <a:gdLst>
                    <a:gd name="connsiteX0" fmla="*/ 336 w 9515"/>
                    <a:gd name="connsiteY0" fmla="*/ 0 h 4090785"/>
                    <a:gd name="connsiteX1" fmla="*/ 336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336" y="0"/>
                      </a:moveTo>
                      <a:lnTo>
                        <a:pt x="336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C4A5E33-39CB-C2E4-0246-7788B77880C2}"/>
                    </a:ext>
                  </a:extLst>
                </p:cNvPr>
                <p:cNvSpPr/>
                <p:nvPr/>
              </p:nvSpPr>
              <p:spPr>
                <a:xfrm>
                  <a:off x="6573048" y="1288472"/>
                  <a:ext cx="9515" cy="4090785"/>
                </a:xfrm>
                <a:custGeom>
                  <a:avLst/>
                  <a:gdLst>
                    <a:gd name="connsiteX0" fmla="*/ 424 w 9515"/>
                    <a:gd name="connsiteY0" fmla="*/ 0 h 4090785"/>
                    <a:gd name="connsiteX1" fmla="*/ 424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424" y="0"/>
                      </a:moveTo>
                      <a:lnTo>
                        <a:pt x="424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63F99C1C-CE99-1C5A-4126-E2D99A195403}"/>
                    </a:ext>
                  </a:extLst>
                </p:cNvPr>
                <p:cNvSpPr/>
                <p:nvPr/>
              </p:nvSpPr>
              <p:spPr>
                <a:xfrm>
                  <a:off x="7411911" y="1288472"/>
                  <a:ext cx="9515" cy="4090785"/>
                </a:xfrm>
                <a:custGeom>
                  <a:avLst/>
                  <a:gdLst>
                    <a:gd name="connsiteX0" fmla="*/ 512 w 9515"/>
                    <a:gd name="connsiteY0" fmla="*/ 0 h 4090785"/>
                    <a:gd name="connsiteX1" fmla="*/ 512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512" y="0"/>
                      </a:moveTo>
                      <a:lnTo>
                        <a:pt x="512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A388CE84-5DAF-923A-525B-7F25CB3DFB8E}"/>
                  </a:ext>
                </a:extLst>
              </p:cNvPr>
              <p:cNvGrpSpPr/>
              <p:nvPr/>
            </p:nvGrpSpPr>
            <p:grpSpPr>
              <a:xfrm>
                <a:off x="3217312" y="1675480"/>
                <a:ext cx="5033557" cy="3413237"/>
                <a:chOff x="3217312" y="1675480"/>
                <a:chExt cx="5033557" cy="3413237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3B8ACF9-D2BB-608D-6D16-A9848A54A8B7}"/>
                    </a:ext>
                  </a:extLst>
                </p:cNvPr>
                <p:cNvSpPr/>
                <p:nvPr/>
              </p:nvSpPr>
              <p:spPr>
                <a:xfrm>
                  <a:off x="3217312" y="508871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449 h 9513"/>
                    <a:gd name="connsiteX1" fmla="*/ 5033557 w 5033557"/>
                    <a:gd name="connsiteY1" fmla="*/ 449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449"/>
                      </a:moveTo>
                      <a:lnTo>
                        <a:pt x="5033557" y="449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E228EBA8-5E18-7B52-B2B1-C22303D11800}"/>
                    </a:ext>
                  </a:extLst>
                </p:cNvPr>
                <p:cNvSpPr/>
                <p:nvPr/>
              </p:nvSpPr>
              <p:spPr>
                <a:xfrm>
                  <a:off x="3217312" y="451990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90 h 9513"/>
                    <a:gd name="connsiteX1" fmla="*/ 5033557 w 5033557"/>
                    <a:gd name="connsiteY1" fmla="*/ 39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90"/>
                      </a:moveTo>
                      <a:lnTo>
                        <a:pt x="5033557" y="39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EFBDA1F5-342E-FF55-E3BE-C9A51FEC8E92}"/>
                    </a:ext>
                  </a:extLst>
                </p:cNvPr>
                <p:cNvSpPr/>
                <p:nvPr/>
              </p:nvSpPr>
              <p:spPr>
                <a:xfrm>
                  <a:off x="3217312" y="3951003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30 h 9513"/>
                    <a:gd name="connsiteX1" fmla="*/ 5033557 w 5033557"/>
                    <a:gd name="connsiteY1" fmla="*/ 33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30"/>
                      </a:moveTo>
                      <a:lnTo>
                        <a:pt x="5033557" y="33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89B0B151-820B-70D9-D962-3E8BEF0FB1CB}"/>
                    </a:ext>
                  </a:extLst>
                </p:cNvPr>
                <p:cNvSpPr/>
                <p:nvPr/>
              </p:nvSpPr>
              <p:spPr>
                <a:xfrm>
                  <a:off x="3217312" y="3382098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70 h 9513"/>
                    <a:gd name="connsiteX1" fmla="*/ 5033557 w 5033557"/>
                    <a:gd name="connsiteY1" fmla="*/ 27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70"/>
                      </a:moveTo>
                      <a:lnTo>
                        <a:pt x="5033557" y="27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5F4A4570-DD70-6A0F-B969-7E14D9E20927}"/>
                    </a:ext>
                  </a:extLst>
                </p:cNvPr>
                <p:cNvSpPr/>
                <p:nvPr/>
              </p:nvSpPr>
              <p:spPr>
                <a:xfrm>
                  <a:off x="3217312" y="2813289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10 h 9513"/>
                    <a:gd name="connsiteX1" fmla="*/ 5033557 w 5033557"/>
                    <a:gd name="connsiteY1" fmla="*/ 21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10"/>
                      </a:moveTo>
                      <a:lnTo>
                        <a:pt x="5033557" y="21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5610CEE-F566-508A-EEAB-A9242652DE62}"/>
                    </a:ext>
                  </a:extLst>
                </p:cNvPr>
                <p:cNvSpPr/>
                <p:nvPr/>
              </p:nvSpPr>
              <p:spPr>
                <a:xfrm>
                  <a:off x="3217312" y="2244384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150 h 9513"/>
                    <a:gd name="connsiteX1" fmla="*/ 5033557 w 5033557"/>
                    <a:gd name="connsiteY1" fmla="*/ 15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150"/>
                      </a:moveTo>
                      <a:lnTo>
                        <a:pt x="5033557" y="15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DDDD5C1-BF7B-A732-6F3C-97326A626456}"/>
                    </a:ext>
                  </a:extLst>
                </p:cNvPr>
                <p:cNvSpPr/>
                <p:nvPr/>
              </p:nvSpPr>
              <p:spPr>
                <a:xfrm>
                  <a:off x="3217312" y="1675480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91 h 9513"/>
                    <a:gd name="connsiteX1" fmla="*/ 5033557 w 5033557"/>
                    <a:gd name="connsiteY1" fmla="*/ 91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91"/>
                      </a:moveTo>
                      <a:lnTo>
                        <a:pt x="5033557" y="91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4104BD-234C-6893-AE6A-F6AE4C12A83C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11D40E-F06E-9052-9130-1313066CE236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4F2D2592-94BD-FB0D-F7DC-3261AA4195A1}"/>
                </a:ext>
              </a:extLst>
            </p:cNvPr>
            <p:cNvGrpSpPr/>
            <p:nvPr/>
          </p:nvGrpSpPr>
          <p:grpSpPr>
            <a:xfrm>
              <a:off x="3217312" y="1493012"/>
              <a:ext cx="5033557" cy="3681706"/>
              <a:chOff x="3217312" y="1493012"/>
              <a:chExt cx="5033557" cy="3681706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F180919-361C-D1E9-3E26-88F1C808F11C}"/>
                  </a:ext>
                </a:extLst>
              </p:cNvPr>
              <p:cNvSpPr/>
              <p:nvPr/>
            </p:nvSpPr>
            <p:spPr>
              <a:xfrm>
                <a:off x="3217312" y="2352552"/>
                <a:ext cx="5033557" cy="1069407"/>
              </a:xfrm>
              <a:custGeom>
                <a:avLst/>
                <a:gdLst>
                  <a:gd name="connsiteX0" fmla="*/ 71 w 5033557"/>
                  <a:gd name="connsiteY0" fmla="*/ 1069457 h 1069407"/>
                  <a:gd name="connsiteX1" fmla="*/ 839029 w 5033557"/>
                  <a:gd name="connsiteY1" fmla="*/ 1061942 h 1069407"/>
                  <a:gd name="connsiteX2" fmla="*/ 1677892 w 5033557"/>
                  <a:gd name="connsiteY2" fmla="*/ 1015802 h 1069407"/>
                  <a:gd name="connsiteX3" fmla="*/ 2516850 w 5033557"/>
                  <a:gd name="connsiteY3" fmla="*/ 953869 h 1069407"/>
                  <a:gd name="connsiteX4" fmla="*/ 3355808 w 5033557"/>
                  <a:gd name="connsiteY4" fmla="*/ 816019 h 1069407"/>
                  <a:gd name="connsiteX5" fmla="*/ 4194670 w 5033557"/>
                  <a:gd name="connsiteY5" fmla="*/ 444804 h 1069407"/>
                  <a:gd name="connsiteX6" fmla="*/ 5033628 w 5033557"/>
                  <a:gd name="connsiteY6" fmla="*/ 50 h 106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069407">
                    <a:moveTo>
                      <a:pt x="71" y="1069457"/>
                    </a:moveTo>
                    <a:lnTo>
                      <a:pt x="839029" y="1061942"/>
                    </a:lnTo>
                    <a:lnTo>
                      <a:pt x="1677892" y="1015802"/>
                    </a:lnTo>
                    <a:lnTo>
                      <a:pt x="2516850" y="953869"/>
                    </a:lnTo>
                    <a:lnTo>
                      <a:pt x="3355808" y="816019"/>
                    </a:lnTo>
                    <a:lnTo>
                      <a:pt x="4194670" y="444804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D319D88-2C81-D7EA-741C-E6AA11A4D88A}"/>
                  </a:ext>
                </a:extLst>
              </p:cNvPr>
              <p:cNvSpPr/>
              <p:nvPr/>
            </p:nvSpPr>
            <p:spPr>
              <a:xfrm>
                <a:off x="3217312" y="1493012"/>
                <a:ext cx="5033557" cy="1786912"/>
              </a:xfrm>
              <a:custGeom>
                <a:avLst/>
                <a:gdLst>
                  <a:gd name="connsiteX0" fmla="*/ 71 w 5033557"/>
                  <a:gd name="connsiteY0" fmla="*/ 1786962 h 1786912"/>
                  <a:gd name="connsiteX1" fmla="*/ 839029 w 5033557"/>
                  <a:gd name="connsiteY1" fmla="*/ 1784489 h 1786912"/>
                  <a:gd name="connsiteX2" fmla="*/ 1677892 w 5033557"/>
                  <a:gd name="connsiteY2" fmla="*/ 1756900 h 1786912"/>
                  <a:gd name="connsiteX3" fmla="*/ 2516850 w 5033557"/>
                  <a:gd name="connsiteY3" fmla="*/ 1742534 h 1786912"/>
                  <a:gd name="connsiteX4" fmla="*/ 3355808 w 5033557"/>
                  <a:gd name="connsiteY4" fmla="*/ 1575954 h 1786912"/>
                  <a:gd name="connsiteX5" fmla="*/ 4194670 w 5033557"/>
                  <a:gd name="connsiteY5" fmla="*/ 1015802 h 1786912"/>
                  <a:gd name="connsiteX6" fmla="*/ 5033628 w 5033557"/>
                  <a:gd name="connsiteY6" fmla="*/ 50 h 17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786912">
                    <a:moveTo>
                      <a:pt x="71" y="1786962"/>
                    </a:moveTo>
                    <a:lnTo>
                      <a:pt x="839029" y="1784489"/>
                    </a:lnTo>
                    <a:lnTo>
                      <a:pt x="1677892" y="1756900"/>
                    </a:lnTo>
                    <a:lnTo>
                      <a:pt x="2516850" y="1742534"/>
                    </a:lnTo>
                    <a:lnTo>
                      <a:pt x="3355808" y="1575954"/>
                    </a:lnTo>
                    <a:lnTo>
                      <a:pt x="4194670" y="1015802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5914EC-50B6-9737-DE18-C9EFA29E9DA1}"/>
                  </a:ext>
                </a:extLst>
              </p:cNvPr>
              <p:cNvSpPr/>
              <p:nvPr/>
            </p:nvSpPr>
            <p:spPr>
              <a:xfrm>
                <a:off x="3217312" y="4332682"/>
                <a:ext cx="5033557" cy="834425"/>
              </a:xfrm>
              <a:custGeom>
                <a:avLst/>
                <a:gdLst>
                  <a:gd name="connsiteX0" fmla="*/ 71 w 5033557"/>
                  <a:gd name="connsiteY0" fmla="*/ 834475 h 834425"/>
                  <a:gd name="connsiteX1" fmla="*/ 1677892 w 5033557"/>
                  <a:gd name="connsiteY1" fmla="*/ 831526 h 834425"/>
                  <a:gd name="connsiteX2" fmla="*/ 2516850 w 5033557"/>
                  <a:gd name="connsiteY2" fmla="*/ 792711 h 834425"/>
                  <a:gd name="connsiteX3" fmla="*/ 3355808 w 5033557"/>
                  <a:gd name="connsiteY3" fmla="*/ 644492 h 834425"/>
                  <a:gd name="connsiteX4" fmla="*/ 4194670 w 5033557"/>
                  <a:gd name="connsiteY4" fmla="*/ 431675 h 834425"/>
                  <a:gd name="connsiteX5" fmla="*/ 5033628 w 5033557"/>
                  <a:gd name="connsiteY5" fmla="*/ 50 h 83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3557" h="834425">
                    <a:moveTo>
                      <a:pt x="71" y="834475"/>
                    </a:moveTo>
                    <a:lnTo>
                      <a:pt x="1677892" y="831526"/>
                    </a:lnTo>
                    <a:lnTo>
                      <a:pt x="2516850" y="792711"/>
                    </a:lnTo>
                    <a:lnTo>
                      <a:pt x="3355808" y="644492"/>
                    </a:lnTo>
                    <a:lnTo>
                      <a:pt x="4194670" y="431675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2890861-738A-867D-411C-CA7A6E64C424}"/>
                  </a:ext>
                </a:extLst>
              </p:cNvPr>
              <p:cNvSpPr/>
              <p:nvPr/>
            </p:nvSpPr>
            <p:spPr>
              <a:xfrm>
                <a:off x="3217312" y="2822136"/>
                <a:ext cx="5033557" cy="524952"/>
              </a:xfrm>
              <a:custGeom>
                <a:avLst/>
                <a:gdLst>
                  <a:gd name="connsiteX0" fmla="*/ 71 w 5033557"/>
                  <a:gd name="connsiteY0" fmla="*/ 525002 h 524952"/>
                  <a:gd name="connsiteX1" fmla="*/ 839029 w 5033557"/>
                  <a:gd name="connsiteY1" fmla="*/ 521768 h 524952"/>
                  <a:gd name="connsiteX2" fmla="*/ 1677892 w 5033557"/>
                  <a:gd name="connsiteY2" fmla="*/ 505785 h 524952"/>
                  <a:gd name="connsiteX3" fmla="*/ 2516850 w 5033557"/>
                  <a:gd name="connsiteY3" fmla="*/ 496367 h 524952"/>
                  <a:gd name="connsiteX4" fmla="*/ 3355808 w 5033557"/>
                  <a:gd name="connsiteY4" fmla="*/ 504548 h 524952"/>
                  <a:gd name="connsiteX5" fmla="*/ 4194670 w 5033557"/>
                  <a:gd name="connsiteY5" fmla="*/ 310379 h 524952"/>
                  <a:gd name="connsiteX6" fmla="*/ 5033628 w 5033557"/>
                  <a:gd name="connsiteY6" fmla="*/ 50 h 52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524952">
                    <a:moveTo>
                      <a:pt x="71" y="525002"/>
                    </a:moveTo>
                    <a:lnTo>
                      <a:pt x="839029" y="521768"/>
                    </a:lnTo>
                    <a:lnTo>
                      <a:pt x="1677892" y="505785"/>
                    </a:lnTo>
                    <a:lnTo>
                      <a:pt x="2516850" y="496367"/>
                    </a:lnTo>
                    <a:lnTo>
                      <a:pt x="3355808" y="504548"/>
                    </a:lnTo>
                    <a:lnTo>
                      <a:pt x="4194670" y="310379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72B7B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42C596E3-FCA0-81FE-A265-1B1CA3507EAF}"/>
                  </a:ext>
                </a:extLst>
              </p:cNvPr>
              <p:cNvSpPr/>
              <p:nvPr/>
            </p:nvSpPr>
            <p:spPr>
              <a:xfrm>
                <a:off x="3217312" y="2372911"/>
                <a:ext cx="5033557" cy="2801807"/>
              </a:xfrm>
              <a:custGeom>
                <a:avLst/>
                <a:gdLst>
                  <a:gd name="connsiteX0" fmla="*/ 71 w 5033557"/>
                  <a:gd name="connsiteY0" fmla="*/ 2801858 h 2801807"/>
                  <a:gd name="connsiteX1" fmla="*/ 839029 w 5033557"/>
                  <a:gd name="connsiteY1" fmla="*/ 2800240 h 2801807"/>
                  <a:gd name="connsiteX2" fmla="*/ 1677892 w 5033557"/>
                  <a:gd name="connsiteY2" fmla="*/ 2727082 h 2801807"/>
                  <a:gd name="connsiteX3" fmla="*/ 2516850 w 5033557"/>
                  <a:gd name="connsiteY3" fmla="*/ 2593513 h 2801807"/>
                  <a:gd name="connsiteX4" fmla="*/ 3355808 w 5033557"/>
                  <a:gd name="connsiteY4" fmla="*/ 2325804 h 2801807"/>
                  <a:gd name="connsiteX5" fmla="*/ 4194670 w 5033557"/>
                  <a:gd name="connsiteY5" fmla="*/ 1670517 h 2801807"/>
                  <a:gd name="connsiteX6" fmla="*/ 5033628 w 5033557"/>
                  <a:gd name="connsiteY6" fmla="*/ 50 h 280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2801807">
                    <a:moveTo>
                      <a:pt x="71" y="2801858"/>
                    </a:moveTo>
                    <a:lnTo>
                      <a:pt x="839029" y="2800240"/>
                    </a:lnTo>
                    <a:lnTo>
                      <a:pt x="1677892" y="2727082"/>
                    </a:lnTo>
                    <a:lnTo>
                      <a:pt x="2516850" y="2593513"/>
                    </a:lnTo>
                    <a:lnTo>
                      <a:pt x="3355808" y="2325804"/>
                    </a:lnTo>
                    <a:lnTo>
                      <a:pt x="4194670" y="1670517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54A24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5800F1-CE38-2630-F220-D60000FAAE69}"/>
                </a:ext>
              </a:extLst>
            </p:cNvPr>
            <p:cNvSpPr/>
            <p:nvPr/>
          </p:nvSpPr>
          <p:spPr>
            <a:xfrm>
              <a:off x="3198281" y="5388771"/>
              <a:ext cx="5052587" cy="9513"/>
            </a:xfrm>
            <a:custGeom>
              <a:avLst/>
              <a:gdLst>
                <a:gd name="connsiteX0" fmla="*/ 0 w 5052587"/>
                <a:gd name="connsiteY0" fmla="*/ 0 h 9513"/>
                <a:gd name="connsiteX1" fmla="*/ 5052588 w 5052587"/>
                <a:gd name="connsiteY1" fmla="*/ 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2587" h="9513">
                  <a:moveTo>
                    <a:pt x="0" y="0"/>
                  </a:moveTo>
                  <a:lnTo>
                    <a:pt x="5052588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8E850-04EF-E532-D217-8F56086CB14B}"/>
                </a:ext>
              </a:extLst>
            </p:cNvPr>
            <p:cNvSpPr/>
            <p:nvPr/>
          </p:nvSpPr>
          <p:spPr>
            <a:xfrm>
              <a:off x="3207797" y="1288472"/>
              <a:ext cx="9515" cy="4090785"/>
            </a:xfrm>
            <a:custGeom>
              <a:avLst/>
              <a:gdLst>
                <a:gd name="connsiteX0" fmla="*/ 0 w 9515"/>
                <a:gd name="connsiteY0" fmla="*/ 0 h 4090785"/>
                <a:gd name="connsiteX1" fmla="*/ 0 w 9515"/>
                <a:gd name="connsiteY1" fmla="*/ 4090786 h 40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5" h="4090785">
                  <a:moveTo>
                    <a:pt x="0" y="0"/>
                  </a:moveTo>
                  <a:lnTo>
                    <a:pt x="0" y="409078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2" name="Graphic 2">
              <a:extLst>
                <a:ext uri="{FF2B5EF4-FFF2-40B4-BE49-F238E27FC236}">
                  <a16:creationId xmlns:a16="http://schemas.microsoft.com/office/drawing/2014/main" id="{E9897C0C-B880-A17D-DF39-58E424B48C1C}"/>
                </a:ext>
              </a:extLst>
            </p:cNvPr>
            <p:cNvGrpSpPr/>
            <p:nvPr/>
          </p:nvGrpSpPr>
          <p:grpSpPr>
            <a:xfrm>
              <a:off x="3006932" y="5379202"/>
              <a:ext cx="5641947" cy="338554"/>
              <a:chOff x="3006932" y="5379202"/>
              <a:chExt cx="5641947" cy="338554"/>
            </a:xfrm>
            <a:solidFill>
              <a:srgbClr val="2A3F5F"/>
            </a:solidFill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4B3E00-4443-51B8-1052-C33F326B11ED}"/>
                  </a:ext>
                </a:extLst>
              </p:cNvPr>
              <p:cNvSpPr txBox="1"/>
              <p:nvPr/>
            </p:nvSpPr>
            <p:spPr>
              <a:xfrm>
                <a:off x="3006932" y="5379202"/>
                <a:ext cx="707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 days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C56785-10F3-260E-CD71-F3E7B4A0942B}"/>
                  </a:ext>
                </a:extLst>
              </p:cNvPr>
              <p:cNvSpPr txBox="1"/>
              <p:nvPr/>
            </p:nvSpPr>
            <p:spPr>
              <a:xfrm>
                <a:off x="3845889" y="5379202"/>
                <a:ext cx="62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day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4773B2-AC99-B7CC-40E4-FADCC8F1905B}"/>
                  </a:ext>
                </a:extLst>
              </p:cNvPr>
              <p:cNvSpPr txBox="1"/>
              <p:nvPr/>
            </p:nvSpPr>
            <p:spPr>
              <a:xfrm>
                <a:off x="4641654" y="5379202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12 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EA38B0-0F1B-478E-DF84-3A88E2088AD2}"/>
                  </a:ext>
                </a:extLst>
              </p:cNvPr>
              <p:cNvSpPr txBox="1"/>
              <p:nvPr/>
            </p:nvSpPr>
            <p:spPr>
              <a:xfrm>
                <a:off x="5523710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6 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F0EF47-E6BD-5BCF-0C19-C1733DF23E2F}"/>
                  </a:ext>
                </a:extLst>
              </p:cNvPr>
              <p:cNvSpPr txBox="1"/>
              <p:nvPr/>
            </p:nvSpPr>
            <p:spPr>
              <a:xfrm>
                <a:off x="6362668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3 h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CC04B4-52BC-3E3E-1E57-C5CCDD1DFB3F}"/>
                  </a:ext>
                </a:extLst>
              </p:cNvPr>
              <p:cNvSpPr txBox="1"/>
              <p:nvPr/>
            </p:nvSpPr>
            <p:spPr>
              <a:xfrm>
                <a:off x="7201531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940068-7D6B-9CBA-E323-32953E373B44}"/>
                  </a:ext>
                </a:extLst>
              </p:cNvPr>
              <p:cNvSpPr txBox="1"/>
              <p:nvPr/>
            </p:nvSpPr>
            <p:spPr>
              <a:xfrm>
                <a:off x="7891941" y="5379202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15 min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435CE59F-EC36-D152-836F-732D86C4257E}"/>
                </a:ext>
              </a:extLst>
            </p:cNvPr>
            <p:cNvGrpSpPr/>
            <p:nvPr/>
          </p:nvGrpSpPr>
          <p:grpSpPr>
            <a:xfrm>
              <a:off x="2861348" y="1502755"/>
              <a:ext cx="393056" cy="3751791"/>
              <a:chOff x="2861348" y="1502755"/>
              <a:chExt cx="393056" cy="3751791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24A182-08C5-F3A1-86EF-990A3D4BC071}"/>
                  </a:ext>
                </a:extLst>
              </p:cNvPr>
              <p:cNvSpPr txBox="1"/>
              <p:nvPr/>
            </p:nvSpPr>
            <p:spPr>
              <a:xfrm>
                <a:off x="2861348" y="491599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1B729E-D4A9-DD6E-7CAF-E1732077E704}"/>
                  </a:ext>
                </a:extLst>
              </p:cNvPr>
              <p:cNvSpPr txBox="1"/>
              <p:nvPr/>
            </p:nvSpPr>
            <p:spPr>
              <a:xfrm>
                <a:off x="2861348" y="434718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BD75B4-423B-D040-2057-B700FE5FBEBF}"/>
                  </a:ext>
                </a:extLst>
              </p:cNvPr>
              <p:cNvSpPr txBox="1"/>
              <p:nvPr/>
            </p:nvSpPr>
            <p:spPr>
              <a:xfrm>
                <a:off x="2861348" y="377827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E7BB5A-8731-1D99-23A2-43F16A783113}"/>
                  </a:ext>
                </a:extLst>
              </p:cNvPr>
              <p:cNvSpPr txBox="1"/>
              <p:nvPr/>
            </p:nvSpPr>
            <p:spPr>
              <a:xfrm>
                <a:off x="2861348" y="32093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B574BA-8C44-7390-FFAA-581415F12940}"/>
                  </a:ext>
                </a:extLst>
              </p:cNvPr>
              <p:cNvSpPr txBox="1"/>
              <p:nvPr/>
            </p:nvSpPr>
            <p:spPr>
              <a:xfrm>
                <a:off x="2861348" y="264056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A9236D-8B8A-405A-F04A-052E40969A10}"/>
                  </a:ext>
                </a:extLst>
              </p:cNvPr>
              <p:cNvSpPr txBox="1"/>
              <p:nvPr/>
            </p:nvSpPr>
            <p:spPr>
              <a:xfrm>
                <a:off x="2861348" y="20716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B3673A-22A6-C7B0-6700-2758F0131F5B}"/>
                  </a:ext>
                </a:extLst>
              </p:cNvPr>
              <p:cNvSpPr txBox="1"/>
              <p:nvPr/>
            </p:nvSpPr>
            <p:spPr>
              <a:xfrm>
                <a:off x="2861348" y="150275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70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1BBA44-FDE8-1B86-39FD-21990773B9F3}"/>
              </a:ext>
            </a:extLst>
          </p:cNvPr>
          <p:cNvSpPr txBox="1"/>
          <p:nvPr/>
        </p:nvSpPr>
        <p:spPr>
          <a:xfrm rot="16200000">
            <a:off x="1571915" y="3133810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Goodness of Fit [%]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42436-29C3-B9BC-C65B-BA6A2F269D69}"/>
              </a:ext>
            </a:extLst>
          </p:cNvPr>
          <p:cNvSpPr txBox="1"/>
          <p:nvPr/>
        </p:nvSpPr>
        <p:spPr>
          <a:xfrm>
            <a:off x="4203180" y="5819545"/>
            <a:ext cx="2862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Periodicity of the forecast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C1C6A89-359B-69BF-8E3D-C02C83DEC228}"/>
              </a:ext>
            </a:extLst>
          </p:cNvPr>
          <p:cNvSpPr/>
          <p:nvPr/>
        </p:nvSpPr>
        <p:spPr>
          <a:xfrm>
            <a:off x="6585213" y="1440225"/>
            <a:ext cx="264526" cy="3933999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bg2">
                <a:lumMod val="25000"/>
                <a:alpha val="70000"/>
              </a:scheme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92C98-D98E-4F77-B5D3-55CBB5E5C545}"/>
              </a:ext>
            </a:extLst>
          </p:cNvPr>
          <p:cNvSpPr/>
          <p:nvPr/>
        </p:nvSpPr>
        <p:spPr>
          <a:xfrm>
            <a:off x="3198281" y="1366975"/>
            <a:ext cx="3381353" cy="4006742"/>
          </a:xfrm>
          <a:prstGeom prst="rect">
            <a:avLst/>
          </a:prstGeom>
          <a:solidFill>
            <a:schemeClr val="bg2">
              <a:lumMod val="50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87D2B-D835-0556-984C-6AE27B8F81A9}"/>
              </a:ext>
            </a:extLst>
          </p:cNvPr>
          <p:cNvSpPr txBox="1"/>
          <p:nvPr/>
        </p:nvSpPr>
        <p:spPr>
          <a:xfrm>
            <a:off x="3569574" y="3870337"/>
            <a:ext cx="26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Moderate improvements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C8A61-25FB-D318-9224-547A92FDE692}"/>
              </a:ext>
            </a:extLst>
          </p:cNvPr>
          <p:cNvSpPr txBox="1"/>
          <p:nvPr/>
        </p:nvSpPr>
        <p:spPr>
          <a:xfrm>
            <a:off x="8283402" y="22018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53A24B"/>
                </a:solidFill>
              </a:rPr>
              <a:t>64%</a:t>
            </a:r>
            <a:endParaRPr lang="en-US" b="1" dirty="0">
              <a:solidFill>
                <a:srgbClr val="53A24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535D98-1EC3-C731-6889-73F62DF0414A}"/>
              </a:ext>
            </a:extLst>
          </p:cNvPr>
          <p:cNvSpPr txBox="1"/>
          <p:nvPr/>
        </p:nvSpPr>
        <p:spPr>
          <a:xfrm>
            <a:off x="8301162" y="12483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72%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69089-80A2-577E-B23D-C4E72BE75302}"/>
              </a:ext>
            </a:extLst>
          </p:cNvPr>
          <p:cNvSpPr txBox="1"/>
          <p:nvPr/>
        </p:nvSpPr>
        <p:spPr>
          <a:xfrm>
            <a:off x="8298058" y="265238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2B7B3"/>
                </a:solidFill>
              </a:rPr>
              <a:t>60%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9D578D-7D81-1C0C-A406-4A0D70654C59}"/>
              </a:ext>
            </a:extLst>
          </p:cNvPr>
          <p:cNvSpPr txBox="1"/>
          <p:nvPr/>
        </p:nvSpPr>
        <p:spPr>
          <a:xfrm>
            <a:off x="8283402" y="4144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5756"/>
                </a:solidFill>
              </a:rPr>
              <a:t>47%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C07337-E61C-1FD3-5D1D-F8F1139597D7}"/>
              </a:ext>
            </a:extLst>
          </p:cNvPr>
          <p:cNvSpPr txBox="1"/>
          <p:nvPr/>
        </p:nvSpPr>
        <p:spPr>
          <a:xfrm>
            <a:off x="8268446" y="18688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4C78A8"/>
                </a:solidFill>
              </a:rPr>
              <a:t>64%</a:t>
            </a:r>
            <a:endParaRPr lang="en-US" b="1" dirty="0">
              <a:solidFill>
                <a:srgbClr val="4C78A8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14C87-3CF5-D123-7F7F-E96B3BC01B67}"/>
              </a:ext>
            </a:extLst>
          </p:cNvPr>
          <p:cNvSpPr txBox="1"/>
          <p:nvPr/>
        </p:nvSpPr>
        <p:spPr>
          <a:xfrm>
            <a:off x="3195352" y="291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55%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68F1F-BB29-74F7-9355-76A6DDE029D7}"/>
              </a:ext>
            </a:extLst>
          </p:cNvPr>
          <p:cNvSpPr txBox="1"/>
          <p:nvPr/>
        </p:nvSpPr>
        <p:spPr>
          <a:xfrm>
            <a:off x="3199509" y="47807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0110A7-E2B4-27AD-025B-7F941A4D196A}"/>
              </a:ext>
            </a:extLst>
          </p:cNvPr>
          <p:cNvSpPr txBox="1"/>
          <p:nvPr/>
        </p:nvSpPr>
        <p:spPr>
          <a:xfrm>
            <a:off x="3286303" y="1033129"/>
            <a:ext cx="11961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Building ID</a:t>
            </a:r>
          </a:p>
          <a:p>
            <a:r>
              <a:rPr lang="en-FR" sz="1600" dirty="0">
                <a:solidFill>
                  <a:schemeClr val="accent2"/>
                </a:solidFill>
              </a:rPr>
              <a:t>#2000964</a:t>
            </a:r>
          </a:p>
          <a:p>
            <a:r>
              <a:rPr lang="en-FR" sz="1600" dirty="0">
                <a:solidFill>
                  <a:srgbClr val="4C78A8"/>
                </a:solidFill>
              </a:rPr>
              <a:t>#2000989</a:t>
            </a:r>
          </a:p>
          <a:p>
            <a:r>
              <a:rPr lang="en-FR" sz="1600" dirty="0">
                <a:solidFill>
                  <a:srgbClr val="72B7B3"/>
                </a:solidFill>
              </a:rPr>
              <a:t>#2001139</a:t>
            </a:r>
          </a:p>
          <a:p>
            <a:r>
              <a:rPr lang="en-FR" sz="1600" dirty="0">
                <a:solidFill>
                  <a:srgbClr val="53A24B"/>
                </a:solidFill>
              </a:rPr>
              <a:t>#2000960</a:t>
            </a:r>
          </a:p>
          <a:p>
            <a:r>
              <a:rPr lang="en-FR" sz="1600" dirty="0">
                <a:solidFill>
                  <a:srgbClr val="E55756"/>
                </a:solidFill>
              </a:rPr>
              <a:t>#2000926</a:t>
            </a:r>
            <a:endParaRPr lang="en-US" sz="1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C49C33-815D-91DD-9240-260ED826BDCA}"/>
              </a:ext>
            </a:extLst>
          </p:cNvPr>
          <p:cNvCxnSpPr>
            <a:cxnSpLocks/>
          </p:cNvCxnSpPr>
          <p:nvPr/>
        </p:nvCxnSpPr>
        <p:spPr>
          <a:xfrm>
            <a:off x="6018795" y="4074423"/>
            <a:ext cx="461055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6B301C-24B6-2274-C2C8-9090E4275951}"/>
              </a:ext>
            </a:extLst>
          </p:cNvPr>
          <p:cNvCxnSpPr>
            <a:cxnSpLocks/>
          </p:cNvCxnSpPr>
          <p:nvPr/>
        </p:nvCxnSpPr>
        <p:spPr>
          <a:xfrm flipH="1">
            <a:off x="3270306" y="4066472"/>
            <a:ext cx="342889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0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6BF3A769-8891-7094-83AC-2054697D4AEE}"/>
              </a:ext>
            </a:extLst>
          </p:cNvPr>
          <p:cNvGrpSpPr/>
          <p:nvPr/>
        </p:nvGrpSpPr>
        <p:grpSpPr>
          <a:xfrm>
            <a:off x="2176452" y="560545"/>
            <a:ext cx="6377546" cy="5293455"/>
            <a:chOff x="1814945" y="432954"/>
            <a:chExt cx="6377546" cy="5293455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6A11D721-A3BB-3857-A0D2-1B1183700D72}"/>
                </a:ext>
              </a:extLst>
            </p:cNvPr>
            <p:cNvGrpSpPr/>
            <p:nvPr/>
          </p:nvGrpSpPr>
          <p:grpSpPr>
            <a:xfrm>
              <a:off x="2605520" y="909204"/>
              <a:ext cx="5467350" cy="4381500"/>
              <a:chOff x="2605520" y="909204"/>
              <a:chExt cx="5467350" cy="4381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ABADA4B7-B6FD-58EF-9FF0-FAF0F6AF39C6}"/>
                  </a:ext>
                </a:extLst>
              </p:cNvPr>
              <p:cNvGrpSpPr/>
              <p:nvPr/>
            </p:nvGrpSpPr>
            <p:grpSpPr>
              <a:xfrm>
                <a:off x="3191307" y="909204"/>
                <a:ext cx="4686300" cy="4381500"/>
                <a:chOff x="3191307" y="909204"/>
                <a:chExt cx="4686300" cy="4381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B0E46CD-39BB-9361-9E74-92B35D14026B}"/>
                    </a:ext>
                  </a:extLst>
                </p:cNvPr>
                <p:cNvSpPr/>
                <p:nvPr/>
              </p:nvSpPr>
              <p:spPr>
                <a:xfrm>
                  <a:off x="3191307" y="909204"/>
                  <a:ext cx="9525" cy="4381500"/>
                </a:xfrm>
                <a:custGeom>
                  <a:avLst/>
                  <a:gdLst>
                    <a:gd name="connsiteX0" fmla="*/ 145 w 9525"/>
                    <a:gd name="connsiteY0" fmla="*/ 0 h 4381500"/>
                    <a:gd name="connsiteX1" fmla="*/ 14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45" y="0"/>
                      </a:moveTo>
                      <a:lnTo>
                        <a:pt x="14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DCE0C1-2EDA-9AF3-CA49-D34F15DFC95E}"/>
                    </a:ext>
                  </a:extLst>
                </p:cNvPr>
                <p:cNvSpPr/>
                <p:nvPr/>
              </p:nvSpPr>
              <p:spPr>
                <a:xfrm>
                  <a:off x="3972357" y="909204"/>
                  <a:ext cx="9525" cy="4381500"/>
                </a:xfrm>
                <a:custGeom>
                  <a:avLst/>
                  <a:gdLst>
                    <a:gd name="connsiteX0" fmla="*/ 227 w 9525"/>
                    <a:gd name="connsiteY0" fmla="*/ 0 h 4381500"/>
                    <a:gd name="connsiteX1" fmla="*/ 22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27" y="0"/>
                      </a:moveTo>
                      <a:lnTo>
                        <a:pt x="22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E964C230-A120-35E5-279B-3E8D2DB84898}"/>
                    </a:ext>
                  </a:extLst>
                </p:cNvPr>
                <p:cNvSpPr/>
                <p:nvPr/>
              </p:nvSpPr>
              <p:spPr>
                <a:xfrm>
                  <a:off x="4753407" y="909204"/>
                  <a:ext cx="9525" cy="4381500"/>
                </a:xfrm>
                <a:custGeom>
                  <a:avLst/>
                  <a:gdLst>
                    <a:gd name="connsiteX0" fmla="*/ 309 w 9525"/>
                    <a:gd name="connsiteY0" fmla="*/ 0 h 4381500"/>
                    <a:gd name="connsiteX1" fmla="*/ 309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09" y="0"/>
                      </a:moveTo>
                      <a:lnTo>
                        <a:pt x="309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65C8CA3-F3EC-2021-A600-5ADF126E0ED9}"/>
                    </a:ext>
                  </a:extLst>
                </p:cNvPr>
                <p:cNvSpPr/>
                <p:nvPr/>
              </p:nvSpPr>
              <p:spPr>
                <a:xfrm>
                  <a:off x="5534457" y="909204"/>
                  <a:ext cx="9525" cy="4381500"/>
                </a:xfrm>
                <a:custGeom>
                  <a:avLst/>
                  <a:gdLst>
                    <a:gd name="connsiteX0" fmla="*/ 391 w 9525"/>
                    <a:gd name="connsiteY0" fmla="*/ 0 h 4381500"/>
                    <a:gd name="connsiteX1" fmla="*/ 391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91" y="0"/>
                      </a:moveTo>
                      <a:lnTo>
                        <a:pt x="391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EA6A84B-5F4A-765C-6121-5473918DF52D}"/>
                    </a:ext>
                  </a:extLst>
                </p:cNvPr>
                <p:cNvSpPr/>
                <p:nvPr/>
              </p:nvSpPr>
              <p:spPr>
                <a:xfrm>
                  <a:off x="6315507" y="909204"/>
                  <a:ext cx="9525" cy="4381500"/>
                </a:xfrm>
                <a:custGeom>
                  <a:avLst/>
                  <a:gdLst>
                    <a:gd name="connsiteX0" fmla="*/ 473 w 9525"/>
                    <a:gd name="connsiteY0" fmla="*/ 0 h 4381500"/>
                    <a:gd name="connsiteX1" fmla="*/ 47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73" y="0"/>
                      </a:moveTo>
                      <a:lnTo>
                        <a:pt x="47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6A75EC6E-9111-9827-DFD3-029063F3F49D}"/>
                    </a:ext>
                  </a:extLst>
                </p:cNvPr>
                <p:cNvSpPr/>
                <p:nvPr/>
              </p:nvSpPr>
              <p:spPr>
                <a:xfrm>
                  <a:off x="7096557" y="909204"/>
                  <a:ext cx="9525" cy="4381500"/>
                </a:xfrm>
                <a:custGeom>
                  <a:avLst/>
                  <a:gdLst>
                    <a:gd name="connsiteX0" fmla="*/ 555 w 9525"/>
                    <a:gd name="connsiteY0" fmla="*/ 0 h 4381500"/>
                    <a:gd name="connsiteX1" fmla="*/ 5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5" y="0"/>
                      </a:moveTo>
                      <a:lnTo>
                        <a:pt x="5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3B904667-8414-8E0D-DE3E-4FBEAA468C2B}"/>
                    </a:ext>
                  </a:extLst>
                </p:cNvPr>
                <p:cNvSpPr/>
                <p:nvPr/>
              </p:nvSpPr>
              <p:spPr>
                <a:xfrm>
                  <a:off x="7877607" y="909204"/>
                  <a:ext cx="9525" cy="4381500"/>
                </a:xfrm>
                <a:custGeom>
                  <a:avLst/>
                  <a:gdLst>
                    <a:gd name="connsiteX0" fmla="*/ 637 w 9525"/>
                    <a:gd name="connsiteY0" fmla="*/ 0 h 4381500"/>
                    <a:gd name="connsiteX1" fmla="*/ 63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37" y="0"/>
                      </a:moveTo>
                      <a:lnTo>
                        <a:pt x="63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" name="Graphic 2">
                <a:extLst>
                  <a:ext uri="{FF2B5EF4-FFF2-40B4-BE49-F238E27FC236}">
                    <a16:creationId xmlns:a16="http://schemas.microsoft.com/office/drawing/2014/main" id="{CD0B0748-CDC0-4DEF-CA24-4740D35E05F0}"/>
                  </a:ext>
                </a:extLst>
              </p:cNvPr>
              <p:cNvGrpSpPr/>
              <p:nvPr/>
            </p:nvGrpSpPr>
            <p:grpSpPr>
              <a:xfrm>
                <a:off x="2605520" y="1135327"/>
                <a:ext cx="5467350" cy="2956083"/>
                <a:chOff x="2605520" y="1135327"/>
                <a:chExt cx="5467350" cy="2956083"/>
              </a:xfrm>
              <a:solidFill>
                <a:srgbClr val="000000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356CCD12-D045-B5D7-6D80-A49C7E46DA49}"/>
                    </a:ext>
                  </a:extLst>
                </p:cNvPr>
                <p:cNvSpPr/>
                <p:nvPr/>
              </p:nvSpPr>
              <p:spPr>
                <a:xfrm>
                  <a:off x="2605520" y="4091411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384 h 9525"/>
                    <a:gd name="connsiteX1" fmla="*/ 5467350 w 5467350"/>
                    <a:gd name="connsiteY1" fmla="*/ 38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384"/>
                      </a:moveTo>
                      <a:lnTo>
                        <a:pt x="5467350" y="38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6B7075C4-DD42-5B70-3CA0-A7D5666300AE}"/>
                    </a:ext>
                  </a:extLst>
                </p:cNvPr>
                <p:cNvSpPr/>
                <p:nvPr/>
              </p:nvSpPr>
              <p:spPr>
                <a:xfrm>
                  <a:off x="2605520" y="3106050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281 h 9525"/>
                    <a:gd name="connsiteX1" fmla="*/ 5467350 w 5467350"/>
                    <a:gd name="connsiteY1" fmla="*/ 28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281"/>
                      </a:moveTo>
                      <a:lnTo>
                        <a:pt x="5467350" y="28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B17E4D9-DDD5-52D6-7E98-B187D65F657F}"/>
                    </a:ext>
                  </a:extLst>
                </p:cNvPr>
                <p:cNvSpPr/>
                <p:nvPr/>
              </p:nvSpPr>
              <p:spPr>
                <a:xfrm>
                  <a:off x="2605520" y="2120688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177 h 9525"/>
                    <a:gd name="connsiteX1" fmla="*/ 5467350 w 5467350"/>
                    <a:gd name="connsiteY1" fmla="*/ 17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177"/>
                      </a:moveTo>
                      <a:lnTo>
                        <a:pt x="5467350" y="17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E2BEDC4E-A605-69A8-134A-3DCCCD0463F2}"/>
                    </a:ext>
                  </a:extLst>
                </p:cNvPr>
                <p:cNvSpPr/>
                <p:nvPr/>
              </p:nvSpPr>
              <p:spPr>
                <a:xfrm>
                  <a:off x="2605520" y="1135327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74 h 9525"/>
                    <a:gd name="connsiteX1" fmla="*/ 5467350 w 5467350"/>
                    <a:gd name="connsiteY1" fmla="*/ 7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74"/>
                      </a:moveTo>
                      <a:lnTo>
                        <a:pt x="5467350" y="7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81A73A3-9C1B-C688-80F2-F7CE629EC6D7}"/>
                </a:ext>
              </a:extLst>
            </p:cNvPr>
            <p:cNvSpPr/>
            <p:nvPr/>
          </p:nvSpPr>
          <p:spPr>
            <a:xfrm>
              <a:off x="2605520" y="5076772"/>
              <a:ext cx="5467350" cy="9525"/>
            </a:xfrm>
            <a:custGeom>
              <a:avLst/>
              <a:gdLst>
                <a:gd name="connsiteX0" fmla="*/ 0 w 5467350"/>
                <a:gd name="connsiteY0" fmla="*/ 488 h 9525"/>
                <a:gd name="connsiteX1" fmla="*/ 5467350 w 5467350"/>
                <a:gd name="connsiteY1" fmla="*/ 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7350" h="9525">
                  <a:moveTo>
                    <a:pt x="0" y="488"/>
                  </a:moveTo>
                  <a:lnTo>
                    <a:pt x="5467350" y="488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3EA5135-D9E3-5233-3914-866FD6AAD9CA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CF2C5BD-0A99-F0A0-93E5-0801A32CAAF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31390F9C-106A-064C-40D9-92B5EA9A4A58}"/>
                </a:ext>
              </a:extLst>
            </p:cNvPr>
            <p:cNvGrpSpPr/>
            <p:nvPr/>
          </p:nvGrpSpPr>
          <p:grpSpPr>
            <a:xfrm>
              <a:off x="2605520" y="1128279"/>
              <a:ext cx="5467350" cy="3943350"/>
              <a:chOff x="2605520" y="1128279"/>
              <a:chExt cx="5467350" cy="3943350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D36AC0B-76CD-CC6E-958A-CFCF20F373BE}"/>
                  </a:ext>
                </a:extLst>
              </p:cNvPr>
              <p:cNvSpPr/>
              <p:nvPr/>
            </p:nvSpPr>
            <p:spPr>
              <a:xfrm>
                <a:off x="2605520" y="1128279"/>
                <a:ext cx="5467350" cy="3943350"/>
              </a:xfrm>
              <a:custGeom>
                <a:avLst/>
                <a:gdLst>
                  <a:gd name="connsiteX0" fmla="*/ 83 w 5467350"/>
                  <a:gd name="connsiteY0" fmla="*/ 3943400 h 3943350"/>
                  <a:gd name="connsiteX1" fmla="*/ 325552 w 5467350"/>
                  <a:gd name="connsiteY1" fmla="*/ 3941495 h 3943350"/>
                  <a:gd name="connsiteX2" fmla="*/ 358033 w 5467350"/>
                  <a:gd name="connsiteY2" fmla="*/ 3928541 h 3943350"/>
                  <a:gd name="connsiteX3" fmla="*/ 390608 w 5467350"/>
                  <a:gd name="connsiteY3" fmla="*/ 3894251 h 3943350"/>
                  <a:gd name="connsiteX4" fmla="*/ 423183 w 5467350"/>
                  <a:gd name="connsiteY4" fmla="*/ 3832910 h 3943350"/>
                  <a:gd name="connsiteX5" fmla="*/ 520815 w 5467350"/>
                  <a:gd name="connsiteY5" fmla="*/ 3642982 h 3943350"/>
                  <a:gd name="connsiteX6" fmla="*/ 553295 w 5467350"/>
                  <a:gd name="connsiteY6" fmla="*/ 3609930 h 3943350"/>
                  <a:gd name="connsiteX7" fmla="*/ 716077 w 5467350"/>
                  <a:gd name="connsiteY7" fmla="*/ 3479342 h 3943350"/>
                  <a:gd name="connsiteX8" fmla="*/ 748558 w 5467350"/>
                  <a:gd name="connsiteY8" fmla="*/ 3469627 h 3943350"/>
                  <a:gd name="connsiteX9" fmla="*/ 846189 w 5467350"/>
                  <a:gd name="connsiteY9" fmla="*/ 3465150 h 3943350"/>
                  <a:gd name="connsiteX10" fmla="*/ 878764 w 5467350"/>
                  <a:gd name="connsiteY10" fmla="*/ 3465150 h 3943350"/>
                  <a:gd name="connsiteX11" fmla="*/ 1106602 w 5467350"/>
                  <a:gd name="connsiteY11" fmla="*/ 3464769 h 3943350"/>
                  <a:gd name="connsiteX12" fmla="*/ 1139083 w 5467350"/>
                  <a:gd name="connsiteY12" fmla="*/ 3409048 h 3943350"/>
                  <a:gd name="connsiteX13" fmla="*/ 1269289 w 5467350"/>
                  <a:gd name="connsiteY13" fmla="*/ 3164541 h 3943350"/>
                  <a:gd name="connsiteX14" fmla="*/ 1301865 w 5467350"/>
                  <a:gd name="connsiteY14" fmla="*/ 3091484 h 3943350"/>
                  <a:gd name="connsiteX15" fmla="*/ 1334345 w 5467350"/>
                  <a:gd name="connsiteY15" fmla="*/ 3043478 h 3943350"/>
                  <a:gd name="connsiteX16" fmla="*/ 1366921 w 5467350"/>
                  <a:gd name="connsiteY16" fmla="*/ 3015379 h 3943350"/>
                  <a:gd name="connsiteX17" fmla="*/ 1497127 w 5467350"/>
                  <a:gd name="connsiteY17" fmla="*/ 2927464 h 3943350"/>
                  <a:gd name="connsiteX18" fmla="*/ 1529608 w 5467350"/>
                  <a:gd name="connsiteY18" fmla="*/ 2922796 h 3943350"/>
                  <a:gd name="connsiteX19" fmla="*/ 1887652 w 5467350"/>
                  <a:gd name="connsiteY19" fmla="*/ 2917462 h 3943350"/>
                  <a:gd name="connsiteX20" fmla="*/ 1920133 w 5467350"/>
                  <a:gd name="connsiteY20" fmla="*/ 2877267 h 3943350"/>
                  <a:gd name="connsiteX21" fmla="*/ 1952708 w 5467350"/>
                  <a:gd name="connsiteY21" fmla="*/ 2807925 h 3943350"/>
                  <a:gd name="connsiteX22" fmla="*/ 1985284 w 5467350"/>
                  <a:gd name="connsiteY22" fmla="*/ 2766301 h 3943350"/>
                  <a:gd name="connsiteX23" fmla="*/ 2017764 w 5467350"/>
                  <a:gd name="connsiteY23" fmla="*/ 2697911 h 3943350"/>
                  <a:gd name="connsiteX24" fmla="*/ 2050339 w 5467350"/>
                  <a:gd name="connsiteY24" fmla="*/ 2605709 h 3943350"/>
                  <a:gd name="connsiteX25" fmla="*/ 2115395 w 5467350"/>
                  <a:gd name="connsiteY25" fmla="*/ 2498267 h 3943350"/>
                  <a:gd name="connsiteX26" fmla="*/ 2147971 w 5467350"/>
                  <a:gd name="connsiteY26" fmla="*/ 2458072 h 3943350"/>
                  <a:gd name="connsiteX27" fmla="*/ 2213026 w 5467350"/>
                  <a:gd name="connsiteY27" fmla="*/ 2414923 h 3943350"/>
                  <a:gd name="connsiteX28" fmla="*/ 2245602 w 5467350"/>
                  <a:gd name="connsiteY28" fmla="*/ 2386920 h 3943350"/>
                  <a:gd name="connsiteX29" fmla="*/ 2310658 w 5467350"/>
                  <a:gd name="connsiteY29" fmla="*/ 2360916 h 3943350"/>
                  <a:gd name="connsiteX30" fmla="*/ 2343233 w 5467350"/>
                  <a:gd name="connsiteY30" fmla="*/ 2358916 h 3943350"/>
                  <a:gd name="connsiteX31" fmla="*/ 2668703 w 5467350"/>
                  <a:gd name="connsiteY31" fmla="*/ 2356916 h 3943350"/>
                  <a:gd name="connsiteX32" fmla="*/ 2701182 w 5467350"/>
                  <a:gd name="connsiteY32" fmla="*/ 2338628 h 3943350"/>
                  <a:gd name="connsiteX33" fmla="*/ 2733758 w 5467350"/>
                  <a:gd name="connsiteY33" fmla="*/ 2313863 h 3943350"/>
                  <a:gd name="connsiteX34" fmla="*/ 2766334 w 5467350"/>
                  <a:gd name="connsiteY34" fmla="*/ 2250236 h 3943350"/>
                  <a:gd name="connsiteX35" fmla="*/ 2831389 w 5467350"/>
                  <a:gd name="connsiteY35" fmla="*/ 2102694 h 3943350"/>
                  <a:gd name="connsiteX36" fmla="*/ 2863965 w 5467350"/>
                  <a:gd name="connsiteY36" fmla="*/ 2044591 h 3943350"/>
                  <a:gd name="connsiteX37" fmla="*/ 2896445 w 5467350"/>
                  <a:gd name="connsiteY37" fmla="*/ 1988489 h 3943350"/>
                  <a:gd name="connsiteX38" fmla="*/ 2929021 w 5467350"/>
                  <a:gd name="connsiteY38" fmla="*/ 1959247 h 3943350"/>
                  <a:gd name="connsiteX39" fmla="*/ 2961596 w 5467350"/>
                  <a:gd name="connsiteY39" fmla="*/ 1933625 h 3943350"/>
                  <a:gd name="connsiteX40" fmla="*/ 2994076 w 5467350"/>
                  <a:gd name="connsiteY40" fmla="*/ 1888953 h 3943350"/>
                  <a:gd name="connsiteX41" fmla="*/ 3059228 w 5467350"/>
                  <a:gd name="connsiteY41" fmla="*/ 1852377 h 3943350"/>
                  <a:gd name="connsiteX42" fmla="*/ 3091707 w 5467350"/>
                  <a:gd name="connsiteY42" fmla="*/ 1849138 h 3943350"/>
                  <a:gd name="connsiteX43" fmla="*/ 3221914 w 5467350"/>
                  <a:gd name="connsiteY43" fmla="*/ 1846281 h 3943350"/>
                  <a:gd name="connsiteX44" fmla="*/ 3254490 w 5467350"/>
                  <a:gd name="connsiteY44" fmla="*/ 1846281 h 3943350"/>
                  <a:gd name="connsiteX45" fmla="*/ 3417177 w 5467350"/>
                  <a:gd name="connsiteY45" fmla="*/ 1843995 h 3943350"/>
                  <a:gd name="connsiteX46" fmla="*/ 3449753 w 5467350"/>
                  <a:gd name="connsiteY46" fmla="*/ 1826659 h 3943350"/>
                  <a:gd name="connsiteX47" fmla="*/ 3482232 w 5467350"/>
                  <a:gd name="connsiteY47" fmla="*/ 1805704 h 3943350"/>
                  <a:gd name="connsiteX48" fmla="*/ 3514808 w 5467350"/>
                  <a:gd name="connsiteY48" fmla="*/ 1743506 h 3943350"/>
                  <a:gd name="connsiteX49" fmla="*/ 3547384 w 5467350"/>
                  <a:gd name="connsiteY49" fmla="*/ 1680832 h 3943350"/>
                  <a:gd name="connsiteX50" fmla="*/ 3579864 w 5467350"/>
                  <a:gd name="connsiteY50" fmla="*/ 1583867 h 3943350"/>
                  <a:gd name="connsiteX51" fmla="*/ 3645015 w 5467350"/>
                  <a:gd name="connsiteY51" fmla="*/ 1421466 h 3943350"/>
                  <a:gd name="connsiteX52" fmla="*/ 3677495 w 5467350"/>
                  <a:gd name="connsiteY52" fmla="*/ 1377175 h 3943350"/>
                  <a:gd name="connsiteX53" fmla="*/ 3710071 w 5467350"/>
                  <a:gd name="connsiteY53" fmla="*/ 1329740 h 3943350"/>
                  <a:gd name="connsiteX54" fmla="*/ 3742646 w 5467350"/>
                  <a:gd name="connsiteY54" fmla="*/ 1299260 h 3943350"/>
                  <a:gd name="connsiteX55" fmla="*/ 3840278 w 5467350"/>
                  <a:gd name="connsiteY55" fmla="*/ 1178864 h 3943350"/>
                  <a:gd name="connsiteX56" fmla="*/ 3872757 w 5467350"/>
                  <a:gd name="connsiteY56" fmla="*/ 1152099 h 3943350"/>
                  <a:gd name="connsiteX57" fmla="*/ 3937909 w 5467350"/>
                  <a:gd name="connsiteY57" fmla="*/ 1104855 h 3943350"/>
                  <a:gd name="connsiteX58" fmla="*/ 3970389 w 5467350"/>
                  <a:gd name="connsiteY58" fmla="*/ 1095806 h 3943350"/>
                  <a:gd name="connsiteX59" fmla="*/ 4035540 w 5467350"/>
                  <a:gd name="connsiteY59" fmla="*/ 1020749 h 3943350"/>
                  <a:gd name="connsiteX60" fmla="*/ 4068020 w 5467350"/>
                  <a:gd name="connsiteY60" fmla="*/ 977506 h 3943350"/>
                  <a:gd name="connsiteX61" fmla="*/ 4100596 w 5467350"/>
                  <a:gd name="connsiteY61" fmla="*/ 924451 h 3943350"/>
                  <a:gd name="connsiteX62" fmla="*/ 4133171 w 5467350"/>
                  <a:gd name="connsiteY62" fmla="*/ 890447 h 3943350"/>
                  <a:gd name="connsiteX63" fmla="*/ 4263283 w 5467350"/>
                  <a:gd name="connsiteY63" fmla="*/ 858062 h 3943350"/>
                  <a:gd name="connsiteX64" fmla="*/ 4295858 w 5467350"/>
                  <a:gd name="connsiteY64" fmla="*/ 821486 h 3943350"/>
                  <a:gd name="connsiteX65" fmla="*/ 4426065 w 5467350"/>
                  <a:gd name="connsiteY65" fmla="*/ 612984 h 3943350"/>
                  <a:gd name="connsiteX66" fmla="*/ 4458545 w 5467350"/>
                  <a:gd name="connsiteY66" fmla="*/ 579742 h 3943350"/>
                  <a:gd name="connsiteX67" fmla="*/ 4523696 w 5467350"/>
                  <a:gd name="connsiteY67" fmla="*/ 520306 h 3943350"/>
                  <a:gd name="connsiteX68" fmla="*/ 4556176 w 5467350"/>
                  <a:gd name="connsiteY68" fmla="*/ 486682 h 3943350"/>
                  <a:gd name="connsiteX69" fmla="*/ 4588752 w 5467350"/>
                  <a:gd name="connsiteY69" fmla="*/ 449535 h 3943350"/>
                  <a:gd name="connsiteX70" fmla="*/ 4621328 w 5467350"/>
                  <a:gd name="connsiteY70" fmla="*/ 431723 h 3943350"/>
                  <a:gd name="connsiteX71" fmla="*/ 4751439 w 5467350"/>
                  <a:gd name="connsiteY71" fmla="*/ 429151 h 3943350"/>
                  <a:gd name="connsiteX72" fmla="*/ 4784014 w 5467350"/>
                  <a:gd name="connsiteY72" fmla="*/ 429151 h 3943350"/>
                  <a:gd name="connsiteX73" fmla="*/ 5011852 w 5467350"/>
                  <a:gd name="connsiteY73" fmla="*/ 429151 h 3943350"/>
                  <a:gd name="connsiteX74" fmla="*/ 5044333 w 5467350"/>
                  <a:gd name="connsiteY74" fmla="*/ 404386 h 3943350"/>
                  <a:gd name="connsiteX75" fmla="*/ 5141964 w 5467350"/>
                  <a:gd name="connsiteY75" fmla="*/ 254558 h 3943350"/>
                  <a:gd name="connsiteX76" fmla="*/ 5174539 w 5467350"/>
                  <a:gd name="connsiteY76" fmla="*/ 173596 h 3943350"/>
                  <a:gd name="connsiteX77" fmla="*/ 5239595 w 5467350"/>
                  <a:gd name="connsiteY77" fmla="*/ 94348 h 3943350"/>
                  <a:gd name="connsiteX78" fmla="*/ 5272171 w 5467350"/>
                  <a:gd name="connsiteY78" fmla="*/ 73297 h 3943350"/>
                  <a:gd name="connsiteX79" fmla="*/ 5369802 w 5467350"/>
                  <a:gd name="connsiteY79" fmla="*/ 12623 h 3943350"/>
                  <a:gd name="connsiteX80" fmla="*/ 5402377 w 5467350"/>
                  <a:gd name="connsiteY80" fmla="*/ 1860 h 3943350"/>
                  <a:gd name="connsiteX81" fmla="*/ 5467433 w 5467350"/>
                  <a:gd name="connsiteY81" fmla="*/ 50 h 394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3943350">
                    <a:moveTo>
                      <a:pt x="83" y="3943400"/>
                    </a:moveTo>
                    <a:lnTo>
                      <a:pt x="325552" y="3941495"/>
                    </a:lnTo>
                    <a:lnTo>
                      <a:pt x="358033" y="3928541"/>
                    </a:lnTo>
                    <a:lnTo>
                      <a:pt x="390608" y="3894251"/>
                    </a:lnTo>
                    <a:lnTo>
                      <a:pt x="423183" y="3832910"/>
                    </a:lnTo>
                    <a:lnTo>
                      <a:pt x="520815" y="3642982"/>
                    </a:lnTo>
                    <a:lnTo>
                      <a:pt x="553295" y="3609930"/>
                    </a:lnTo>
                    <a:lnTo>
                      <a:pt x="716077" y="3479342"/>
                    </a:lnTo>
                    <a:lnTo>
                      <a:pt x="748558" y="3469627"/>
                    </a:lnTo>
                    <a:lnTo>
                      <a:pt x="846189" y="3465150"/>
                    </a:lnTo>
                    <a:lnTo>
                      <a:pt x="878764" y="3465150"/>
                    </a:lnTo>
                    <a:lnTo>
                      <a:pt x="1106602" y="3464769"/>
                    </a:lnTo>
                    <a:lnTo>
                      <a:pt x="1139083" y="3409048"/>
                    </a:lnTo>
                    <a:lnTo>
                      <a:pt x="1269289" y="3164541"/>
                    </a:lnTo>
                    <a:lnTo>
                      <a:pt x="1301865" y="3091484"/>
                    </a:lnTo>
                    <a:lnTo>
                      <a:pt x="1334345" y="3043478"/>
                    </a:lnTo>
                    <a:lnTo>
                      <a:pt x="1366921" y="3015379"/>
                    </a:lnTo>
                    <a:lnTo>
                      <a:pt x="1497127" y="2927464"/>
                    </a:lnTo>
                    <a:lnTo>
                      <a:pt x="1529608" y="2922796"/>
                    </a:lnTo>
                    <a:lnTo>
                      <a:pt x="1887652" y="2917462"/>
                    </a:lnTo>
                    <a:lnTo>
                      <a:pt x="1920133" y="2877267"/>
                    </a:lnTo>
                    <a:lnTo>
                      <a:pt x="1952708" y="2807925"/>
                    </a:lnTo>
                    <a:lnTo>
                      <a:pt x="1985284" y="2766301"/>
                    </a:lnTo>
                    <a:lnTo>
                      <a:pt x="2017764" y="2697911"/>
                    </a:lnTo>
                    <a:lnTo>
                      <a:pt x="2050339" y="2605709"/>
                    </a:lnTo>
                    <a:lnTo>
                      <a:pt x="2115395" y="2498267"/>
                    </a:lnTo>
                    <a:lnTo>
                      <a:pt x="2147971" y="2458072"/>
                    </a:lnTo>
                    <a:lnTo>
                      <a:pt x="2213026" y="2414923"/>
                    </a:lnTo>
                    <a:lnTo>
                      <a:pt x="2245602" y="2386920"/>
                    </a:lnTo>
                    <a:lnTo>
                      <a:pt x="2310658" y="2360916"/>
                    </a:lnTo>
                    <a:lnTo>
                      <a:pt x="2343233" y="2358916"/>
                    </a:lnTo>
                    <a:lnTo>
                      <a:pt x="2668703" y="2356916"/>
                    </a:lnTo>
                    <a:lnTo>
                      <a:pt x="2701182" y="2338628"/>
                    </a:lnTo>
                    <a:lnTo>
                      <a:pt x="2733758" y="2313863"/>
                    </a:lnTo>
                    <a:lnTo>
                      <a:pt x="2766334" y="2250236"/>
                    </a:lnTo>
                    <a:lnTo>
                      <a:pt x="2831389" y="2102694"/>
                    </a:lnTo>
                    <a:lnTo>
                      <a:pt x="2863965" y="2044591"/>
                    </a:lnTo>
                    <a:lnTo>
                      <a:pt x="2896445" y="1988489"/>
                    </a:lnTo>
                    <a:lnTo>
                      <a:pt x="2929021" y="1959247"/>
                    </a:lnTo>
                    <a:lnTo>
                      <a:pt x="2961596" y="1933625"/>
                    </a:lnTo>
                    <a:lnTo>
                      <a:pt x="2994076" y="1888953"/>
                    </a:lnTo>
                    <a:lnTo>
                      <a:pt x="3059228" y="1852377"/>
                    </a:lnTo>
                    <a:lnTo>
                      <a:pt x="3091707" y="1849138"/>
                    </a:lnTo>
                    <a:lnTo>
                      <a:pt x="3221914" y="1846281"/>
                    </a:lnTo>
                    <a:lnTo>
                      <a:pt x="3254490" y="1846281"/>
                    </a:lnTo>
                    <a:lnTo>
                      <a:pt x="3417177" y="1843995"/>
                    </a:lnTo>
                    <a:lnTo>
                      <a:pt x="3449753" y="1826659"/>
                    </a:lnTo>
                    <a:lnTo>
                      <a:pt x="3482232" y="1805704"/>
                    </a:lnTo>
                    <a:lnTo>
                      <a:pt x="3514808" y="1743506"/>
                    </a:lnTo>
                    <a:lnTo>
                      <a:pt x="3547384" y="1680832"/>
                    </a:lnTo>
                    <a:lnTo>
                      <a:pt x="3579864" y="1583867"/>
                    </a:lnTo>
                    <a:lnTo>
                      <a:pt x="3645015" y="1421466"/>
                    </a:lnTo>
                    <a:lnTo>
                      <a:pt x="3677495" y="1377175"/>
                    </a:lnTo>
                    <a:lnTo>
                      <a:pt x="3710071" y="1329740"/>
                    </a:lnTo>
                    <a:lnTo>
                      <a:pt x="3742646" y="1299260"/>
                    </a:lnTo>
                    <a:lnTo>
                      <a:pt x="3840278" y="1178864"/>
                    </a:lnTo>
                    <a:lnTo>
                      <a:pt x="3872757" y="1152099"/>
                    </a:lnTo>
                    <a:lnTo>
                      <a:pt x="3937909" y="1104855"/>
                    </a:lnTo>
                    <a:lnTo>
                      <a:pt x="3970389" y="1095806"/>
                    </a:lnTo>
                    <a:lnTo>
                      <a:pt x="4035540" y="1020749"/>
                    </a:lnTo>
                    <a:lnTo>
                      <a:pt x="4068020" y="977506"/>
                    </a:lnTo>
                    <a:lnTo>
                      <a:pt x="4100596" y="924451"/>
                    </a:lnTo>
                    <a:lnTo>
                      <a:pt x="4133171" y="890447"/>
                    </a:lnTo>
                    <a:lnTo>
                      <a:pt x="4263283" y="858062"/>
                    </a:lnTo>
                    <a:lnTo>
                      <a:pt x="4295858" y="821486"/>
                    </a:lnTo>
                    <a:lnTo>
                      <a:pt x="4426065" y="612984"/>
                    </a:lnTo>
                    <a:lnTo>
                      <a:pt x="4458545" y="579742"/>
                    </a:lnTo>
                    <a:lnTo>
                      <a:pt x="4523696" y="520306"/>
                    </a:lnTo>
                    <a:lnTo>
                      <a:pt x="4556176" y="486682"/>
                    </a:lnTo>
                    <a:lnTo>
                      <a:pt x="4588752" y="449535"/>
                    </a:lnTo>
                    <a:lnTo>
                      <a:pt x="4621328" y="431723"/>
                    </a:lnTo>
                    <a:lnTo>
                      <a:pt x="4751439" y="429151"/>
                    </a:lnTo>
                    <a:lnTo>
                      <a:pt x="4784014" y="429151"/>
                    </a:lnTo>
                    <a:lnTo>
                      <a:pt x="5011852" y="429151"/>
                    </a:lnTo>
                    <a:lnTo>
                      <a:pt x="5044333" y="404386"/>
                    </a:lnTo>
                    <a:lnTo>
                      <a:pt x="5141964" y="254558"/>
                    </a:lnTo>
                    <a:lnTo>
                      <a:pt x="5174539" y="173596"/>
                    </a:lnTo>
                    <a:lnTo>
                      <a:pt x="5239595" y="94348"/>
                    </a:lnTo>
                    <a:lnTo>
                      <a:pt x="5272171" y="73297"/>
                    </a:lnTo>
                    <a:lnTo>
                      <a:pt x="5369802" y="12623"/>
                    </a:lnTo>
                    <a:lnTo>
                      <a:pt x="5402377" y="186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FF0000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96798B9-FCB7-191E-7331-B63BAC15ADA5}"/>
                  </a:ext>
                </a:extLst>
              </p:cNvPr>
              <p:cNvSpPr/>
              <p:nvPr/>
            </p:nvSpPr>
            <p:spPr>
              <a:xfrm>
                <a:off x="2605520" y="3862715"/>
                <a:ext cx="5467350" cy="1208913"/>
              </a:xfrm>
              <a:custGeom>
                <a:avLst/>
                <a:gdLst>
                  <a:gd name="connsiteX0" fmla="*/ 83 w 5467350"/>
                  <a:gd name="connsiteY0" fmla="*/ 1208963 h 1208913"/>
                  <a:gd name="connsiteX1" fmla="*/ 520815 w 5467350"/>
                  <a:gd name="connsiteY1" fmla="*/ 1204010 h 1208913"/>
                  <a:gd name="connsiteX2" fmla="*/ 553295 w 5467350"/>
                  <a:gd name="connsiteY2" fmla="*/ 1194580 h 1208913"/>
                  <a:gd name="connsiteX3" fmla="*/ 683502 w 5467350"/>
                  <a:gd name="connsiteY3" fmla="*/ 1191913 h 1208913"/>
                  <a:gd name="connsiteX4" fmla="*/ 716077 w 5467350"/>
                  <a:gd name="connsiteY4" fmla="*/ 1191913 h 1208913"/>
                  <a:gd name="connsiteX5" fmla="*/ 1106602 w 5467350"/>
                  <a:gd name="connsiteY5" fmla="*/ 1191913 h 1208913"/>
                  <a:gd name="connsiteX6" fmla="*/ 1139083 w 5467350"/>
                  <a:gd name="connsiteY6" fmla="*/ 1170959 h 1208913"/>
                  <a:gd name="connsiteX7" fmla="*/ 1236714 w 5467350"/>
                  <a:gd name="connsiteY7" fmla="*/ 1168863 h 1208913"/>
                  <a:gd name="connsiteX8" fmla="*/ 1269289 w 5467350"/>
                  <a:gd name="connsiteY8" fmla="*/ 1155814 h 1208913"/>
                  <a:gd name="connsiteX9" fmla="*/ 1301865 w 5467350"/>
                  <a:gd name="connsiteY9" fmla="*/ 1122762 h 1208913"/>
                  <a:gd name="connsiteX10" fmla="*/ 1334345 w 5467350"/>
                  <a:gd name="connsiteY10" fmla="*/ 1112951 h 1208913"/>
                  <a:gd name="connsiteX11" fmla="*/ 1887652 w 5467350"/>
                  <a:gd name="connsiteY11" fmla="*/ 1108284 h 1208913"/>
                  <a:gd name="connsiteX12" fmla="*/ 1920133 w 5467350"/>
                  <a:gd name="connsiteY12" fmla="*/ 1093330 h 1208913"/>
                  <a:gd name="connsiteX13" fmla="*/ 1952708 w 5467350"/>
                  <a:gd name="connsiteY13" fmla="*/ 1057420 h 1208913"/>
                  <a:gd name="connsiteX14" fmla="*/ 1985284 w 5467350"/>
                  <a:gd name="connsiteY14" fmla="*/ 1057420 h 1208913"/>
                  <a:gd name="connsiteX15" fmla="*/ 2082915 w 5467350"/>
                  <a:gd name="connsiteY15" fmla="*/ 1051896 h 1208913"/>
                  <a:gd name="connsiteX16" fmla="*/ 2115395 w 5467350"/>
                  <a:gd name="connsiteY16" fmla="*/ 1035037 h 1208913"/>
                  <a:gd name="connsiteX17" fmla="*/ 2147971 w 5467350"/>
                  <a:gd name="connsiteY17" fmla="*/ 1016368 h 1208913"/>
                  <a:gd name="connsiteX18" fmla="*/ 2180546 w 5467350"/>
                  <a:gd name="connsiteY18" fmla="*/ 1008748 h 1208913"/>
                  <a:gd name="connsiteX19" fmla="*/ 2310658 w 5467350"/>
                  <a:gd name="connsiteY19" fmla="*/ 1006176 h 1208913"/>
                  <a:gd name="connsiteX20" fmla="*/ 2343233 w 5467350"/>
                  <a:gd name="connsiteY20" fmla="*/ 1006176 h 1208913"/>
                  <a:gd name="connsiteX21" fmla="*/ 2733758 w 5467350"/>
                  <a:gd name="connsiteY21" fmla="*/ 1002937 h 1208913"/>
                  <a:gd name="connsiteX22" fmla="*/ 2766334 w 5467350"/>
                  <a:gd name="connsiteY22" fmla="*/ 979601 h 1208913"/>
                  <a:gd name="connsiteX23" fmla="*/ 2798814 w 5467350"/>
                  <a:gd name="connsiteY23" fmla="*/ 961504 h 1208913"/>
                  <a:gd name="connsiteX24" fmla="*/ 2831389 w 5467350"/>
                  <a:gd name="connsiteY24" fmla="*/ 960837 h 1208913"/>
                  <a:gd name="connsiteX25" fmla="*/ 2929021 w 5467350"/>
                  <a:gd name="connsiteY25" fmla="*/ 956265 h 1208913"/>
                  <a:gd name="connsiteX26" fmla="*/ 2961596 w 5467350"/>
                  <a:gd name="connsiteY26" fmla="*/ 956265 h 1208913"/>
                  <a:gd name="connsiteX27" fmla="*/ 3547384 w 5467350"/>
                  <a:gd name="connsiteY27" fmla="*/ 955027 h 1208913"/>
                  <a:gd name="connsiteX28" fmla="*/ 3579864 w 5467350"/>
                  <a:gd name="connsiteY28" fmla="*/ 933405 h 1208913"/>
                  <a:gd name="connsiteX29" fmla="*/ 3612439 w 5467350"/>
                  <a:gd name="connsiteY29" fmla="*/ 889400 h 1208913"/>
                  <a:gd name="connsiteX30" fmla="*/ 3645015 w 5467350"/>
                  <a:gd name="connsiteY30" fmla="*/ 867492 h 1208913"/>
                  <a:gd name="connsiteX31" fmla="*/ 3677495 w 5467350"/>
                  <a:gd name="connsiteY31" fmla="*/ 858538 h 1208913"/>
                  <a:gd name="connsiteX32" fmla="*/ 3710071 w 5467350"/>
                  <a:gd name="connsiteY32" fmla="*/ 835869 h 1208913"/>
                  <a:gd name="connsiteX33" fmla="*/ 3742646 w 5467350"/>
                  <a:gd name="connsiteY33" fmla="*/ 808913 h 1208913"/>
                  <a:gd name="connsiteX34" fmla="*/ 3775126 w 5467350"/>
                  <a:gd name="connsiteY34" fmla="*/ 765860 h 1208913"/>
                  <a:gd name="connsiteX35" fmla="*/ 3840278 w 5467350"/>
                  <a:gd name="connsiteY35" fmla="*/ 700519 h 1208913"/>
                  <a:gd name="connsiteX36" fmla="*/ 3872757 w 5467350"/>
                  <a:gd name="connsiteY36" fmla="*/ 681945 h 1208913"/>
                  <a:gd name="connsiteX37" fmla="*/ 3937909 w 5467350"/>
                  <a:gd name="connsiteY37" fmla="*/ 637368 h 1208913"/>
                  <a:gd name="connsiteX38" fmla="*/ 3970389 w 5467350"/>
                  <a:gd name="connsiteY38" fmla="*/ 626986 h 1208913"/>
                  <a:gd name="connsiteX39" fmla="*/ 4035540 w 5467350"/>
                  <a:gd name="connsiteY39" fmla="*/ 548309 h 1208913"/>
                  <a:gd name="connsiteX40" fmla="*/ 4068020 w 5467350"/>
                  <a:gd name="connsiteY40" fmla="*/ 505066 h 1208913"/>
                  <a:gd name="connsiteX41" fmla="*/ 4100596 w 5467350"/>
                  <a:gd name="connsiteY41" fmla="*/ 453345 h 1208913"/>
                  <a:gd name="connsiteX42" fmla="*/ 4133171 w 5467350"/>
                  <a:gd name="connsiteY42" fmla="*/ 420293 h 1208913"/>
                  <a:gd name="connsiteX43" fmla="*/ 4263283 w 5467350"/>
                  <a:gd name="connsiteY43" fmla="*/ 383812 h 1208913"/>
                  <a:gd name="connsiteX44" fmla="*/ 4295858 w 5467350"/>
                  <a:gd name="connsiteY44" fmla="*/ 353142 h 1208913"/>
                  <a:gd name="connsiteX45" fmla="*/ 4426065 w 5467350"/>
                  <a:gd name="connsiteY45" fmla="*/ 177787 h 1208913"/>
                  <a:gd name="connsiteX46" fmla="*/ 4458545 w 5467350"/>
                  <a:gd name="connsiteY46" fmla="*/ 146640 h 1208913"/>
                  <a:gd name="connsiteX47" fmla="*/ 4523696 w 5467350"/>
                  <a:gd name="connsiteY47" fmla="*/ 88442 h 1208913"/>
                  <a:gd name="connsiteX48" fmla="*/ 4556176 w 5467350"/>
                  <a:gd name="connsiteY48" fmla="*/ 55771 h 1208913"/>
                  <a:gd name="connsiteX49" fmla="*/ 4588752 w 5467350"/>
                  <a:gd name="connsiteY49" fmla="*/ 19672 h 1208913"/>
                  <a:gd name="connsiteX50" fmla="*/ 4621328 w 5467350"/>
                  <a:gd name="connsiteY50" fmla="*/ 2622 h 1208913"/>
                  <a:gd name="connsiteX51" fmla="*/ 4751439 w 5467350"/>
                  <a:gd name="connsiteY51" fmla="*/ 50 h 1208913"/>
                  <a:gd name="connsiteX52" fmla="*/ 4784014 w 5467350"/>
                  <a:gd name="connsiteY52" fmla="*/ 50 h 1208913"/>
                  <a:gd name="connsiteX53" fmla="*/ 5467433 w 5467350"/>
                  <a:gd name="connsiteY53" fmla="*/ 50 h 12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467350" h="1208913">
                    <a:moveTo>
                      <a:pt x="83" y="1208963"/>
                    </a:moveTo>
                    <a:lnTo>
                      <a:pt x="520815" y="1204010"/>
                    </a:lnTo>
                    <a:lnTo>
                      <a:pt x="553295" y="1194580"/>
                    </a:lnTo>
                    <a:lnTo>
                      <a:pt x="683502" y="1191913"/>
                    </a:lnTo>
                    <a:lnTo>
                      <a:pt x="716077" y="1191913"/>
                    </a:lnTo>
                    <a:lnTo>
                      <a:pt x="1106602" y="1191913"/>
                    </a:lnTo>
                    <a:lnTo>
                      <a:pt x="1139083" y="1170959"/>
                    </a:lnTo>
                    <a:lnTo>
                      <a:pt x="1236714" y="1168863"/>
                    </a:lnTo>
                    <a:lnTo>
                      <a:pt x="1269289" y="1155814"/>
                    </a:lnTo>
                    <a:lnTo>
                      <a:pt x="1301865" y="1122762"/>
                    </a:lnTo>
                    <a:lnTo>
                      <a:pt x="1334345" y="1112951"/>
                    </a:lnTo>
                    <a:lnTo>
                      <a:pt x="1887652" y="1108284"/>
                    </a:lnTo>
                    <a:lnTo>
                      <a:pt x="1920133" y="1093330"/>
                    </a:lnTo>
                    <a:lnTo>
                      <a:pt x="1952708" y="1057420"/>
                    </a:lnTo>
                    <a:lnTo>
                      <a:pt x="1985284" y="1057420"/>
                    </a:lnTo>
                    <a:lnTo>
                      <a:pt x="2082915" y="1051896"/>
                    </a:lnTo>
                    <a:lnTo>
                      <a:pt x="2115395" y="1035037"/>
                    </a:lnTo>
                    <a:lnTo>
                      <a:pt x="2147971" y="1016368"/>
                    </a:lnTo>
                    <a:lnTo>
                      <a:pt x="2180546" y="1008748"/>
                    </a:lnTo>
                    <a:lnTo>
                      <a:pt x="2310658" y="1006176"/>
                    </a:lnTo>
                    <a:lnTo>
                      <a:pt x="2343233" y="1006176"/>
                    </a:lnTo>
                    <a:lnTo>
                      <a:pt x="2733758" y="1002937"/>
                    </a:lnTo>
                    <a:lnTo>
                      <a:pt x="2766334" y="979601"/>
                    </a:lnTo>
                    <a:lnTo>
                      <a:pt x="2798814" y="961504"/>
                    </a:lnTo>
                    <a:lnTo>
                      <a:pt x="2831389" y="960837"/>
                    </a:lnTo>
                    <a:lnTo>
                      <a:pt x="2929021" y="956265"/>
                    </a:lnTo>
                    <a:lnTo>
                      <a:pt x="2961596" y="956265"/>
                    </a:lnTo>
                    <a:lnTo>
                      <a:pt x="3547384" y="955027"/>
                    </a:lnTo>
                    <a:lnTo>
                      <a:pt x="3579864" y="933405"/>
                    </a:lnTo>
                    <a:lnTo>
                      <a:pt x="3612439" y="889400"/>
                    </a:lnTo>
                    <a:lnTo>
                      <a:pt x="3645015" y="867492"/>
                    </a:lnTo>
                    <a:lnTo>
                      <a:pt x="3677495" y="858538"/>
                    </a:lnTo>
                    <a:lnTo>
                      <a:pt x="3710071" y="835869"/>
                    </a:lnTo>
                    <a:lnTo>
                      <a:pt x="3742646" y="808913"/>
                    </a:lnTo>
                    <a:lnTo>
                      <a:pt x="3775126" y="765860"/>
                    </a:lnTo>
                    <a:lnTo>
                      <a:pt x="3840278" y="700519"/>
                    </a:lnTo>
                    <a:lnTo>
                      <a:pt x="3872757" y="681945"/>
                    </a:lnTo>
                    <a:lnTo>
                      <a:pt x="3937909" y="637368"/>
                    </a:lnTo>
                    <a:lnTo>
                      <a:pt x="3970389" y="626986"/>
                    </a:lnTo>
                    <a:lnTo>
                      <a:pt x="4035540" y="548309"/>
                    </a:lnTo>
                    <a:lnTo>
                      <a:pt x="4068020" y="505066"/>
                    </a:lnTo>
                    <a:lnTo>
                      <a:pt x="4100596" y="453345"/>
                    </a:lnTo>
                    <a:lnTo>
                      <a:pt x="4133171" y="420293"/>
                    </a:lnTo>
                    <a:lnTo>
                      <a:pt x="4263283" y="383812"/>
                    </a:lnTo>
                    <a:lnTo>
                      <a:pt x="4295858" y="353142"/>
                    </a:lnTo>
                    <a:lnTo>
                      <a:pt x="4426065" y="177787"/>
                    </a:lnTo>
                    <a:lnTo>
                      <a:pt x="4458545" y="146640"/>
                    </a:lnTo>
                    <a:lnTo>
                      <a:pt x="4523696" y="88442"/>
                    </a:lnTo>
                    <a:lnTo>
                      <a:pt x="4556176" y="55771"/>
                    </a:lnTo>
                    <a:lnTo>
                      <a:pt x="4588752" y="19672"/>
                    </a:lnTo>
                    <a:lnTo>
                      <a:pt x="4621328" y="2622"/>
                    </a:lnTo>
                    <a:lnTo>
                      <a:pt x="4751439" y="50"/>
                    </a:lnTo>
                    <a:lnTo>
                      <a:pt x="4784014" y="5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70AD47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84F210E-21EC-46A3-A40F-C5AD2DC234E6}"/>
                  </a:ext>
                </a:extLst>
              </p:cNvPr>
              <p:cNvSpPr/>
              <p:nvPr/>
            </p:nvSpPr>
            <p:spPr>
              <a:xfrm>
                <a:off x="2605520" y="3303884"/>
                <a:ext cx="5467350" cy="1767744"/>
              </a:xfrm>
              <a:custGeom>
                <a:avLst/>
                <a:gdLst>
                  <a:gd name="connsiteX0" fmla="*/ 83 w 5467350"/>
                  <a:gd name="connsiteY0" fmla="*/ 1767795 h 1767744"/>
                  <a:gd name="connsiteX1" fmla="*/ 390608 w 5467350"/>
                  <a:gd name="connsiteY1" fmla="*/ 1764747 h 1767744"/>
                  <a:gd name="connsiteX2" fmla="*/ 423183 w 5467350"/>
                  <a:gd name="connsiteY2" fmla="*/ 1719217 h 1767744"/>
                  <a:gd name="connsiteX3" fmla="*/ 455664 w 5467350"/>
                  <a:gd name="connsiteY3" fmla="*/ 1671497 h 1767744"/>
                  <a:gd name="connsiteX4" fmla="*/ 488239 w 5467350"/>
                  <a:gd name="connsiteY4" fmla="*/ 1671497 h 1767744"/>
                  <a:gd name="connsiteX5" fmla="*/ 553295 w 5467350"/>
                  <a:gd name="connsiteY5" fmla="*/ 1664067 h 1767744"/>
                  <a:gd name="connsiteX6" fmla="*/ 585871 w 5467350"/>
                  <a:gd name="connsiteY6" fmla="*/ 1664067 h 1767744"/>
                  <a:gd name="connsiteX7" fmla="*/ 683502 w 5467350"/>
                  <a:gd name="connsiteY7" fmla="*/ 1653019 h 1767744"/>
                  <a:gd name="connsiteX8" fmla="*/ 716077 w 5467350"/>
                  <a:gd name="connsiteY8" fmla="*/ 1650352 h 1767744"/>
                  <a:gd name="connsiteX9" fmla="*/ 813709 w 5467350"/>
                  <a:gd name="connsiteY9" fmla="*/ 1640541 h 1767744"/>
                  <a:gd name="connsiteX10" fmla="*/ 846189 w 5467350"/>
                  <a:gd name="connsiteY10" fmla="*/ 1640541 h 1767744"/>
                  <a:gd name="connsiteX11" fmla="*/ 1106602 w 5467350"/>
                  <a:gd name="connsiteY11" fmla="*/ 1636350 h 1767744"/>
                  <a:gd name="connsiteX12" fmla="*/ 1139083 w 5467350"/>
                  <a:gd name="connsiteY12" fmla="*/ 1616823 h 1767744"/>
                  <a:gd name="connsiteX13" fmla="*/ 1269289 w 5467350"/>
                  <a:gd name="connsiteY13" fmla="*/ 1609585 h 1767744"/>
                  <a:gd name="connsiteX14" fmla="*/ 1301865 w 5467350"/>
                  <a:gd name="connsiteY14" fmla="*/ 1589296 h 1767744"/>
                  <a:gd name="connsiteX15" fmla="*/ 1334345 w 5467350"/>
                  <a:gd name="connsiteY15" fmla="*/ 1560626 h 1767744"/>
                  <a:gd name="connsiteX16" fmla="*/ 1366921 w 5467350"/>
                  <a:gd name="connsiteY16" fmla="*/ 1542243 h 1767744"/>
                  <a:gd name="connsiteX17" fmla="*/ 1464552 w 5467350"/>
                  <a:gd name="connsiteY17" fmla="*/ 1476330 h 1767744"/>
                  <a:gd name="connsiteX18" fmla="*/ 1497127 w 5467350"/>
                  <a:gd name="connsiteY18" fmla="*/ 1470424 h 1767744"/>
                  <a:gd name="connsiteX19" fmla="*/ 1724870 w 5467350"/>
                  <a:gd name="connsiteY19" fmla="*/ 1470424 h 1767744"/>
                  <a:gd name="connsiteX20" fmla="*/ 1757446 w 5467350"/>
                  <a:gd name="connsiteY20" fmla="*/ 1457565 h 1767744"/>
                  <a:gd name="connsiteX21" fmla="*/ 1855077 w 5467350"/>
                  <a:gd name="connsiteY21" fmla="*/ 1457565 h 1767744"/>
                  <a:gd name="connsiteX22" fmla="*/ 1887652 w 5467350"/>
                  <a:gd name="connsiteY22" fmla="*/ 1446993 h 1767744"/>
                  <a:gd name="connsiteX23" fmla="*/ 1920133 w 5467350"/>
                  <a:gd name="connsiteY23" fmla="*/ 1437468 h 1767744"/>
                  <a:gd name="connsiteX24" fmla="*/ 1952708 w 5467350"/>
                  <a:gd name="connsiteY24" fmla="*/ 1420418 h 1767744"/>
                  <a:gd name="connsiteX25" fmla="*/ 2050339 w 5467350"/>
                  <a:gd name="connsiteY25" fmla="*/ 1414798 h 1767744"/>
                  <a:gd name="connsiteX26" fmla="*/ 2082915 w 5467350"/>
                  <a:gd name="connsiteY26" fmla="*/ 1404225 h 1767744"/>
                  <a:gd name="connsiteX27" fmla="*/ 2147971 w 5467350"/>
                  <a:gd name="connsiteY27" fmla="*/ 1331645 h 1767744"/>
                  <a:gd name="connsiteX28" fmla="*/ 2180546 w 5467350"/>
                  <a:gd name="connsiteY28" fmla="*/ 1318405 h 1767744"/>
                  <a:gd name="connsiteX29" fmla="*/ 2245602 w 5467350"/>
                  <a:gd name="connsiteY29" fmla="*/ 1280591 h 1767744"/>
                  <a:gd name="connsiteX30" fmla="*/ 2278177 w 5467350"/>
                  <a:gd name="connsiteY30" fmla="*/ 1271638 h 1767744"/>
                  <a:gd name="connsiteX31" fmla="*/ 2668703 w 5467350"/>
                  <a:gd name="connsiteY31" fmla="*/ 1268589 h 1767744"/>
                  <a:gd name="connsiteX32" fmla="*/ 2701182 w 5467350"/>
                  <a:gd name="connsiteY32" fmla="*/ 1258112 h 1767744"/>
                  <a:gd name="connsiteX33" fmla="*/ 2733758 w 5467350"/>
                  <a:gd name="connsiteY33" fmla="*/ 1255255 h 1767744"/>
                  <a:gd name="connsiteX34" fmla="*/ 2766334 w 5467350"/>
                  <a:gd name="connsiteY34" fmla="*/ 1210963 h 1767744"/>
                  <a:gd name="connsiteX35" fmla="*/ 2798814 w 5467350"/>
                  <a:gd name="connsiteY35" fmla="*/ 1161624 h 1767744"/>
                  <a:gd name="connsiteX36" fmla="*/ 2831389 w 5467350"/>
                  <a:gd name="connsiteY36" fmla="*/ 1142193 h 1767744"/>
                  <a:gd name="connsiteX37" fmla="*/ 2863965 w 5467350"/>
                  <a:gd name="connsiteY37" fmla="*/ 1142193 h 1767744"/>
                  <a:gd name="connsiteX38" fmla="*/ 2896445 w 5467350"/>
                  <a:gd name="connsiteY38" fmla="*/ 1134954 h 1767744"/>
                  <a:gd name="connsiteX39" fmla="*/ 2961596 w 5467350"/>
                  <a:gd name="connsiteY39" fmla="*/ 1133049 h 1767744"/>
                  <a:gd name="connsiteX40" fmla="*/ 2994076 w 5467350"/>
                  <a:gd name="connsiteY40" fmla="*/ 1113523 h 1767744"/>
                  <a:gd name="connsiteX41" fmla="*/ 3059228 w 5467350"/>
                  <a:gd name="connsiteY41" fmla="*/ 1108950 h 1767744"/>
                  <a:gd name="connsiteX42" fmla="*/ 3091707 w 5467350"/>
                  <a:gd name="connsiteY42" fmla="*/ 1108950 h 1767744"/>
                  <a:gd name="connsiteX43" fmla="*/ 3189339 w 5467350"/>
                  <a:gd name="connsiteY43" fmla="*/ 1106093 h 1767744"/>
                  <a:gd name="connsiteX44" fmla="*/ 3221914 w 5467350"/>
                  <a:gd name="connsiteY44" fmla="*/ 1106093 h 1767744"/>
                  <a:gd name="connsiteX45" fmla="*/ 3254490 w 5467350"/>
                  <a:gd name="connsiteY45" fmla="*/ 1106093 h 1767744"/>
                  <a:gd name="connsiteX46" fmla="*/ 3286970 w 5467350"/>
                  <a:gd name="connsiteY46" fmla="*/ 1096378 h 1767744"/>
                  <a:gd name="connsiteX47" fmla="*/ 3384601 w 5467350"/>
                  <a:gd name="connsiteY47" fmla="*/ 1096092 h 1767744"/>
                  <a:gd name="connsiteX48" fmla="*/ 3417177 w 5467350"/>
                  <a:gd name="connsiteY48" fmla="*/ 1088186 h 1767744"/>
                  <a:gd name="connsiteX49" fmla="*/ 3449753 w 5467350"/>
                  <a:gd name="connsiteY49" fmla="*/ 1073041 h 1767744"/>
                  <a:gd name="connsiteX50" fmla="*/ 3482232 w 5467350"/>
                  <a:gd name="connsiteY50" fmla="*/ 1072374 h 1767744"/>
                  <a:gd name="connsiteX51" fmla="*/ 3547384 w 5467350"/>
                  <a:gd name="connsiteY51" fmla="*/ 1037037 h 1767744"/>
                  <a:gd name="connsiteX52" fmla="*/ 3579864 w 5467350"/>
                  <a:gd name="connsiteY52" fmla="*/ 974267 h 1767744"/>
                  <a:gd name="connsiteX53" fmla="*/ 3612439 w 5467350"/>
                  <a:gd name="connsiteY53" fmla="*/ 905497 h 1767744"/>
                  <a:gd name="connsiteX54" fmla="*/ 3645015 w 5467350"/>
                  <a:gd name="connsiteY54" fmla="*/ 862824 h 1767744"/>
                  <a:gd name="connsiteX55" fmla="*/ 3710071 w 5467350"/>
                  <a:gd name="connsiteY55" fmla="*/ 788053 h 1767744"/>
                  <a:gd name="connsiteX56" fmla="*/ 3742646 w 5467350"/>
                  <a:gd name="connsiteY56" fmla="*/ 765003 h 1767744"/>
                  <a:gd name="connsiteX57" fmla="*/ 3840278 w 5467350"/>
                  <a:gd name="connsiteY57" fmla="*/ 644607 h 1767744"/>
                  <a:gd name="connsiteX58" fmla="*/ 3872757 w 5467350"/>
                  <a:gd name="connsiteY58" fmla="*/ 619461 h 1767744"/>
                  <a:gd name="connsiteX59" fmla="*/ 3905333 w 5467350"/>
                  <a:gd name="connsiteY59" fmla="*/ 595363 h 1767744"/>
                  <a:gd name="connsiteX60" fmla="*/ 3937909 w 5467350"/>
                  <a:gd name="connsiteY60" fmla="*/ 588695 h 1767744"/>
                  <a:gd name="connsiteX61" fmla="*/ 3970389 w 5467350"/>
                  <a:gd name="connsiteY61" fmla="*/ 575265 h 1767744"/>
                  <a:gd name="connsiteX62" fmla="*/ 4002964 w 5467350"/>
                  <a:gd name="connsiteY62" fmla="*/ 542594 h 1767744"/>
                  <a:gd name="connsiteX63" fmla="*/ 4035540 w 5467350"/>
                  <a:gd name="connsiteY63" fmla="*/ 512590 h 1767744"/>
                  <a:gd name="connsiteX64" fmla="*/ 4068020 w 5467350"/>
                  <a:gd name="connsiteY64" fmla="*/ 501922 h 1767744"/>
                  <a:gd name="connsiteX65" fmla="*/ 4133171 w 5467350"/>
                  <a:gd name="connsiteY65" fmla="*/ 432485 h 1767744"/>
                  <a:gd name="connsiteX66" fmla="*/ 4165651 w 5467350"/>
                  <a:gd name="connsiteY66" fmla="*/ 427341 h 1767744"/>
                  <a:gd name="connsiteX67" fmla="*/ 4263283 w 5467350"/>
                  <a:gd name="connsiteY67" fmla="*/ 419436 h 1767744"/>
                  <a:gd name="connsiteX68" fmla="*/ 4295858 w 5467350"/>
                  <a:gd name="connsiteY68" fmla="*/ 399529 h 1767744"/>
                  <a:gd name="connsiteX69" fmla="*/ 4360914 w 5467350"/>
                  <a:gd name="connsiteY69" fmla="*/ 318185 h 1767744"/>
                  <a:gd name="connsiteX70" fmla="*/ 4393489 w 5467350"/>
                  <a:gd name="connsiteY70" fmla="*/ 289515 h 1767744"/>
                  <a:gd name="connsiteX71" fmla="*/ 4588752 w 5467350"/>
                  <a:gd name="connsiteY71" fmla="*/ 94443 h 1767744"/>
                  <a:gd name="connsiteX72" fmla="*/ 4621328 w 5467350"/>
                  <a:gd name="connsiteY72" fmla="*/ 76726 h 1767744"/>
                  <a:gd name="connsiteX73" fmla="*/ 4718959 w 5467350"/>
                  <a:gd name="connsiteY73" fmla="*/ 74154 h 1767744"/>
                  <a:gd name="connsiteX74" fmla="*/ 4751439 w 5467350"/>
                  <a:gd name="connsiteY74" fmla="*/ 74154 h 1767744"/>
                  <a:gd name="connsiteX75" fmla="*/ 5141964 w 5467350"/>
                  <a:gd name="connsiteY75" fmla="*/ 72249 h 1767744"/>
                  <a:gd name="connsiteX76" fmla="*/ 5174539 w 5467350"/>
                  <a:gd name="connsiteY76" fmla="*/ 57010 h 1767744"/>
                  <a:gd name="connsiteX77" fmla="*/ 5239595 w 5467350"/>
                  <a:gd name="connsiteY77" fmla="*/ 45770 h 1767744"/>
                  <a:gd name="connsiteX78" fmla="*/ 5272171 w 5467350"/>
                  <a:gd name="connsiteY78" fmla="*/ 42913 h 1767744"/>
                  <a:gd name="connsiteX79" fmla="*/ 5337227 w 5467350"/>
                  <a:gd name="connsiteY79" fmla="*/ 23196 h 1767744"/>
                  <a:gd name="connsiteX80" fmla="*/ 5369802 w 5467350"/>
                  <a:gd name="connsiteY80" fmla="*/ 3574 h 1767744"/>
                  <a:gd name="connsiteX81" fmla="*/ 5467433 w 5467350"/>
                  <a:gd name="connsiteY81" fmla="*/ 50 h 176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1767744">
                    <a:moveTo>
                      <a:pt x="83" y="1767795"/>
                    </a:moveTo>
                    <a:lnTo>
                      <a:pt x="390608" y="1764747"/>
                    </a:lnTo>
                    <a:lnTo>
                      <a:pt x="423183" y="1719217"/>
                    </a:lnTo>
                    <a:lnTo>
                      <a:pt x="455664" y="1671497"/>
                    </a:lnTo>
                    <a:lnTo>
                      <a:pt x="488239" y="1671497"/>
                    </a:lnTo>
                    <a:lnTo>
                      <a:pt x="553295" y="1664067"/>
                    </a:lnTo>
                    <a:lnTo>
                      <a:pt x="585871" y="1664067"/>
                    </a:lnTo>
                    <a:lnTo>
                      <a:pt x="683502" y="1653019"/>
                    </a:lnTo>
                    <a:lnTo>
                      <a:pt x="716077" y="1650352"/>
                    </a:lnTo>
                    <a:lnTo>
                      <a:pt x="813709" y="1640541"/>
                    </a:lnTo>
                    <a:lnTo>
                      <a:pt x="846189" y="1640541"/>
                    </a:lnTo>
                    <a:lnTo>
                      <a:pt x="1106602" y="1636350"/>
                    </a:lnTo>
                    <a:lnTo>
                      <a:pt x="1139083" y="1616823"/>
                    </a:lnTo>
                    <a:lnTo>
                      <a:pt x="1269289" y="1609585"/>
                    </a:lnTo>
                    <a:lnTo>
                      <a:pt x="1301865" y="1589296"/>
                    </a:lnTo>
                    <a:lnTo>
                      <a:pt x="1334345" y="1560626"/>
                    </a:lnTo>
                    <a:lnTo>
                      <a:pt x="1366921" y="1542243"/>
                    </a:lnTo>
                    <a:lnTo>
                      <a:pt x="1464552" y="1476330"/>
                    </a:lnTo>
                    <a:lnTo>
                      <a:pt x="1497127" y="1470424"/>
                    </a:lnTo>
                    <a:lnTo>
                      <a:pt x="1724870" y="1470424"/>
                    </a:lnTo>
                    <a:lnTo>
                      <a:pt x="1757446" y="1457565"/>
                    </a:lnTo>
                    <a:lnTo>
                      <a:pt x="1855077" y="1457565"/>
                    </a:lnTo>
                    <a:lnTo>
                      <a:pt x="1887652" y="1446993"/>
                    </a:lnTo>
                    <a:lnTo>
                      <a:pt x="1920133" y="1437468"/>
                    </a:lnTo>
                    <a:lnTo>
                      <a:pt x="1952708" y="1420418"/>
                    </a:lnTo>
                    <a:lnTo>
                      <a:pt x="2050339" y="1414798"/>
                    </a:lnTo>
                    <a:lnTo>
                      <a:pt x="2082915" y="1404225"/>
                    </a:lnTo>
                    <a:lnTo>
                      <a:pt x="2147971" y="1331645"/>
                    </a:lnTo>
                    <a:lnTo>
                      <a:pt x="2180546" y="1318405"/>
                    </a:lnTo>
                    <a:lnTo>
                      <a:pt x="2245602" y="1280591"/>
                    </a:lnTo>
                    <a:lnTo>
                      <a:pt x="2278177" y="1271638"/>
                    </a:lnTo>
                    <a:lnTo>
                      <a:pt x="2668703" y="1268589"/>
                    </a:lnTo>
                    <a:lnTo>
                      <a:pt x="2701182" y="1258112"/>
                    </a:lnTo>
                    <a:lnTo>
                      <a:pt x="2733758" y="1255255"/>
                    </a:lnTo>
                    <a:lnTo>
                      <a:pt x="2766334" y="1210963"/>
                    </a:lnTo>
                    <a:lnTo>
                      <a:pt x="2798814" y="1161624"/>
                    </a:lnTo>
                    <a:lnTo>
                      <a:pt x="2831389" y="1142193"/>
                    </a:lnTo>
                    <a:lnTo>
                      <a:pt x="2863965" y="1142193"/>
                    </a:lnTo>
                    <a:lnTo>
                      <a:pt x="2896445" y="1134954"/>
                    </a:lnTo>
                    <a:lnTo>
                      <a:pt x="2961596" y="1133049"/>
                    </a:lnTo>
                    <a:lnTo>
                      <a:pt x="2994076" y="1113523"/>
                    </a:lnTo>
                    <a:lnTo>
                      <a:pt x="3059228" y="1108950"/>
                    </a:lnTo>
                    <a:lnTo>
                      <a:pt x="3091707" y="1108950"/>
                    </a:lnTo>
                    <a:lnTo>
                      <a:pt x="3189339" y="1106093"/>
                    </a:lnTo>
                    <a:lnTo>
                      <a:pt x="3221914" y="1106093"/>
                    </a:lnTo>
                    <a:lnTo>
                      <a:pt x="3254490" y="1106093"/>
                    </a:lnTo>
                    <a:lnTo>
                      <a:pt x="3286970" y="1096378"/>
                    </a:lnTo>
                    <a:lnTo>
                      <a:pt x="3384601" y="1096092"/>
                    </a:lnTo>
                    <a:lnTo>
                      <a:pt x="3417177" y="1088186"/>
                    </a:lnTo>
                    <a:lnTo>
                      <a:pt x="3449753" y="1073041"/>
                    </a:lnTo>
                    <a:lnTo>
                      <a:pt x="3482232" y="1072374"/>
                    </a:lnTo>
                    <a:lnTo>
                      <a:pt x="3547384" y="1037037"/>
                    </a:lnTo>
                    <a:lnTo>
                      <a:pt x="3579864" y="974267"/>
                    </a:lnTo>
                    <a:lnTo>
                      <a:pt x="3612439" y="905497"/>
                    </a:lnTo>
                    <a:lnTo>
                      <a:pt x="3645015" y="862824"/>
                    </a:lnTo>
                    <a:lnTo>
                      <a:pt x="3710071" y="788053"/>
                    </a:lnTo>
                    <a:lnTo>
                      <a:pt x="3742646" y="765003"/>
                    </a:lnTo>
                    <a:lnTo>
                      <a:pt x="3840278" y="644607"/>
                    </a:lnTo>
                    <a:lnTo>
                      <a:pt x="3872757" y="619461"/>
                    </a:lnTo>
                    <a:lnTo>
                      <a:pt x="3905333" y="595363"/>
                    </a:lnTo>
                    <a:lnTo>
                      <a:pt x="3937909" y="588695"/>
                    </a:lnTo>
                    <a:lnTo>
                      <a:pt x="3970389" y="575265"/>
                    </a:lnTo>
                    <a:lnTo>
                      <a:pt x="4002964" y="542594"/>
                    </a:lnTo>
                    <a:lnTo>
                      <a:pt x="4035540" y="512590"/>
                    </a:lnTo>
                    <a:lnTo>
                      <a:pt x="4068020" y="501922"/>
                    </a:lnTo>
                    <a:lnTo>
                      <a:pt x="4133171" y="432485"/>
                    </a:lnTo>
                    <a:lnTo>
                      <a:pt x="4165651" y="427341"/>
                    </a:lnTo>
                    <a:lnTo>
                      <a:pt x="4263283" y="419436"/>
                    </a:lnTo>
                    <a:lnTo>
                      <a:pt x="4295858" y="399529"/>
                    </a:lnTo>
                    <a:lnTo>
                      <a:pt x="4360914" y="318185"/>
                    </a:lnTo>
                    <a:lnTo>
                      <a:pt x="4393489" y="289515"/>
                    </a:lnTo>
                    <a:lnTo>
                      <a:pt x="4588752" y="94443"/>
                    </a:lnTo>
                    <a:lnTo>
                      <a:pt x="4621328" y="76726"/>
                    </a:lnTo>
                    <a:lnTo>
                      <a:pt x="4718959" y="74154"/>
                    </a:lnTo>
                    <a:lnTo>
                      <a:pt x="4751439" y="74154"/>
                    </a:lnTo>
                    <a:lnTo>
                      <a:pt x="5141964" y="72249"/>
                    </a:lnTo>
                    <a:lnTo>
                      <a:pt x="5174539" y="57010"/>
                    </a:lnTo>
                    <a:lnTo>
                      <a:pt x="5239595" y="45770"/>
                    </a:lnTo>
                    <a:lnTo>
                      <a:pt x="5272171" y="42913"/>
                    </a:lnTo>
                    <a:lnTo>
                      <a:pt x="5337227" y="23196"/>
                    </a:lnTo>
                    <a:lnTo>
                      <a:pt x="5369802" y="3574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36BAAFE-B73A-2FA0-CB2B-C611C05777AD}"/>
                  </a:ext>
                </a:extLst>
              </p:cNvPr>
              <p:cNvSpPr/>
              <p:nvPr/>
            </p:nvSpPr>
            <p:spPr>
              <a:xfrm>
                <a:off x="2605520" y="3370463"/>
                <a:ext cx="5467350" cy="1701069"/>
              </a:xfrm>
              <a:custGeom>
                <a:avLst/>
                <a:gdLst>
                  <a:gd name="connsiteX0" fmla="*/ 83 w 5467350"/>
                  <a:gd name="connsiteY0" fmla="*/ 1701120 h 1701069"/>
                  <a:gd name="connsiteX1" fmla="*/ 227921 w 5467350"/>
                  <a:gd name="connsiteY1" fmla="*/ 1697977 h 1701069"/>
                  <a:gd name="connsiteX2" fmla="*/ 260401 w 5467350"/>
                  <a:gd name="connsiteY2" fmla="*/ 1697977 h 1701069"/>
                  <a:gd name="connsiteX3" fmla="*/ 390608 w 5467350"/>
                  <a:gd name="connsiteY3" fmla="*/ 1697405 h 1701069"/>
                  <a:gd name="connsiteX4" fmla="*/ 423183 w 5467350"/>
                  <a:gd name="connsiteY4" fmla="*/ 1687213 h 1701069"/>
                  <a:gd name="connsiteX5" fmla="*/ 520815 w 5467350"/>
                  <a:gd name="connsiteY5" fmla="*/ 1677879 h 1701069"/>
                  <a:gd name="connsiteX6" fmla="*/ 553295 w 5467350"/>
                  <a:gd name="connsiteY6" fmla="*/ 1669497 h 1701069"/>
                  <a:gd name="connsiteX7" fmla="*/ 585871 w 5467350"/>
                  <a:gd name="connsiteY7" fmla="*/ 1660162 h 1701069"/>
                  <a:gd name="connsiteX8" fmla="*/ 618446 w 5467350"/>
                  <a:gd name="connsiteY8" fmla="*/ 1638350 h 1701069"/>
                  <a:gd name="connsiteX9" fmla="*/ 748558 w 5467350"/>
                  <a:gd name="connsiteY9" fmla="*/ 1601679 h 1701069"/>
                  <a:gd name="connsiteX10" fmla="*/ 781133 w 5467350"/>
                  <a:gd name="connsiteY10" fmla="*/ 1597774 h 1701069"/>
                  <a:gd name="connsiteX11" fmla="*/ 1106602 w 5467350"/>
                  <a:gd name="connsiteY11" fmla="*/ 1597774 h 1701069"/>
                  <a:gd name="connsiteX12" fmla="*/ 1139083 w 5467350"/>
                  <a:gd name="connsiteY12" fmla="*/ 1584153 h 1701069"/>
                  <a:gd name="connsiteX13" fmla="*/ 1269289 w 5467350"/>
                  <a:gd name="connsiteY13" fmla="*/ 1512811 h 1701069"/>
                  <a:gd name="connsiteX14" fmla="*/ 1301865 w 5467350"/>
                  <a:gd name="connsiteY14" fmla="*/ 1491760 h 1701069"/>
                  <a:gd name="connsiteX15" fmla="*/ 1399496 w 5467350"/>
                  <a:gd name="connsiteY15" fmla="*/ 1482521 h 1701069"/>
                  <a:gd name="connsiteX16" fmla="*/ 1431976 w 5467350"/>
                  <a:gd name="connsiteY16" fmla="*/ 1469091 h 1701069"/>
                  <a:gd name="connsiteX17" fmla="*/ 1497127 w 5467350"/>
                  <a:gd name="connsiteY17" fmla="*/ 1448041 h 1701069"/>
                  <a:gd name="connsiteX18" fmla="*/ 1529608 w 5467350"/>
                  <a:gd name="connsiteY18" fmla="*/ 1447850 h 1701069"/>
                  <a:gd name="connsiteX19" fmla="*/ 1724870 w 5467350"/>
                  <a:gd name="connsiteY19" fmla="*/ 1445659 h 1701069"/>
                  <a:gd name="connsiteX20" fmla="*/ 1757446 w 5467350"/>
                  <a:gd name="connsiteY20" fmla="*/ 1434420 h 1701069"/>
                  <a:gd name="connsiteX21" fmla="*/ 1887652 w 5467350"/>
                  <a:gd name="connsiteY21" fmla="*/ 1429086 h 1701069"/>
                  <a:gd name="connsiteX22" fmla="*/ 1920133 w 5467350"/>
                  <a:gd name="connsiteY22" fmla="*/ 1421561 h 1701069"/>
                  <a:gd name="connsiteX23" fmla="*/ 1952708 w 5467350"/>
                  <a:gd name="connsiteY23" fmla="*/ 1402035 h 1701069"/>
                  <a:gd name="connsiteX24" fmla="*/ 1985284 w 5467350"/>
                  <a:gd name="connsiteY24" fmla="*/ 1402035 h 1701069"/>
                  <a:gd name="connsiteX25" fmla="*/ 2017764 w 5467350"/>
                  <a:gd name="connsiteY25" fmla="*/ 1402035 h 1701069"/>
                  <a:gd name="connsiteX26" fmla="*/ 2050339 w 5467350"/>
                  <a:gd name="connsiteY26" fmla="*/ 1384985 h 1701069"/>
                  <a:gd name="connsiteX27" fmla="*/ 2082915 w 5467350"/>
                  <a:gd name="connsiteY27" fmla="*/ 1364411 h 1701069"/>
                  <a:gd name="connsiteX28" fmla="*/ 2115395 w 5467350"/>
                  <a:gd name="connsiteY28" fmla="*/ 1329645 h 1701069"/>
                  <a:gd name="connsiteX29" fmla="*/ 2147971 w 5467350"/>
                  <a:gd name="connsiteY29" fmla="*/ 1296117 h 1701069"/>
                  <a:gd name="connsiteX30" fmla="*/ 2180546 w 5467350"/>
                  <a:gd name="connsiteY30" fmla="*/ 1278400 h 1701069"/>
                  <a:gd name="connsiteX31" fmla="*/ 2213026 w 5467350"/>
                  <a:gd name="connsiteY31" fmla="*/ 1276686 h 1701069"/>
                  <a:gd name="connsiteX32" fmla="*/ 2245602 w 5467350"/>
                  <a:gd name="connsiteY32" fmla="*/ 1267542 h 1701069"/>
                  <a:gd name="connsiteX33" fmla="*/ 2408289 w 5467350"/>
                  <a:gd name="connsiteY33" fmla="*/ 1263922 h 1701069"/>
                  <a:gd name="connsiteX34" fmla="*/ 2440864 w 5467350"/>
                  <a:gd name="connsiteY34" fmla="*/ 1263922 h 1701069"/>
                  <a:gd name="connsiteX35" fmla="*/ 2636127 w 5467350"/>
                  <a:gd name="connsiteY35" fmla="*/ 1257160 h 1701069"/>
                  <a:gd name="connsiteX36" fmla="*/ 2668703 w 5467350"/>
                  <a:gd name="connsiteY36" fmla="*/ 1255064 h 1701069"/>
                  <a:gd name="connsiteX37" fmla="*/ 2733758 w 5467350"/>
                  <a:gd name="connsiteY37" fmla="*/ 1252206 h 1701069"/>
                  <a:gd name="connsiteX38" fmla="*/ 2766334 w 5467350"/>
                  <a:gd name="connsiteY38" fmla="*/ 1237062 h 1701069"/>
                  <a:gd name="connsiteX39" fmla="*/ 2831389 w 5467350"/>
                  <a:gd name="connsiteY39" fmla="*/ 1213059 h 1701069"/>
                  <a:gd name="connsiteX40" fmla="*/ 2863965 w 5467350"/>
                  <a:gd name="connsiteY40" fmla="*/ 1202962 h 1701069"/>
                  <a:gd name="connsiteX41" fmla="*/ 2896445 w 5467350"/>
                  <a:gd name="connsiteY41" fmla="*/ 1172959 h 1701069"/>
                  <a:gd name="connsiteX42" fmla="*/ 2929021 w 5467350"/>
                  <a:gd name="connsiteY42" fmla="*/ 1152861 h 1701069"/>
                  <a:gd name="connsiteX43" fmla="*/ 2994076 w 5467350"/>
                  <a:gd name="connsiteY43" fmla="*/ 1120666 h 1701069"/>
                  <a:gd name="connsiteX44" fmla="*/ 3026652 w 5467350"/>
                  <a:gd name="connsiteY44" fmla="*/ 1113808 h 1701069"/>
                  <a:gd name="connsiteX45" fmla="*/ 3221914 w 5467350"/>
                  <a:gd name="connsiteY45" fmla="*/ 1107903 h 1701069"/>
                  <a:gd name="connsiteX46" fmla="*/ 3254490 w 5467350"/>
                  <a:gd name="connsiteY46" fmla="*/ 1107903 h 1701069"/>
                  <a:gd name="connsiteX47" fmla="*/ 3286970 w 5467350"/>
                  <a:gd name="connsiteY47" fmla="*/ 1092472 h 1701069"/>
                  <a:gd name="connsiteX48" fmla="*/ 3319546 w 5467350"/>
                  <a:gd name="connsiteY48" fmla="*/ 1092472 h 1701069"/>
                  <a:gd name="connsiteX49" fmla="*/ 3417177 w 5467350"/>
                  <a:gd name="connsiteY49" fmla="*/ 1086662 h 1701069"/>
                  <a:gd name="connsiteX50" fmla="*/ 3449753 w 5467350"/>
                  <a:gd name="connsiteY50" fmla="*/ 1072565 h 1701069"/>
                  <a:gd name="connsiteX51" fmla="*/ 3482232 w 5467350"/>
                  <a:gd name="connsiteY51" fmla="*/ 1066755 h 1701069"/>
                  <a:gd name="connsiteX52" fmla="*/ 3514808 w 5467350"/>
                  <a:gd name="connsiteY52" fmla="*/ 1048276 h 1701069"/>
                  <a:gd name="connsiteX53" fmla="*/ 3547384 w 5467350"/>
                  <a:gd name="connsiteY53" fmla="*/ 1042752 h 1701069"/>
                  <a:gd name="connsiteX54" fmla="*/ 3579864 w 5467350"/>
                  <a:gd name="connsiteY54" fmla="*/ 1005128 h 1701069"/>
                  <a:gd name="connsiteX55" fmla="*/ 3612439 w 5467350"/>
                  <a:gd name="connsiteY55" fmla="*/ 956931 h 1701069"/>
                  <a:gd name="connsiteX56" fmla="*/ 3645015 w 5467350"/>
                  <a:gd name="connsiteY56" fmla="*/ 922070 h 1701069"/>
                  <a:gd name="connsiteX57" fmla="*/ 3807702 w 5467350"/>
                  <a:gd name="connsiteY57" fmla="*/ 762907 h 1701069"/>
                  <a:gd name="connsiteX58" fmla="*/ 3840278 w 5467350"/>
                  <a:gd name="connsiteY58" fmla="*/ 725379 h 1701069"/>
                  <a:gd name="connsiteX59" fmla="*/ 3937909 w 5467350"/>
                  <a:gd name="connsiteY59" fmla="*/ 653465 h 1701069"/>
                  <a:gd name="connsiteX60" fmla="*/ 3970389 w 5467350"/>
                  <a:gd name="connsiteY60" fmla="*/ 639749 h 1701069"/>
                  <a:gd name="connsiteX61" fmla="*/ 4068020 w 5467350"/>
                  <a:gd name="connsiteY61" fmla="*/ 515353 h 1701069"/>
                  <a:gd name="connsiteX62" fmla="*/ 4100596 w 5467350"/>
                  <a:gd name="connsiteY62" fmla="*/ 461822 h 1701069"/>
                  <a:gd name="connsiteX63" fmla="*/ 4133171 w 5467350"/>
                  <a:gd name="connsiteY63" fmla="*/ 428485 h 1701069"/>
                  <a:gd name="connsiteX64" fmla="*/ 4165651 w 5467350"/>
                  <a:gd name="connsiteY64" fmla="*/ 426389 h 1701069"/>
                  <a:gd name="connsiteX65" fmla="*/ 4263283 w 5467350"/>
                  <a:gd name="connsiteY65" fmla="*/ 410768 h 1701069"/>
                  <a:gd name="connsiteX66" fmla="*/ 4295858 w 5467350"/>
                  <a:gd name="connsiteY66" fmla="*/ 374097 h 1701069"/>
                  <a:gd name="connsiteX67" fmla="*/ 4360914 w 5467350"/>
                  <a:gd name="connsiteY67" fmla="*/ 283419 h 1701069"/>
                  <a:gd name="connsiteX68" fmla="*/ 4393489 w 5467350"/>
                  <a:gd name="connsiteY68" fmla="*/ 250462 h 1701069"/>
                  <a:gd name="connsiteX69" fmla="*/ 4426065 w 5467350"/>
                  <a:gd name="connsiteY69" fmla="*/ 209314 h 1701069"/>
                  <a:gd name="connsiteX70" fmla="*/ 4458545 w 5467350"/>
                  <a:gd name="connsiteY70" fmla="*/ 184740 h 1701069"/>
                  <a:gd name="connsiteX71" fmla="*/ 4491121 w 5467350"/>
                  <a:gd name="connsiteY71" fmla="*/ 169881 h 1701069"/>
                  <a:gd name="connsiteX72" fmla="*/ 4523696 w 5467350"/>
                  <a:gd name="connsiteY72" fmla="*/ 141496 h 1701069"/>
                  <a:gd name="connsiteX73" fmla="*/ 4588752 w 5467350"/>
                  <a:gd name="connsiteY73" fmla="*/ 81870 h 1701069"/>
                  <a:gd name="connsiteX74" fmla="*/ 4621328 w 5467350"/>
                  <a:gd name="connsiteY74" fmla="*/ 74917 h 1701069"/>
                  <a:gd name="connsiteX75" fmla="*/ 5011852 w 5467350"/>
                  <a:gd name="connsiteY75" fmla="*/ 72345 h 1701069"/>
                  <a:gd name="connsiteX76" fmla="*/ 5044333 w 5467350"/>
                  <a:gd name="connsiteY76" fmla="*/ 65106 h 1701069"/>
                  <a:gd name="connsiteX77" fmla="*/ 5141964 w 5467350"/>
                  <a:gd name="connsiteY77" fmla="*/ 58438 h 1701069"/>
                  <a:gd name="connsiteX78" fmla="*/ 5174539 w 5467350"/>
                  <a:gd name="connsiteY78" fmla="*/ 47580 h 1701069"/>
                  <a:gd name="connsiteX79" fmla="*/ 5239595 w 5467350"/>
                  <a:gd name="connsiteY79" fmla="*/ 41198 h 1701069"/>
                  <a:gd name="connsiteX80" fmla="*/ 5272171 w 5467350"/>
                  <a:gd name="connsiteY80" fmla="*/ 20148 h 1701069"/>
                  <a:gd name="connsiteX81" fmla="*/ 5337227 w 5467350"/>
                  <a:gd name="connsiteY81" fmla="*/ 3765 h 1701069"/>
                  <a:gd name="connsiteX82" fmla="*/ 5369802 w 5467350"/>
                  <a:gd name="connsiteY82" fmla="*/ 2812 h 1701069"/>
                  <a:gd name="connsiteX83" fmla="*/ 5467433 w 5467350"/>
                  <a:gd name="connsiteY83" fmla="*/ 50 h 170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467350" h="1701069">
                    <a:moveTo>
                      <a:pt x="83" y="1701120"/>
                    </a:moveTo>
                    <a:lnTo>
                      <a:pt x="227921" y="1697977"/>
                    </a:lnTo>
                    <a:lnTo>
                      <a:pt x="260401" y="1697977"/>
                    </a:lnTo>
                    <a:lnTo>
                      <a:pt x="390608" y="1697405"/>
                    </a:lnTo>
                    <a:lnTo>
                      <a:pt x="423183" y="1687213"/>
                    </a:lnTo>
                    <a:lnTo>
                      <a:pt x="520815" y="1677879"/>
                    </a:lnTo>
                    <a:lnTo>
                      <a:pt x="553295" y="1669497"/>
                    </a:lnTo>
                    <a:lnTo>
                      <a:pt x="585871" y="1660162"/>
                    </a:lnTo>
                    <a:lnTo>
                      <a:pt x="618446" y="1638350"/>
                    </a:lnTo>
                    <a:lnTo>
                      <a:pt x="748558" y="1601679"/>
                    </a:lnTo>
                    <a:lnTo>
                      <a:pt x="781133" y="1597774"/>
                    </a:lnTo>
                    <a:lnTo>
                      <a:pt x="1106602" y="1597774"/>
                    </a:lnTo>
                    <a:lnTo>
                      <a:pt x="1139083" y="1584153"/>
                    </a:lnTo>
                    <a:lnTo>
                      <a:pt x="1269289" y="1512811"/>
                    </a:lnTo>
                    <a:lnTo>
                      <a:pt x="1301865" y="1491760"/>
                    </a:lnTo>
                    <a:lnTo>
                      <a:pt x="1399496" y="1482521"/>
                    </a:lnTo>
                    <a:lnTo>
                      <a:pt x="1431976" y="1469091"/>
                    </a:lnTo>
                    <a:lnTo>
                      <a:pt x="1497127" y="1448041"/>
                    </a:lnTo>
                    <a:lnTo>
                      <a:pt x="1529608" y="1447850"/>
                    </a:lnTo>
                    <a:lnTo>
                      <a:pt x="1724870" y="1445659"/>
                    </a:lnTo>
                    <a:lnTo>
                      <a:pt x="1757446" y="1434420"/>
                    </a:lnTo>
                    <a:lnTo>
                      <a:pt x="1887652" y="1429086"/>
                    </a:lnTo>
                    <a:lnTo>
                      <a:pt x="1920133" y="1421561"/>
                    </a:lnTo>
                    <a:lnTo>
                      <a:pt x="1952708" y="1402035"/>
                    </a:lnTo>
                    <a:lnTo>
                      <a:pt x="1985284" y="1402035"/>
                    </a:lnTo>
                    <a:lnTo>
                      <a:pt x="2017764" y="1402035"/>
                    </a:lnTo>
                    <a:lnTo>
                      <a:pt x="2050339" y="1384985"/>
                    </a:lnTo>
                    <a:lnTo>
                      <a:pt x="2082915" y="1364411"/>
                    </a:lnTo>
                    <a:lnTo>
                      <a:pt x="2115395" y="1329645"/>
                    </a:lnTo>
                    <a:lnTo>
                      <a:pt x="2147971" y="1296117"/>
                    </a:lnTo>
                    <a:lnTo>
                      <a:pt x="2180546" y="1278400"/>
                    </a:lnTo>
                    <a:lnTo>
                      <a:pt x="2213026" y="1276686"/>
                    </a:lnTo>
                    <a:lnTo>
                      <a:pt x="2245602" y="1267542"/>
                    </a:lnTo>
                    <a:lnTo>
                      <a:pt x="2408289" y="1263922"/>
                    </a:lnTo>
                    <a:lnTo>
                      <a:pt x="2440864" y="1263922"/>
                    </a:lnTo>
                    <a:lnTo>
                      <a:pt x="2636127" y="1257160"/>
                    </a:lnTo>
                    <a:lnTo>
                      <a:pt x="2668703" y="1255064"/>
                    </a:lnTo>
                    <a:lnTo>
                      <a:pt x="2733758" y="1252206"/>
                    </a:lnTo>
                    <a:lnTo>
                      <a:pt x="2766334" y="1237062"/>
                    </a:lnTo>
                    <a:lnTo>
                      <a:pt x="2831389" y="1213059"/>
                    </a:lnTo>
                    <a:lnTo>
                      <a:pt x="2863965" y="1202962"/>
                    </a:lnTo>
                    <a:lnTo>
                      <a:pt x="2896445" y="1172959"/>
                    </a:lnTo>
                    <a:lnTo>
                      <a:pt x="2929021" y="1152861"/>
                    </a:lnTo>
                    <a:lnTo>
                      <a:pt x="2994076" y="1120666"/>
                    </a:lnTo>
                    <a:lnTo>
                      <a:pt x="3026652" y="1113808"/>
                    </a:lnTo>
                    <a:lnTo>
                      <a:pt x="3221914" y="1107903"/>
                    </a:lnTo>
                    <a:lnTo>
                      <a:pt x="3254490" y="1107903"/>
                    </a:lnTo>
                    <a:lnTo>
                      <a:pt x="3286970" y="1092472"/>
                    </a:lnTo>
                    <a:lnTo>
                      <a:pt x="3319546" y="1092472"/>
                    </a:lnTo>
                    <a:lnTo>
                      <a:pt x="3417177" y="1086662"/>
                    </a:lnTo>
                    <a:lnTo>
                      <a:pt x="3449753" y="1072565"/>
                    </a:lnTo>
                    <a:lnTo>
                      <a:pt x="3482232" y="1066755"/>
                    </a:lnTo>
                    <a:lnTo>
                      <a:pt x="3514808" y="1048276"/>
                    </a:lnTo>
                    <a:lnTo>
                      <a:pt x="3547384" y="1042752"/>
                    </a:lnTo>
                    <a:lnTo>
                      <a:pt x="3579864" y="1005128"/>
                    </a:lnTo>
                    <a:lnTo>
                      <a:pt x="3612439" y="956931"/>
                    </a:lnTo>
                    <a:lnTo>
                      <a:pt x="3645015" y="922070"/>
                    </a:lnTo>
                    <a:lnTo>
                      <a:pt x="3807702" y="762907"/>
                    </a:lnTo>
                    <a:lnTo>
                      <a:pt x="3840278" y="725379"/>
                    </a:lnTo>
                    <a:lnTo>
                      <a:pt x="3937909" y="653465"/>
                    </a:lnTo>
                    <a:lnTo>
                      <a:pt x="3970389" y="639749"/>
                    </a:lnTo>
                    <a:lnTo>
                      <a:pt x="4068020" y="515353"/>
                    </a:lnTo>
                    <a:lnTo>
                      <a:pt x="4100596" y="461822"/>
                    </a:lnTo>
                    <a:lnTo>
                      <a:pt x="4133171" y="428485"/>
                    </a:lnTo>
                    <a:lnTo>
                      <a:pt x="4165651" y="426389"/>
                    </a:lnTo>
                    <a:lnTo>
                      <a:pt x="4263283" y="410768"/>
                    </a:lnTo>
                    <a:lnTo>
                      <a:pt x="4295858" y="374097"/>
                    </a:lnTo>
                    <a:lnTo>
                      <a:pt x="4360914" y="283419"/>
                    </a:lnTo>
                    <a:lnTo>
                      <a:pt x="4393489" y="250462"/>
                    </a:lnTo>
                    <a:lnTo>
                      <a:pt x="4426065" y="209314"/>
                    </a:lnTo>
                    <a:lnTo>
                      <a:pt x="4458545" y="184740"/>
                    </a:lnTo>
                    <a:lnTo>
                      <a:pt x="4491121" y="169881"/>
                    </a:lnTo>
                    <a:lnTo>
                      <a:pt x="4523696" y="141496"/>
                    </a:lnTo>
                    <a:lnTo>
                      <a:pt x="4588752" y="81870"/>
                    </a:lnTo>
                    <a:lnTo>
                      <a:pt x="4621328" y="74917"/>
                    </a:lnTo>
                    <a:lnTo>
                      <a:pt x="5011852" y="72345"/>
                    </a:lnTo>
                    <a:lnTo>
                      <a:pt x="5044333" y="65106"/>
                    </a:lnTo>
                    <a:lnTo>
                      <a:pt x="5141964" y="58438"/>
                    </a:lnTo>
                    <a:lnTo>
                      <a:pt x="5174539" y="47580"/>
                    </a:lnTo>
                    <a:lnTo>
                      <a:pt x="5239595" y="41198"/>
                    </a:lnTo>
                    <a:lnTo>
                      <a:pt x="5272171" y="20148"/>
                    </a:lnTo>
                    <a:lnTo>
                      <a:pt x="5337227" y="3765"/>
                    </a:lnTo>
                    <a:lnTo>
                      <a:pt x="5369802" y="2812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86D0BC3-A906-8FC1-6C1F-DFE2295725C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B8B5DD1-6AC2-4B13-CB86-47F7031860ED}"/>
                </a:ext>
              </a:extLst>
            </p:cNvPr>
            <p:cNvSpPr/>
            <p:nvPr/>
          </p:nvSpPr>
          <p:spPr>
            <a:xfrm>
              <a:off x="2595995" y="909204"/>
              <a:ext cx="45719" cy="4172331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4F1A4936-15F1-875F-5898-180CBEA51F90}"/>
                </a:ext>
              </a:extLst>
            </p:cNvPr>
            <p:cNvGrpSpPr/>
            <p:nvPr/>
          </p:nvGrpSpPr>
          <p:grpSpPr>
            <a:xfrm>
              <a:off x="2795067" y="5123060"/>
              <a:ext cx="5397424" cy="603349"/>
              <a:chOff x="2795067" y="5123060"/>
              <a:chExt cx="5397424" cy="603349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A20FB-08F4-CF70-D624-6A98B46C25BB}"/>
                  </a:ext>
                </a:extLst>
              </p:cNvPr>
              <p:cNvSpPr txBox="1"/>
              <p:nvPr/>
            </p:nvSpPr>
            <p:spPr>
              <a:xfrm>
                <a:off x="2795067" y="512306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May 31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6D74AD-4E4E-6439-6AAF-3CA304461265}"/>
                  </a:ext>
                </a:extLst>
              </p:cNvPr>
              <p:cNvSpPr txBox="1"/>
              <p:nvPr/>
            </p:nvSpPr>
            <p:spPr>
              <a:xfrm>
                <a:off x="2890583" y="5387855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9FBAFE-3208-CF3C-B983-11DE8FC6C87C}"/>
                  </a:ext>
                </a:extLst>
              </p:cNvPr>
              <p:cNvSpPr txBox="1"/>
              <p:nvPr/>
            </p:nvSpPr>
            <p:spPr>
              <a:xfrm>
                <a:off x="36713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Jun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8790F8-6CEC-A700-56E4-5B0AD75C86DF}"/>
                  </a:ext>
                </a:extLst>
              </p:cNvPr>
              <p:cNvSpPr txBox="1"/>
              <p:nvPr/>
            </p:nvSpPr>
            <p:spPr>
              <a:xfrm>
                <a:off x="44524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5434EB-73FD-9C09-D3F6-9E88FD750BBC}"/>
                  </a:ext>
                </a:extLst>
              </p:cNvPr>
              <p:cNvSpPr txBox="1"/>
              <p:nvPr/>
            </p:nvSpPr>
            <p:spPr>
              <a:xfrm>
                <a:off x="52334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65087E-30CF-5BAE-0F34-3BB8C49E2079}"/>
                  </a:ext>
                </a:extLst>
              </p:cNvPr>
              <p:cNvSpPr txBox="1"/>
              <p:nvPr/>
            </p:nvSpPr>
            <p:spPr>
              <a:xfrm>
                <a:off x="60145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AD22EB-A3FF-4C04-E4C9-8F1E345E2E7D}"/>
                  </a:ext>
                </a:extLst>
              </p:cNvPr>
              <p:cNvSpPr txBox="1"/>
              <p:nvPr/>
            </p:nvSpPr>
            <p:spPr>
              <a:xfrm>
                <a:off x="67955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5D228B-BABE-A44F-CF82-40985DFCE408}"/>
                  </a:ext>
                </a:extLst>
              </p:cNvPr>
              <p:cNvSpPr txBox="1"/>
              <p:nvPr/>
            </p:nvSpPr>
            <p:spPr>
              <a:xfrm>
                <a:off x="75766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6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E5635DA5-3DB9-B82A-12A7-19B628A62DE4}"/>
                </a:ext>
              </a:extLst>
            </p:cNvPr>
            <p:cNvGrpSpPr/>
            <p:nvPr/>
          </p:nvGrpSpPr>
          <p:grpSpPr>
            <a:xfrm>
              <a:off x="2126038" y="962448"/>
              <a:ext cx="498411" cy="4279999"/>
              <a:chOff x="2126038" y="962448"/>
              <a:chExt cx="498411" cy="4279999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25C11A-2020-5BC4-A8D2-513F066C452C}"/>
                  </a:ext>
                </a:extLst>
              </p:cNvPr>
              <p:cNvSpPr txBox="1"/>
              <p:nvPr/>
            </p:nvSpPr>
            <p:spPr>
              <a:xfrm>
                <a:off x="2335587" y="490389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4C3CBA-CDC0-1760-3250-775C31061B19}"/>
                  </a:ext>
                </a:extLst>
              </p:cNvPr>
              <p:cNvSpPr txBox="1"/>
              <p:nvPr/>
            </p:nvSpPr>
            <p:spPr>
              <a:xfrm>
                <a:off x="2230813" y="39185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AB8E83-F222-EE63-BBC5-5CA1836259BE}"/>
                  </a:ext>
                </a:extLst>
              </p:cNvPr>
              <p:cNvSpPr txBox="1"/>
              <p:nvPr/>
            </p:nvSpPr>
            <p:spPr>
              <a:xfrm>
                <a:off x="2126038" y="2933171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CEFAD3-5789-F68D-C131-7B9646E34DC4}"/>
                  </a:ext>
                </a:extLst>
              </p:cNvPr>
              <p:cNvSpPr txBox="1"/>
              <p:nvPr/>
            </p:nvSpPr>
            <p:spPr>
              <a:xfrm>
                <a:off x="2126038" y="1947809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6126AC-717D-B0E4-E2B9-231363AE77F6}"/>
                  </a:ext>
                </a:extLst>
              </p:cNvPr>
              <p:cNvSpPr txBox="1"/>
              <p:nvPr/>
            </p:nvSpPr>
            <p:spPr>
              <a:xfrm>
                <a:off x="2126038" y="962448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200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010F9B0-BCEF-ECAE-7092-E6CD297086A9}"/>
              </a:ext>
            </a:extLst>
          </p:cNvPr>
          <p:cNvSpPr txBox="1"/>
          <p:nvPr/>
        </p:nvSpPr>
        <p:spPr>
          <a:xfrm rot="16200000">
            <a:off x="880560" y="3022727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CF5E96D6-F730-150C-6038-A36B843CA15F}"/>
              </a:ext>
            </a:extLst>
          </p:cNvPr>
          <p:cNvSpPr/>
          <p:nvPr/>
        </p:nvSpPr>
        <p:spPr>
          <a:xfrm rot="5400000">
            <a:off x="3670206" y="423521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9FD6556B-107B-8E38-58F1-1ADE23104708}"/>
              </a:ext>
            </a:extLst>
          </p:cNvPr>
          <p:cNvSpPr/>
          <p:nvPr/>
        </p:nvSpPr>
        <p:spPr>
          <a:xfrm rot="16200000">
            <a:off x="5320707" y="2085307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632CA-3336-05E2-FF58-6DC1A6BF692E}"/>
              </a:ext>
            </a:extLst>
          </p:cNvPr>
          <p:cNvSpPr txBox="1"/>
          <p:nvPr/>
        </p:nvSpPr>
        <p:spPr>
          <a:xfrm>
            <a:off x="5019648" y="2283705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1DBBCD-0EB9-D5E2-8564-1B34A41C7ACA}"/>
              </a:ext>
            </a:extLst>
          </p:cNvPr>
          <p:cNvSpPr txBox="1"/>
          <p:nvPr/>
        </p:nvSpPr>
        <p:spPr>
          <a:xfrm>
            <a:off x="7458064" y="4463173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9B0522-D321-F678-1B0B-646772C3D419}"/>
              </a:ext>
            </a:extLst>
          </p:cNvPr>
          <p:cNvCxnSpPr/>
          <p:nvPr/>
        </p:nvCxnSpPr>
        <p:spPr>
          <a:xfrm>
            <a:off x="5370829" y="2947236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228DE9-3B5C-4C01-B78D-79470E924A77}"/>
              </a:ext>
            </a:extLst>
          </p:cNvPr>
          <p:cNvCxnSpPr>
            <a:cxnSpLocks/>
          </p:cNvCxnSpPr>
          <p:nvPr/>
        </p:nvCxnSpPr>
        <p:spPr>
          <a:xfrm flipV="1">
            <a:off x="7931498" y="4037051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06FE6A-F9F0-017F-6E44-042A1F049B11}"/>
              </a:ext>
            </a:extLst>
          </p:cNvPr>
          <p:cNvSpPr txBox="1"/>
          <p:nvPr/>
        </p:nvSpPr>
        <p:spPr>
          <a:xfrm>
            <a:off x="5914206" y="3095673"/>
            <a:ext cx="16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 freq. </a:t>
            </a:r>
          </a:p>
          <a:p>
            <a:r>
              <a:rPr lang="en-US" dirty="0">
                <a:solidFill>
                  <a:schemeClr val="accent1"/>
                </a:solidFill>
              </a:rPr>
              <a:t>= 2 days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A77179-D959-239D-1101-0F2BFB3CE12F}"/>
              </a:ext>
            </a:extLst>
          </p:cNvPr>
          <p:cNvSpPr txBox="1"/>
          <p:nvPr/>
        </p:nvSpPr>
        <p:spPr>
          <a:xfrm>
            <a:off x="6917366" y="2321392"/>
            <a:ext cx="167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freq.</a:t>
            </a:r>
          </a:p>
          <a:p>
            <a:r>
              <a:rPr lang="en-US" dirty="0">
                <a:solidFill>
                  <a:schemeClr val="accent2"/>
                </a:solidFill>
              </a:rPr>
              <a:t>= 15 min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05C54A-8AB2-6F65-61E8-2BD241DF3907}"/>
              </a:ext>
            </a:extLst>
          </p:cNvPr>
          <p:cNvCxnSpPr>
            <a:cxnSpLocks/>
          </p:cNvCxnSpPr>
          <p:nvPr/>
        </p:nvCxnSpPr>
        <p:spPr>
          <a:xfrm>
            <a:off x="6677014" y="3742004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87C411-E993-04C7-4A99-23E16B3DAC32}"/>
              </a:ext>
            </a:extLst>
          </p:cNvPr>
          <p:cNvCxnSpPr>
            <a:cxnSpLocks/>
          </p:cNvCxnSpPr>
          <p:nvPr/>
        </p:nvCxnSpPr>
        <p:spPr>
          <a:xfrm>
            <a:off x="7784230" y="2945938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FC7C86-0A7B-5BD1-2ABB-E0FC53C6EE54}"/>
              </a:ext>
            </a:extLst>
          </p:cNvPr>
          <p:cNvCxnSpPr>
            <a:cxnSpLocks/>
          </p:cNvCxnSpPr>
          <p:nvPr/>
        </p:nvCxnSpPr>
        <p:spPr>
          <a:xfrm>
            <a:off x="8540743" y="3547362"/>
            <a:ext cx="0" cy="4429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58586-6132-B87B-FACD-6C6C28C8A32E}"/>
              </a:ext>
            </a:extLst>
          </p:cNvPr>
          <p:cNvSpPr txBox="1"/>
          <p:nvPr/>
        </p:nvSpPr>
        <p:spPr>
          <a:xfrm>
            <a:off x="8608636" y="2006706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82%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00FB8A-6BA4-D8F3-DDBC-C700A54C201A}"/>
              </a:ext>
            </a:extLst>
          </p:cNvPr>
          <p:cNvCxnSpPr>
            <a:cxnSpLocks/>
          </p:cNvCxnSpPr>
          <p:nvPr/>
        </p:nvCxnSpPr>
        <p:spPr>
          <a:xfrm>
            <a:off x="8540743" y="1272443"/>
            <a:ext cx="0" cy="22256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2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aphic 75">
            <a:extLst>
              <a:ext uri="{FF2B5EF4-FFF2-40B4-BE49-F238E27FC236}">
                <a16:creationId xmlns:a16="http://schemas.microsoft.com/office/drawing/2014/main" id="{4F1C9D61-F0F8-6F09-00A6-FC9029756705}"/>
              </a:ext>
            </a:extLst>
          </p:cNvPr>
          <p:cNvGrpSpPr/>
          <p:nvPr/>
        </p:nvGrpSpPr>
        <p:grpSpPr>
          <a:xfrm>
            <a:off x="1242732" y="89647"/>
            <a:ext cx="8743950" cy="2972787"/>
            <a:chOff x="857250" y="1524000"/>
            <a:chExt cx="8743950" cy="2972787"/>
          </a:xfrm>
        </p:grpSpPr>
        <p:grpSp>
          <p:nvGrpSpPr>
            <p:cNvPr id="80" name="Graphic 75">
              <a:extLst>
                <a:ext uri="{FF2B5EF4-FFF2-40B4-BE49-F238E27FC236}">
                  <a16:creationId xmlns:a16="http://schemas.microsoft.com/office/drawing/2014/main" id="{EF10D34D-ACB1-CE22-A73C-EBC067C41E98}"/>
                </a:ext>
              </a:extLst>
            </p:cNvPr>
            <p:cNvGrpSpPr/>
            <p:nvPr/>
          </p:nvGrpSpPr>
          <p:grpSpPr>
            <a:xfrm>
              <a:off x="1685925" y="2000250"/>
              <a:ext cx="7915275" cy="2476500"/>
              <a:chOff x="1685925" y="2000250"/>
              <a:chExt cx="7915275" cy="2476500"/>
            </a:xfrm>
            <a:solidFill>
              <a:srgbClr val="000000"/>
            </a:solidFill>
          </p:grpSpPr>
          <p:grpSp>
            <p:nvGrpSpPr>
              <p:cNvPr id="81" name="Graphic 75">
                <a:extLst>
                  <a:ext uri="{FF2B5EF4-FFF2-40B4-BE49-F238E27FC236}">
                    <a16:creationId xmlns:a16="http://schemas.microsoft.com/office/drawing/2014/main" id="{5E6BE509-282F-1CD8-3C4D-5ECC695F4F79}"/>
                  </a:ext>
                </a:extLst>
              </p:cNvPr>
              <p:cNvGrpSpPr/>
              <p:nvPr/>
            </p:nvGrpSpPr>
            <p:grpSpPr>
              <a:xfrm>
                <a:off x="1792890" y="2000250"/>
                <a:ext cx="7701343" cy="2476500"/>
                <a:chOff x="1792890" y="2000250"/>
                <a:chExt cx="7701343" cy="2476500"/>
              </a:xfrm>
              <a:solidFill>
                <a:srgbClr val="000000"/>
              </a:solidFill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2B4B4AD-AE58-0A3A-C535-0CE09BFF144F}"/>
                    </a:ext>
                  </a:extLst>
                </p:cNvPr>
                <p:cNvSpPr/>
                <p:nvPr/>
              </p:nvSpPr>
              <p:spPr>
                <a:xfrm>
                  <a:off x="1792890" y="2000250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1C54C7A-8E09-FC1E-7ED4-7C97E90CDA43}"/>
                    </a:ext>
                  </a:extLst>
                </p:cNvPr>
                <p:cNvSpPr/>
                <p:nvPr/>
              </p:nvSpPr>
              <p:spPr>
                <a:xfrm>
                  <a:off x="3076479" y="2000250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631345B9-D501-5E4E-820C-2AF9F70790D3}"/>
                    </a:ext>
                  </a:extLst>
                </p:cNvPr>
                <p:cNvSpPr/>
                <p:nvPr/>
              </p:nvSpPr>
              <p:spPr>
                <a:xfrm>
                  <a:off x="4359973" y="2000250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FEC8F27-750E-BD44-97A8-DDE98E96F8B4}"/>
                    </a:ext>
                  </a:extLst>
                </p:cNvPr>
                <p:cNvSpPr/>
                <p:nvPr/>
              </p:nvSpPr>
              <p:spPr>
                <a:xfrm>
                  <a:off x="5643562" y="2000250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3B5DA709-D79F-6E21-42B8-CB4BEDD1059D}"/>
                    </a:ext>
                  </a:extLst>
                </p:cNvPr>
                <p:cNvSpPr/>
                <p:nvPr/>
              </p:nvSpPr>
              <p:spPr>
                <a:xfrm>
                  <a:off x="6927151" y="2000250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C066CB57-B0CB-9C4F-0101-A1B03B80D6C6}"/>
                    </a:ext>
                  </a:extLst>
                </p:cNvPr>
                <p:cNvSpPr/>
                <p:nvPr/>
              </p:nvSpPr>
              <p:spPr>
                <a:xfrm>
                  <a:off x="8210645" y="2000250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91E29305-E5AD-7601-6CFF-E05800D7F65E}"/>
                    </a:ext>
                  </a:extLst>
                </p:cNvPr>
                <p:cNvSpPr/>
                <p:nvPr/>
              </p:nvSpPr>
              <p:spPr>
                <a:xfrm>
                  <a:off x="9494234" y="2000250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89" name="Graphic 75">
                <a:extLst>
                  <a:ext uri="{FF2B5EF4-FFF2-40B4-BE49-F238E27FC236}">
                    <a16:creationId xmlns:a16="http://schemas.microsoft.com/office/drawing/2014/main" id="{B5134D20-042A-0008-2CA3-CE83E3ADBFCF}"/>
                  </a:ext>
                </a:extLst>
              </p:cNvPr>
              <p:cNvGrpSpPr/>
              <p:nvPr/>
            </p:nvGrpSpPr>
            <p:grpSpPr>
              <a:xfrm>
                <a:off x="1685925" y="2108168"/>
                <a:ext cx="7915275" cy="2222944"/>
                <a:chOff x="1685925" y="2108168"/>
                <a:chExt cx="7915275" cy="2222944"/>
              </a:xfrm>
              <a:solidFill>
                <a:srgbClr val="000000"/>
              </a:solidFill>
            </p:grpSpPr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CB633F28-DF57-5F62-5F84-C8983E854336}"/>
                    </a:ext>
                  </a:extLst>
                </p:cNvPr>
                <p:cNvSpPr/>
                <p:nvPr/>
              </p:nvSpPr>
              <p:spPr>
                <a:xfrm>
                  <a:off x="1685925" y="433111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4505B77C-229C-9A0A-0CC8-1EB76D80D438}"/>
                    </a:ext>
                  </a:extLst>
                </p:cNvPr>
                <p:cNvSpPr/>
                <p:nvPr/>
              </p:nvSpPr>
              <p:spPr>
                <a:xfrm>
                  <a:off x="1685925" y="4013549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49089D68-183E-1DFE-1564-A4EA2461BFC0}"/>
                    </a:ext>
                  </a:extLst>
                </p:cNvPr>
                <p:cNvSpPr/>
                <p:nvPr/>
              </p:nvSpPr>
              <p:spPr>
                <a:xfrm>
                  <a:off x="1685925" y="337842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FA5AF743-7DB1-1342-4FA7-AE92A0149CB7}"/>
                    </a:ext>
                  </a:extLst>
                </p:cNvPr>
                <p:cNvSpPr/>
                <p:nvPr/>
              </p:nvSpPr>
              <p:spPr>
                <a:xfrm>
                  <a:off x="1685925" y="306085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E072B49C-FC1C-CDB7-4334-08391173FE8A}"/>
                    </a:ext>
                  </a:extLst>
                </p:cNvPr>
                <p:cNvSpPr/>
                <p:nvPr/>
              </p:nvSpPr>
              <p:spPr>
                <a:xfrm>
                  <a:off x="1685925" y="274329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A0E41FA-F0B5-5487-559E-53117254C175}"/>
                    </a:ext>
                  </a:extLst>
                </p:cNvPr>
                <p:cNvSpPr/>
                <p:nvPr/>
              </p:nvSpPr>
              <p:spPr>
                <a:xfrm>
                  <a:off x="1685925" y="242573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92197B50-7BDE-E0B6-CAD3-8007DAA93227}"/>
                    </a:ext>
                  </a:extLst>
                </p:cNvPr>
                <p:cNvSpPr/>
                <p:nvPr/>
              </p:nvSpPr>
              <p:spPr>
                <a:xfrm>
                  <a:off x="1685925" y="210816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D4389CB-DD79-5B8D-9573-A7B53258BC28}"/>
                </a:ext>
              </a:extLst>
            </p:cNvPr>
            <p:cNvSpPr/>
            <p:nvPr/>
          </p:nvSpPr>
          <p:spPr>
            <a:xfrm>
              <a:off x="1685925" y="3695985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C023DA8-7ED5-0E32-5463-2B41D9FDE3C9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63FBF75-6924-8CAE-64E2-0BD7459C842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76C60F2-5564-4560-B018-FFA12CD3461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B790AFA-49F0-DD45-23B9-AA1842F7F9FD}"/>
                </a:ext>
              </a:extLst>
            </p:cNvPr>
            <p:cNvSpPr/>
            <p:nvPr/>
          </p:nvSpPr>
          <p:spPr>
            <a:xfrm>
              <a:off x="16764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14" name="Graphic 75">
              <a:extLst>
                <a:ext uri="{FF2B5EF4-FFF2-40B4-BE49-F238E27FC236}">
                  <a16:creationId xmlns:a16="http://schemas.microsoft.com/office/drawing/2014/main" id="{4DE76935-86C6-D321-E593-464914B174CD}"/>
                </a:ext>
              </a:extLst>
            </p:cNvPr>
            <p:cNvGrpSpPr/>
            <p:nvPr/>
          </p:nvGrpSpPr>
          <p:grpSpPr>
            <a:xfrm>
              <a:off x="1166035" y="1935289"/>
              <a:ext cx="501875" cy="2561498"/>
              <a:chOff x="1166035" y="1935289"/>
              <a:chExt cx="501875" cy="2561498"/>
            </a:xfrm>
            <a:solidFill>
              <a:srgbClr val="2A3F5F"/>
            </a:solidFill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3E8158-352E-9C1C-FFFB-CE9BACE68760}"/>
                  </a:ext>
                </a:extLst>
              </p:cNvPr>
              <p:cNvSpPr txBox="1"/>
              <p:nvPr/>
            </p:nvSpPr>
            <p:spPr>
              <a:xfrm>
                <a:off x="1166035" y="4158233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B06F6EE-FD5B-BA35-E213-8D00C41647E9}"/>
                  </a:ext>
                </a:extLst>
              </p:cNvPr>
              <p:cNvSpPr txBox="1"/>
              <p:nvPr/>
            </p:nvSpPr>
            <p:spPr>
              <a:xfrm>
                <a:off x="1274274" y="3840670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F8F4CFB-8471-DD91-F754-DAA745D4BC26}"/>
                  </a:ext>
                </a:extLst>
              </p:cNvPr>
              <p:cNvSpPr txBox="1"/>
              <p:nvPr/>
            </p:nvSpPr>
            <p:spPr>
              <a:xfrm>
                <a:off x="1379048" y="35231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862CC1-6A79-9B19-C948-9AFE0351E1C0}"/>
                  </a:ext>
                </a:extLst>
              </p:cNvPr>
              <p:cNvSpPr txBox="1"/>
              <p:nvPr/>
            </p:nvSpPr>
            <p:spPr>
              <a:xfrm>
                <a:off x="1379048" y="32055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22292B-0053-2832-7816-EB1BB2D98F2F}"/>
                  </a:ext>
                </a:extLst>
              </p:cNvPr>
              <p:cNvSpPr txBox="1"/>
              <p:nvPr/>
            </p:nvSpPr>
            <p:spPr>
              <a:xfrm>
                <a:off x="1274274" y="28879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ECECD7E-8486-E8F2-DE7B-0F3A4EFEE997}"/>
                  </a:ext>
                </a:extLst>
              </p:cNvPr>
              <p:cNvSpPr txBox="1"/>
              <p:nvPr/>
            </p:nvSpPr>
            <p:spPr>
              <a:xfrm>
                <a:off x="1274274" y="257041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4A3FA9-3208-494E-2850-B67E687B93DB}"/>
                  </a:ext>
                </a:extLst>
              </p:cNvPr>
              <p:cNvSpPr txBox="1"/>
              <p:nvPr/>
            </p:nvSpPr>
            <p:spPr>
              <a:xfrm>
                <a:off x="1274274" y="225285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871BF27-BBF3-9270-BEEE-AFD5D14147CF}"/>
                  </a:ext>
                </a:extLst>
              </p:cNvPr>
              <p:cNvSpPr txBox="1"/>
              <p:nvPr/>
            </p:nvSpPr>
            <p:spPr>
              <a:xfrm>
                <a:off x="1274274" y="19352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6279771-CDD5-AD7D-5FEC-86D9C715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12750" r="16208" b="23701"/>
          <a:stretch/>
        </p:blipFill>
        <p:spPr>
          <a:xfrm>
            <a:off x="1989213" y="575421"/>
            <a:ext cx="8032784" cy="2421255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F0AFDE5-1570-285F-AC1E-239D92A3C48A}"/>
              </a:ext>
            </a:extLst>
          </p:cNvPr>
          <p:cNvSpPr txBox="1"/>
          <p:nvPr/>
        </p:nvSpPr>
        <p:spPr>
          <a:xfrm rot="16200000">
            <a:off x="29812" y="2769736"/>
            <a:ext cx="281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grpSp>
        <p:nvGrpSpPr>
          <p:cNvPr id="152" name="Graphic 148">
            <a:extLst>
              <a:ext uri="{FF2B5EF4-FFF2-40B4-BE49-F238E27FC236}">
                <a16:creationId xmlns:a16="http://schemas.microsoft.com/office/drawing/2014/main" id="{8A54447D-B880-79C3-CF0F-9F3208346223}"/>
              </a:ext>
            </a:extLst>
          </p:cNvPr>
          <p:cNvGrpSpPr/>
          <p:nvPr/>
        </p:nvGrpSpPr>
        <p:grpSpPr>
          <a:xfrm>
            <a:off x="1252907" y="2908876"/>
            <a:ext cx="9214019" cy="3481387"/>
            <a:chOff x="937932" y="2958353"/>
            <a:chExt cx="9214019" cy="3481387"/>
          </a:xfrm>
        </p:grpSpPr>
        <p:grpSp>
          <p:nvGrpSpPr>
            <p:cNvPr id="153" name="Graphic 148">
              <a:extLst>
                <a:ext uri="{FF2B5EF4-FFF2-40B4-BE49-F238E27FC236}">
                  <a16:creationId xmlns:a16="http://schemas.microsoft.com/office/drawing/2014/main" id="{D701D3C3-988C-6FAF-D55C-C249EB4F5D52}"/>
                </a:ext>
              </a:extLst>
            </p:cNvPr>
            <p:cNvGrpSpPr/>
            <p:nvPr/>
          </p:nvGrpSpPr>
          <p:grpSpPr>
            <a:xfrm>
              <a:off x="1766607" y="3434603"/>
              <a:ext cx="7915275" cy="2476500"/>
              <a:chOff x="1766607" y="3434603"/>
              <a:chExt cx="7915275" cy="2476500"/>
            </a:xfrm>
            <a:solidFill>
              <a:srgbClr val="000000"/>
            </a:solidFill>
          </p:grpSpPr>
          <p:grpSp>
            <p:nvGrpSpPr>
              <p:cNvPr id="154" name="Graphic 148">
                <a:extLst>
                  <a:ext uri="{FF2B5EF4-FFF2-40B4-BE49-F238E27FC236}">
                    <a16:creationId xmlns:a16="http://schemas.microsoft.com/office/drawing/2014/main" id="{11066C47-CA44-C12E-31C5-7813291F622D}"/>
                  </a:ext>
                </a:extLst>
              </p:cNvPr>
              <p:cNvGrpSpPr/>
              <p:nvPr/>
            </p:nvGrpSpPr>
            <p:grpSpPr>
              <a:xfrm>
                <a:off x="1873572" y="3434603"/>
                <a:ext cx="7701343" cy="2476500"/>
                <a:chOff x="1873572" y="3434603"/>
                <a:chExt cx="7701343" cy="2476500"/>
              </a:xfrm>
              <a:solidFill>
                <a:srgbClr val="000000"/>
              </a:solidFill>
            </p:grpSpPr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80C75559-F2F4-56E0-777C-E5E17AEC1D72}"/>
                    </a:ext>
                  </a:extLst>
                </p:cNvPr>
                <p:cNvSpPr/>
                <p:nvPr/>
              </p:nvSpPr>
              <p:spPr>
                <a:xfrm>
                  <a:off x="1873572" y="3434603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4E0AEBC7-B71D-3853-A3C8-6F7911542BCD}"/>
                    </a:ext>
                  </a:extLst>
                </p:cNvPr>
                <p:cNvSpPr/>
                <p:nvPr/>
              </p:nvSpPr>
              <p:spPr>
                <a:xfrm>
                  <a:off x="3157161" y="3434603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9C0FB857-2367-3A1A-B263-123AF7D211F0}"/>
                    </a:ext>
                  </a:extLst>
                </p:cNvPr>
                <p:cNvSpPr/>
                <p:nvPr/>
              </p:nvSpPr>
              <p:spPr>
                <a:xfrm>
                  <a:off x="4440655" y="3434603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B380EF70-D35B-EBE6-E2CE-16B11A6ED4DE}"/>
                    </a:ext>
                  </a:extLst>
                </p:cNvPr>
                <p:cNvSpPr/>
                <p:nvPr/>
              </p:nvSpPr>
              <p:spPr>
                <a:xfrm>
                  <a:off x="5724244" y="3434603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68B75419-AA9F-EA3E-C292-6CBEF125BDF8}"/>
                    </a:ext>
                  </a:extLst>
                </p:cNvPr>
                <p:cNvSpPr/>
                <p:nvPr/>
              </p:nvSpPr>
              <p:spPr>
                <a:xfrm>
                  <a:off x="7007833" y="3434603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BF4EFAB6-0C2E-395D-C4CB-0AFB79FD5802}"/>
                    </a:ext>
                  </a:extLst>
                </p:cNvPr>
                <p:cNvSpPr/>
                <p:nvPr/>
              </p:nvSpPr>
              <p:spPr>
                <a:xfrm>
                  <a:off x="8291327" y="3434603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74FFADDC-1DA1-7A04-7032-C0B5E652964C}"/>
                    </a:ext>
                  </a:extLst>
                </p:cNvPr>
                <p:cNvSpPr/>
                <p:nvPr/>
              </p:nvSpPr>
              <p:spPr>
                <a:xfrm>
                  <a:off x="9574916" y="3434603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2" name="Graphic 148">
                <a:extLst>
                  <a:ext uri="{FF2B5EF4-FFF2-40B4-BE49-F238E27FC236}">
                    <a16:creationId xmlns:a16="http://schemas.microsoft.com/office/drawing/2014/main" id="{DCBD2FD2-10AA-544B-2CEA-06265D1D501A}"/>
                  </a:ext>
                </a:extLst>
              </p:cNvPr>
              <p:cNvGrpSpPr/>
              <p:nvPr/>
            </p:nvGrpSpPr>
            <p:grpSpPr>
              <a:xfrm>
                <a:off x="1766607" y="3542521"/>
                <a:ext cx="7915275" cy="2222944"/>
                <a:chOff x="1766607" y="3542521"/>
                <a:chExt cx="7915275" cy="2222944"/>
              </a:xfrm>
              <a:solidFill>
                <a:srgbClr val="000000"/>
              </a:solidFill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675DFAF9-D903-9F82-FC4D-5CAF604E4E64}"/>
                    </a:ext>
                  </a:extLst>
                </p:cNvPr>
                <p:cNvSpPr/>
                <p:nvPr/>
              </p:nvSpPr>
              <p:spPr>
                <a:xfrm>
                  <a:off x="1766607" y="576546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CA7877F4-3815-C211-0E18-C639DCA2F91B}"/>
                    </a:ext>
                  </a:extLst>
                </p:cNvPr>
                <p:cNvSpPr/>
                <p:nvPr/>
              </p:nvSpPr>
              <p:spPr>
                <a:xfrm>
                  <a:off x="1766607" y="544790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3F0558-7AF9-F3A1-6A9F-918E66894512}"/>
                    </a:ext>
                  </a:extLst>
                </p:cNvPr>
                <p:cNvSpPr/>
                <p:nvPr/>
              </p:nvSpPr>
              <p:spPr>
                <a:xfrm>
                  <a:off x="1766607" y="481277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F6D8004D-BBE3-31AE-A581-E1A3C60EFBFA}"/>
                    </a:ext>
                  </a:extLst>
                </p:cNvPr>
                <p:cNvSpPr/>
                <p:nvPr/>
              </p:nvSpPr>
              <p:spPr>
                <a:xfrm>
                  <a:off x="1766607" y="449521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BB28869-00A3-72B2-C0A0-9EBA304538C4}"/>
                    </a:ext>
                  </a:extLst>
                </p:cNvPr>
                <p:cNvSpPr/>
                <p:nvPr/>
              </p:nvSpPr>
              <p:spPr>
                <a:xfrm>
                  <a:off x="1766607" y="417764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15ADC4D0-BD13-2ED1-4E91-0936F92113C7}"/>
                    </a:ext>
                  </a:extLst>
                </p:cNvPr>
                <p:cNvSpPr/>
                <p:nvPr/>
              </p:nvSpPr>
              <p:spPr>
                <a:xfrm>
                  <a:off x="1766607" y="3860084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C6DA9C-C102-4DDB-6DBD-80DCC9BBE045}"/>
                    </a:ext>
                  </a:extLst>
                </p:cNvPr>
                <p:cNvSpPr/>
                <p:nvPr/>
              </p:nvSpPr>
              <p:spPr>
                <a:xfrm>
                  <a:off x="1766607" y="354252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0AA7DCD-22C8-6712-604B-6162720C5AE7}"/>
                </a:ext>
              </a:extLst>
            </p:cNvPr>
            <p:cNvSpPr/>
            <p:nvPr/>
          </p:nvSpPr>
          <p:spPr>
            <a:xfrm>
              <a:off x="1766607" y="5130338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DDD27BD-B033-24C4-25FC-007FFCE8702D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CD696E6B-1363-108C-0790-34167A21BC16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E590839-A9A7-8906-61C2-C66774890905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00B2BE5-DC5D-C608-BB8A-5BD30BB0AD45}"/>
                </a:ext>
              </a:extLst>
            </p:cNvPr>
            <p:cNvSpPr/>
            <p:nvPr/>
          </p:nvSpPr>
          <p:spPr>
            <a:xfrm>
              <a:off x="1757082" y="3434603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75" name="Graphic 148">
              <a:extLst>
                <a:ext uri="{FF2B5EF4-FFF2-40B4-BE49-F238E27FC236}">
                  <a16:creationId xmlns:a16="http://schemas.microsoft.com/office/drawing/2014/main" id="{2E3CFF5E-BE99-09A1-2073-FAC481CFA1A4}"/>
                </a:ext>
              </a:extLst>
            </p:cNvPr>
            <p:cNvGrpSpPr/>
            <p:nvPr/>
          </p:nvGrpSpPr>
          <p:grpSpPr>
            <a:xfrm>
              <a:off x="1320170" y="5865383"/>
              <a:ext cx="8831781" cy="574357"/>
              <a:chOff x="1320170" y="5865383"/>
              <a:chExt cx="8831781" cy="574357"/>
            </a:xfrm>
            <a:solidFill>
              <a:srgbClr val="2A3F5F"/>
            </a:solidFill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645D272-03C2-78FA-5417-4A895D6A32E1}"/>
                  </a:ext>
                </a:extLst>
              </p:cNvPr>
              <p:cNvSpPr txBox="1"/>
              <p:nvPr/>
            </p:nvSpPr>
            <p:spPr>
              <a:xfrm>
                <a:off x="1548770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B031E94-DC10-A5C7-6FB9-2B9825ECE72E}"/>
                  </a:ext>
                </a:extLst>
              </p:cNvPr>
              <p:cNvSpPr txBox="1"/>
              <p:nvPr/>
            </p:nvSpPr>
            <p:spPr>
              <a:xfrm>
                <a:off x="1320170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2, 2019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A8EB22D-0919-4A4B-BE08-2DC56CD58E6D}"/>
                  </a:ext>
                </a:extLst>
              </p:cNvPr>
              <p:cNvSpPr txBox="1"/>
              <p:nvPr/>
            </p:nvSpPr>
            <p:spPr>
              <a:xfrm>
                <a:off x="2832359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F6CEF38-4AF3-F85B-D0F1-83F6BE5B8ECE}"/>
                  </a:ext>
                </a:extLst>
              </p:cNvPr>
              <p:cNvSpPr txBox="1"/>
              <p:nvPr/>
            </p:nvSpPr>
            <p:spPr>
              <a:xfrm>
                <a:off x="411585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5FC885E-26B3-05E0-1B68-C1DF22F97C80}"/>
                  </a:ext>
                </a:extLst>
              </p:cNvPr>
              <p:cNvSpPr txBox="1"/>
              <p:nvPr/>
            </p:nvSpPr>
            <p:spPr>
              <a:xfrm>
                <a:off x="388725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3, 2019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CC713E-2AD9-F36A-FA04-AA326E9DBACB}"/>
                  </a:ext>
                </a:extLst>
              </p:cNvPr>
              <p:cNvSpPr txBox="1"/>
              <p:nvPr/>
            </p:nvSpPr>
            <p:spPr>
              <a:xfrm>
                <a:off x="5399442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C27882F-7B50-6D57-9F2F-FA6917A0CC5E}"/>
                  </a:ext>
                </a:extLst>
              </p:cNvPr>
              <p:cNvSpPr txBox="1"/>
              <p:nvPr/>
            </p:nvSpPr>
            <p:spPr>
              <a:xfrm>
                <a:off x="6683031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16B033-7290-762C-ACFC-295F5C88EBA6}"/>
                  </a:ext>
                </a:extLst>
              </p:cNvPr>
              <p:cNvSpPr txBox="1"/>
              <p:nvPr/>
            </p:nvSpPr>
            <p:spPr>
              <a:xfrm>
                <a:off x="6454431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4, 2019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6ED828-EAFE-5B1C-189D-83F96C06957E}"/>
                  </a:ext>
                </a:extLst>
              </p:cNvPr>
              <p:cNvSpPr txBox="1"/>
              <p:nvPr/>
            </p:nvSpPr>
            <p:spPr>
              <a:xfrm>
                <a:off x="7966524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36759F-4E22-50C7-9526-7797040E2C4B}"/>
                  </a:ext>
                </a:extLst>
              </p:cNvPr>
              <p:cNvSpPr txBox="1"/>
              <p:nvPr/>
            </p:nvSpPr>
            <p:spPr>
              <a:xfrm>
                <a:off x="925011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A365EE2-F167-E0B2-1877-E4DF3ECFF4A8}"/>
                  </a:ext>
                </a:extLst>
              </p:cNvPr>
              <p:cNvSpPr txBox="1"/>
              <p:nvPr/>
            </p:nvSpPr>
            <p:spPr>
              <a:xfrm>
                <a:off x="902151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5, 2019</a:t>
                </a:r>
              </a:p>
            </p:txBody>
          </p:sp>
        </p:grpSp>
        <p:grpSp>
          <p:nvGrpSpPr>
            <p:cNvPr id="187" name="Graphic 148">
              <a:extLst>
                <a:ext uri="{FF2B5EF4-FFF2-40B4-BE49-F238E27FC236}">
                  <a16:creationId xmlns:a16="http://schemas.microsoft.com/office/drawing/2014/main" id="{576BF3F9-52E3-36D6-2A14-CA311E16B56F}"/>
                </a:ext>
              </a:extLst>
            </p:cNvPr>
            <p:cNvGrpSpPr/>
            <p:nvPr/>
          </p:nvGrpSpPr>
          <p:grpSpPr>
            <a:xfrm>
              <a:off x="1240945" y="3404402"/>
              <a:ext cx="498411" cy="2526738"/>
              <a:chOff x="1240945" y="3404402"/>
              <a:chExt cx="498411" cy="2526738"/>
            </a:xfrm>
            <a:solidFill>
              <a:srgbClr val="2A3F5F"/>
            </a:solidFill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5A6DCD-EAEA-8D89-EFCF-C234D7A1A125}"/>
                  </a:ext>
                </a:extLst>
              </p:cNvPr>
              <p:cNvSpPr txBox="1"/>
              <p:nvPr/>
            </p:nvSpPr>
            <p:spPr>
              <a:xfrm>
                <a:off x="1240945" y="559258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FB86359-C1AE-1898-535A-89262B16909A}"/>
                  </a:ext>
                </a:extLst>
              </p:cNvPr>
              <p:cNvSpPr txBox="1"/>
              <p:nvPr/>
            </p:nvSpPr>
            <p:spPr>
              <a:xfrm>
                <a:off x="1345720" y="5275023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DFA22D9-67EF-0ED3-A6DA-ED08B8DA2B1E}"/>
                  </a:ext>
                </a:extLst>
              </p:cNvPr>
              <p:cNvSpPr txBox="1"/>
              <p:nvPr/>
            </p:nvSpPr>
            <p:spPr>
              <a:xfrm>
                <a:off x="1450494" y="495745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235891E-2DF6-F6BE-B092-848670DB4038}"/>
                  </a:ext>
                </a:extLst>
              </p:cNvPr>
              <p:cNvSpPr txBox="1"/>
              <p:nvPr/>
            </p:nvSpPr>
            <p:spPr>
              <a:xfrm>
                <a:off x="1450494" y="463989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C2A5572-D661-69D6-C010-79CD0BD64A2A}"/>
                  </a:ext>
                </a:extLst>
              </p:cNvPr>
              <p:cNvSpPr txBox="1"/>
              <p:nvPr/>
            </p:nvSpPr>
            <p:spPr>
              <a:xfrm>
                <a:off x="1345720" y="43223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83E6672-4C9D-7549-59B3-DFEDC02EF7E5}"/>
                  </a:ext>
                </a:extLst>
              </p:cNvPr>
              <p:cNvSpPr txBox="1"/>
              <p:nvPr/>
            </p:nvSpPr>
            <p:spPr>
              <a:xfrm>
                <a:off x="1345720" y="40047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92F92-96C3-5AD1-E86B-581E208685A6}"/>
                  </a:ext>
                </a:extLst>
              </p:cNvPr>
              <p:cNvSpPr txBox="1"/>
              <p:nvPr/>
            </p:nvSpPr>
            <p:spPr>
              <a:xfrm>
                <a:off x="1345720" y="36872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A71BEFA-8699-B10D-CA37-9357BEB25461}"/>
                  </a:ext>
                </a:extLst>
              </p:cNvPr>
              <p:cNvSpPr txBox="1"/>
              <p:nvPr/>
            </p:nvSpPr>
            <p:spPr>
              <a:xfrm>
                <a:off x="1334744" y="340440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grpSp>
        <p:nvGrpSpPr>
          <p:cNvPr id="196" name="Graphic 148">
            <a:extLst>
              <a:ext uri="{FF2B5EF4-FFF2-40B4-BE49-F238E27FC236}">
                <a16:creationId xmlns:a16="http://schemas.microsoft.com/office/drawing/2014/main" id="{4CCAAC80-69AA-F3AA-F93F-60A0CF6F5F64}"/>
              </a:ext>
            </a:extLst>
          </p:cNvPr>
          <p:cNvGrpSpPr/>
          <p:nvPr/>
        </p:nvGrpSpPr>
        <p:grpSpPr>
          <a:xfrm>
            <a:off x="1919684" y="3432441"/>
            <a:ext cx="8218720" cy="2395076"/>
            <a:chOff x="1604709" y="3481918"/>
            <a:chExt cx="8218720" cy="2395076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6626B49-8925-822F-11FC-4BFE7109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64" t="13742" r="15194" b="23394"/>
            <a:stretch/>
          </p:blipFill>
          <p:spPr>
            <a:xfrm>
              <a:off x="1604709" y="3481918"/>
              <a:ext cx="8218720" cy="2395076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848AA5A3-8BAE-6481-D2DC-A09EBC25D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03" t="13820" r="16321" b="23982"/>
            <a:stretch/>
          </p:blipFill>
          <p:spPr>
            <a:xfrm>
              <a:off x="1682115" y="3484877"/>
              <a:ext cx="8023260" cy="2369770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F1F71493-052F-2F9E-3220-76D1A8350C82}"/>
              </a:ext>
            </a:extLst>
          </p:cNvPr>
          <p:cNvSpPr txBox="1"/>
          <p:nvPr/>
        </p:nvSpPr>
        <p:spPr>
          <a:xfrm>
            <a:off x="2099470" y="194052"/>
            <a:ext cx="291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2 days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7B74396-8B9D-6498-C2E8-A6628C6B39E6}"/>
              </a:ext>
            </a:extLst>
          </p:cNvPr>
          <p:cNvSpPr txBox="1"/>
          <p:nvPr/>
        </p:nvSpPr>
        <p:spPr>
          <a:xfrm>
            <a:off x="2102582" y="3028585"/>
            <a:ext cx="391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15 minutes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4AF9319-BC47-CDFB-5FCA-40B934901B3A}"/>
              </a:ext>
            </a:extLst>
          </p:cNvPr>
          <p:cNvSpPr txBox="1"/>
          <p:nvPr/>
        </p:nvSpPr>
        <p:spPr>
          <a:xfrm>
            <a:off x="7441866" y="1001863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83E5C48-CA05-591D-9191-345DC299B0D1}"/>
              </a:ext>
            </a:extLst>
          </p:cNvPr>
          <p:cNvCxnSpPr>
            <a:cxnSpLocks/>
          </p:cNvCxnSpPr>
          <p:nvPr/>
        </p:nvCxnSpPr>
        <p:spPr>
          <a:xfrm>
            <a:off x="8355404" y="1305340"/>
            <a:ext cx="0" cy="637574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ADC1A3E8-85E3-A043-1DB6-D57F9C029328}"/>
              </a:ext>
            </a:extLst>
          </p:cNvPr>
          <p:cNvSpPr txBox="1"/>
          <p:nvPr/>
        </p:nvSpPr>
        <p:spPr>
          <a:xfrm>
            <a:off x="4783675" y="802840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74AA542-0EC4-38C1-617F-A86CDF9315A8}"/>
              </a:ext>
            </a:extLst>
          </p:cNvPr>
          <p:cNvCxnSpPr>
            <a:cxnSpLocks/>
          </p:cNvCxnSpPr>
          <p:nvPr/>
        </p:nvCxnSpPr>
        <p:spPr>
          <a:xfrm>
            <a:off x="5163969" y="1332638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2152617-E5E4-26C1-6B9D-33B89CAAA153}"/>
              </a:ext>
            </a:extLst>
          </p:cNvPr>
          <p:cNvSpPr txBox="1"/>
          <p:nvPr/>
        </p:nvSpPr>
        <p:spPr>
          <a:xfrm>
            <a:off x="2602589" y="648365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06FF855-3510-6F81-23C7-846170154187}"/>
              </a:ext>
            </a:extLst>
          </p:cNvPr>
          <p:cNvCxnSpPr>
            <a:cxnSpLocks/>
          </p:cNvCxnSpPr>
          <p:nvPr/>
        </p:nvCxnSpPr>
        <p:spPr>
          <a:xfrm>
            <a:off x="2949687" y="1442455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B9DC3E9-9064-D225-715D-6E44BD3A5D77}"/>
              </a:ext>
            </a:extLst>
          </p:cNvPr>
          <p:cNvSpPr txBox="1"/>
          <p:nvPr/>
        </p:nvSpPr>
        <p:spPr>
          <a:xfrm>
            <a:off x="6730372" y="627659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9F09944-AECF-8011-B937-95C6B771A8FC}"/>
              </a:ext>
            </a:extLst>
          </p:cNvPr>
          <p:cNvCxnSpPr>
            <a:cxnSpLocks/>
          </p:cNvCxnSpPr>
          <p:nvPr/>
        </p:nvCxnSpPr>
        <p:spPr>
          <a:xfrm>
            <a:off x="7127240" y="907110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0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B03DEB0-E8FC-8410-C876-5DFD2FD2F978}"/>
              </a:ext>
            </a:extLst>
          </p:cNvPr>
          <p:cNvGrpSpPr/>
          <p:nvPr/>
        </p:nvGrpSpPr>
        <p:grpSpPr>
          <a:xfrm>
            <a:off x="2138362" y="1887039"/>
            <a:ext cx="7915275" cy="2476500"/>
            <a:chOff x="1685925" y="2000250"/>
            <a:chExt cx="79152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2CD8368F-F51E-FC59-5609-884E91578A7F}"/>
                </a:ext>
              </a:extLst>
            </p:cNvPr>
            <p:cNvGrpSpPr/>
            <p:nvPr/>
          </p:nvGrpSpPr>
          <p:grpSpPr>
            <a:xfrm>
              <a:off x="1792890" y="2000250"/>
              <a:ext cx="7701343" cy="2476500"/>
              <a:chOff x="1792890" y="2000250"/>
              <a:chExt cx="7701343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EDD3656-A5D8-8B40-0670-55AB9322036F}"/>
                  </a:ext>
                </a:extLst>
              </p:cNvPr>
              <p:cNvSpPr/>
              <p:nvPr/>
            </p:nvSpPr>
            <p:spPr>
              <a:xfrm>
                <a:off x="1792890" y="2000250"/>
                <a:ext cx="9525" cy="2476500"/>
              </a:xfrm>
              <a:custGeom>
                <a:avLst/>
                <a:gdLst>
                  <a:gd name="connsiteX0" fmla="*/ 98 w 9525"/>
                  <a:gd name="connsiteY0" fmla="*/ 0 h 2476500"/>
                  <a:gd name="connsiteX1" fmla="*/ 9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8" y="0"/>
                    </a:moveTo>
                    <a:lnTo>
                      <a:pt x="9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61C5516-D412-1997-953B-B1E5C5C4AC9C}"/>
                  </a:ext>
                </a:extLst>
              </p:cNvPr>
              <p:cNvSpPr/>
              <p:nvPr/>
            </p:nvSpPr>
            <p:spPr>
              <a:xfrm>
                <a:off x="3076479" y="2000250"/>
                <a:ext cx="9525" cy="2476500"/>
              </a:xfrm>
              <a:custGeom>
                <a:avLst/>
                <a:gdLst>
                  <a:gd name="connsiteX0" fmla="*/ 233 w 9525"/>
                  <a:gd name="connsiteY0" fmla="*/ 0 h 2476500"/>
                  <a:gd name="connsiteX1" fmla="*/ 23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33" y="0"/>
                    </a:moveTo>
                    <a:lnTo>
                      <a:pt x="23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AFBC2F-0446-D7AB-B632-0E44D527D99C}"/>
                  </a:ext>
                </a:extLst>
              </p:cNvPr>
              <p:cNvSpPr/>
              <p:nvPr/>
            </p:nvSpPr>
            <p:spPr>
              <a:xfrm>
                <a:off x="4359973" y="2000250"/>
                <a:ext cx="9525" cy="2476500"/>
              </a:xfrm>
              <a:custGeom>
                <a:avLst/>
                <a:gdLst>
                  <a:gd name="connsiteX0" fmla="*/ 368 w 9525"/>
                  <a:gd name="connsiteY0" fmla="*/ 0 h 2476500"/>
                  <a:gd name="connsiteX1" fmla="*/ 36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68" y="0"/>
                    </a:moveTo>
                    <a:lnTo>
                      <a:pt x="36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96585C2-6C3B-666E-05D8-9AE7D9AFC237}"/>
                  </a:ext>
                </a:extLst>
              </p:cNvPr>
              <p:cNvSpPr/>
              <p:nvPr/>
            </p:nvSpPr>
            <p:spPr>
              <a:xfrm>
                <a:off x="5643562" y="2000250"/>
                <a:ext cx="9525" cy="2476500"/>
              </a:xfrm>
              <a:custGeom>
                <a:avLst/>
                <a:gdLst>
                  <a:gd name="connsiteX0" fmla="*/ 503 w 9525"/>
                  <a:gd name="connsiteY0" fmla="*/ 0 h 2476500"/>
                  <a:gd name="connsiteX1" fmla="*/ 50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03" y="0"/>
                    </a:moveTo>
                    <a:lnTo>
                      <a:pt x="50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B641DD0-91BD-063F-2257-08E9BE2BD357}"/>
                  </a:ext>
                </a:extLst>
              </p:cNvPr>
              <p:cNvSpPr/>
              <p:nvPr/>
            </p:nvSpPr>
            <p:spPr>
              <a:xfrm>
                <a:off x="6927151" y="2000250"/>
                <a:ext cx="9525" cy="2476500"/>
              </a:xfrm>
              <a:custGeom>
                <a:avLst/>
                <a:gdLst>
                  <a:gd name="connsiteX0" fmla="*/ 637 w 9525"/>
                  <a:gd name="connsiteY0" fmla="*/ 0 h 2476500"/>
                  <a:gd name="connsiteX1" fmla="*/ 63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37" y="0"/>
                    </a:moveTo>
                    <a:lnTo>
                      <a:pt x="63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791936F-FF3D-30A9-4A6A-9F1D070ACBD4}"/>
                  </a:ext>
                </a:extLst>
              </p:cNvPr>
              <p:cNvSpPr/>
              <p:nvPr/>
            </p:nvSpPr>
            <p:spPr>
              <a:xfrm>
                <a:off x="8210645" y="2000250"/>
                <a:ext cx="9525" cy="2476500"/>
              </a:xfrm>
              <a:custGeom>
                <a:avLst/>
                <a:gdLst>
                  <a:gd name="connsiteX0" fmla="*/ 772 w 9525"/>
                  <a:gd name="connsiteY0" fmla="*/ 0 h 2476500"/>
                  <a:gd name="connsiteX1" fmla="*/ 77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72" y="0"/>
                    </a:moveTo>
                    <a:lnTo>
                      <a:pt x="77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BA6BCAA-A004-15F8-B045-9CDA77D02786}"/>
                  </a:ext>
                </a:extLst>
              </p:cNvPr>
              <p:cNvSpPr/>
              <p:nvPr/>
            </p:nvSpPr>
            <p:spPr>
              <a:xfrm>
                <a:off x="9494234" y="2000250"/>
                <a:ext cx="9525" cy="2476500"/>
              </a:xfrm>
              <a:custGeom>
                <a:avLst/>
                <a:gdLst>
                  <a:gd name="connsiteX0" fmla="*/ 907 w 9525"/>
                  <a:gd name="connsiteY0" fmla="*/ 0 h 2476500"/>
                  <a:gd name="connsiteX1" fmla="*/ 90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07" y="0"/>
                    </a:moveTo>
                    <a:lnTo>
                      <a:pt x="90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E847DFFE-9E62-D739-06C7-9F33406E5D1D}"/>
                </a:ext>
              </a:extLst>
            </p:cNvPr>
            <p:cNvGrpSpPr/>
            <p:nvPr/>
          </p:nvGrpSpPr>
          <p:grpSpPr>
            <a:xfrm>
              <a:off x="1685925" y="2108168"/>
              <a:ext cx="7915275" cy="2222944"/>
              <a:chOff x="1685925" y="2108168"/>
              <a:chExt cx="7915275" cy="222294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D4CF9D8-F134-54FA-4977-ED9731221DC3}"/>
                  </a:ext>
                </a:extLst>
              </p:cNvPr>
              <p:cNvSpPr/>
              <p:nvPr/>
            </p:nvSpPr>
            <p:spPr>
              <a:xfrm>
                <a:off x="1685925" y="4331112"/>
                <a:ext cx="7915275" cy="9525"/>
              </a:xfrm>
              <a:custGeom>
                <a:avLst/>
                <a:gdLst>
                  <a:gd name="connsiteX0" fmla="*/ 0 w 7915275"/>
                  <a:gd name="connsiteY0" fmla="*/ 295 h 9525"/>
                  <a:gd name="connsiteX1" fmla="*/ 7915275 w 7915275"/>
                  <a:gd name="connsiteY1" fmla="*/ 2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95"/>
                    </a:moveTo>
                    <a:lnTo>
                      <a:pt x="7915275" y="2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A03E5E0-E266-657A-A593-FC0B92646F7F}"/>
                  </a:ext>
                </a:extLst>
              </p:cNvPr>
              <p:cNvSpPr/>
              <p:nvPr/>
            </p:nvSpPr>
            <p:spPr>
              <a:xfrm>
                <a:off x="1685925" y="4013549"/>
                <a:ext cx="7915275" cy="9525"/>
              </a:xfrm>
              <a:custGeom>
                <a:avLst/>
                <a:gdLst>
                  <a:gd name="connsiteX0" fmla="*/ 0 w 7915275"/>
                  <a:gd name="connsiteY0" fmla="*/ 261 h 9525"/>
                  <a:gd name="connsiteX1" fmla="*/ 7915275 w 7915275"/>
                  <a:gd name="connsiteY1" fmla="*/ 2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61"/>
                    </a:moveTo>
                    <a:lnTo>
                      <a:pt x="7915275" y="2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3A9C731-6C3B-CB65-60FD-5D1CA472FF0D}"/>
                  </a:ext>
                </a:extLst>
              </p:cNvPr>
              <p:cNvSpPr/>
              <p:nvPr/>
            </p:nvSpPr>
            <p:spPr>
              <a:xfrm>
                <a:off x="1685925" y="3378422"/>
                <a:ext cx="7915275" cy="9525"/>
              </a:xfrm>
              <a:custGeom>
                <a:avLst/>
                <a:gdLst>
                  <a:gd name="connsiteX0" fmla="*/ 0 w 7915275"/>
                  <a:gd name="connsiteY0" fmla="*/ 195 h 9525"/>
                  <a:gd name="connsiteX1" fmla="*/ 7915275 w 7915275"/>
                  <a:gd name="connsiteY1" fmla="*/ 1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95"/>
                    </a:moveTo>
                    <a:lnTo>
                      <a:pt x="7915275" y="1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34D4119E-D6C2-F0A3-2685-E302C587407C}"/>
                  </a:ext>
                </a:extLst>
              </p:cNvPr>
              <p:cNvSpPr/>
              <p:nvPr/>
            </p:nvSpPr>
            <p:spPr>
              <a:xfrm>
                <a:off x="1685925" y="3060858"/>
                <a:ext cx="7915275" cy="9525"/>
              </a:xfrm>
              <a:custGeom>
                <a:avLst/>
                <a:gdLst>
                  <a:gd name="connsiteX0" fmla="*/ 0 w 7915275"/>
                  <a:gd name="connsiteY0" fmla="*/ 161 h 9525"/>
                  <a:gd name="connsiteX1" fmla="*/ 7915275 w 7915275"/>
                  <a:gd name="connsiteY1" fmla="*/ 1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61"/>
                    </a:moveTo>
                    <a:lnTo>
                      <a:pt x="7915275" y="1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F9DD839-EEE2-A673-BFED-3D089339FFFE}"/>
                  </a:ext>
                </a:extLst>
              </p:cNvPr>
              <p:cNvSpPr/>
              <p:nvPr/>
            </p:nvSpPr>
            <p:spPr>
              <a:xfrm>
                <a:off x="1685925" y="2743295"/>
                <a:ext cx="7915275" cy="9525"/>
              </a:xfrm>
              <a:custGeom>
                <a:avLst/>
                <a:gdLst>
                  <a:gd name="connsiteX0" fmla="*/ 0 w 7915275"/>
                  <a:gd name="connsiteY0" fmla="*/ 128 h 9525"/>
                  <a:gd name="connsiteX1" fmla="*/ 7915275 w 7915275"/>
                  <a:gd name="connsiteY1" fmla="*/ 1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28"/>
                    </a:moveTo>
                    <a:lnTo>
                      <a:pt x="7915275" y="1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E1F545F-4A7B-8BA4-F67A-EA6966706FBB}"/>
                  </a:ext>
                </a:extLst>
              </p:cNvPr>
              <p:cNvSpPr/>
              <p:nvPr/>
            </p:nvSpPr>
            <p:spPr>
              <a:xfrm>
                <a:off x="1685925" y="2425731"/>
                <a:ext cx="7915275" cy="9525"/>
              </a:xfrm>
              <a:custGeom>
                <a:avLst/>
                <a:gdLst>
                  <a:gd name="connsiteX0" fmla="*/ 0 w 7915275"/>
                  <a:gd name="connsiteY0" fmla="*/ 95 h 9525"/>
                  <a:gd name="connsiteX1" fmla="*/ 7915275 w 7915275"/>
                  <a:gd name="connsiteY1" fmla="*/ 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95"/>
                    </a:moveTo>
                    <a:lnTo>
                      <a:pt x="7915275" y="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29D3587-C550-7C4F-FEBF-4B63B22A6A19}"/>
                  </a:ext>
                </a:extLst>
              </p:cNvPr>
              <p:cNvSpPr/>
              <p:nvPr/>
            </p:nvSpPr>
            <p:spPr>
              <a:xfrm>
                <a:off x="1685925" y="2108168"/>
                <a:ext cx="7915275" cy="9525"/>
              </a:xfrm>
              <a:custGeom>
                <a:avLst/>
                <a:gdLst>
                  <a:gd name="connsiteX0" fmla="*/ 0 w 7915275"/>
                  <a:gd name="connsiteY0" fmla="*/ 61 h 9525"/>
                  <a:gd name="connsiteX1" fmla="*/ 7915275 w 7915275"/>
                  <a:gd name="connsiteY1" fmla="*/ 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61"/>
                    </a:moveTo>
                    <a:lnTo>
                      <a:pt x="7915275" y="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CF8B174D-C34D-E31B-C0B0-885C724A3AAE}"/>
              </a:ext>
            </a:extLst>
          </p:cNvPr>
          <p:cNvSpPr/>
          <p:nvPr/>
        </p:nvSpPr>
        <p:spPr>
          <a:xfrm>
            <a:off x="2138362" y="3582774"/>
            <a:ext cx="7915275" cy="9525"/>
          </a:xfrm>
          <a:custGeom>
            <a:avLst/>
            <a:gdLst>
              <a:gd name="connsiteX0" fmla="*/ 0 w 7915275"/>
              <a:gd name="connsiteY0" fmla="*/ 228 h 9525"/>
              <a:gd name="connsiteX1" fmla="*/ 7915275 w 7915275"/>
              <a:gd name="connsiteY1" fmla="*/ 2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15275" h="9525">
                <a:moveTo>
                  <a:pt x="0" y="228"/>
                </a:moveTo>
                <a:lnTo>
                  <a:pt x="7915275" y="228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982653-3E5F-2210-3152-D9A542439944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3FF5FC1-C6B9-D952-4F52-6B52A38874DE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FC554D0-0734-44C8-132F-EA6561E15155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3065E0-6D54-CBC5-FF13-FEFDDF047FB4}"/>
              </a:ext>
            </a:extLst>
          </p:cNvPr>
          <p:cNvSpPr/>
          <p:nvPr/>
        </p:nvSpPr>
        <p:spPr>
          <a:xfrm>
            <a:off x="2128837" y="188703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920BCFEF-1B5C-9F32-1017-C33F6F1D00FD}"/>
              </a:ext>
            </a:extLst>
          </p:cNvPr>
          <p:cNvGrpSpPr/>
          <p:nvPr/>
        </p:nvGrpSpPr>
        <p:grpSpPr>
          <a:xfrm>
            <a:off x="1691925" y="4465866"/>
            <a:ext cx="8509560" cy="553630"/>
            <a:chOff x="1239488" y="4431030"/>
            <a:chExt cx="8509560" cy="564832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E5248-8A56-4737-D293-4E915B313D06}"/>
                </a:ext>
              </a:extLst>
            </p:cNvPr>
            <p:cNvSpPr txBox="1"/>
            <p:nvPr/>
          </p:nvSpPr>
          <p:spPr>
            <a:xfrm>
              <a:off x="1468088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EAD396-5924-58DE-A9E6-74511884B2BB}"/>
                </a:ext>
              </a:extLst>
            </p:cNvPr>
            <p:cNvSpPr txBox="1"/>
            <p:nvPr/>
          </p:nvSpPr>
          <p:spPr>
            <a:xfrm>
              <a:off x="1239488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2, 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F3D7A9-D18C-E4A6-2AF1-0AC980D863F4}"/>
                </a:ext>
              </a:extLst>
            </p:cNvPr>
            <p:cNvSpPr txBox="1"/>
            <p:nvPr/>
          </p:nvSpPr>
          <p:spPr>
            <a:xfrm>
              <a:off x="2751677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070A48-BAF0-5CCB-B341-A766FA872971}"/>
                </a:ext>
              </a:extLst>
            </p:cNvPr>
            <p:cNvSpPr txBox="1"/>
            <p:nvPr/>
          </p:nvSpPr>
          <p:spPr>
            <a:xfrm>
              <a:off x="4035171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70ADFB-D52E-D90A-20BA-F6835C539969}"/>
                </a:ext>
              </a:extLst>
            </p:cNvPr>
            <p:cNvSpPr txBox="1"/>
            <p:nvPr/>
          </p:nvSpPr>
          <p:spPr>
            <a:xfrm>
              <a:off x="5318760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1A3834-EC43-09A9-1F3E-6A21D096A610}"/>
                </a:ext>
              </a:extLst>
            </p:cNvPr>
            <p:cNvSpPr txBox="1"/>
            <p:nvPr/>
          </p:nvSpPr>
          <p:spPr>
            <a:xfrm>
              <a:off x="6602349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EE6FE4-2B11-BE6C-6EC2-9181D16E9961}"/>
                </a:ext>
              </a:extLst>
            </p:cNvPr>
            <p:cNvSpPr txBox="1"/>
            <p:nvPr/>
          </p:nvSpPr>
          <p:spPr>
            <a:xfrm>
              <a:off x="7885842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7C0A50-2490-A107-A856-B10FB2A1C591}"/>
                </a:ext>
              </a:extLst>
            </p:cNvPr>
            <p:cNvSpPr txBox="1"/>
            <p:nvPr/>
          </p:nvSpPr>
          <p:spPr>
            <a:xfrm>
              <a:off x="9073634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3E37CB-7B98-CC00-D023-BAB08DD3E41B}"/>
                </a:ext>
              </a:extLst>
            </p:cNvPr>
            <p:cNvSpPr txBox="1"/>
            <p:nvPr/>
          </p:nvSpPr>
          <p:spPr>
            <a:xfrm>
              <a:off x="8618610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5, 2019</a:t>
              </a:r>
            </a:p>
          </p:txBody>
        </p:sp>
      </p:grpSp>
      <p:grpSp>
        <p:nvGrpSpPr>
          <p:cNvPr id="41" name="Graphic 2">
            <a:extLst>
              <a:ext uri="{FF2B5EF4-FFF2-40B4-BE49-F238E27FC236}">
                <a16:creationId xmlns:a16="http://schemas.microsoft.com/office/drawing/2014/main" id="{795B555E-086E-8E7B-FEF0-8E389F7CD024}"/>
              </a:ext>
            </a:extLst>
          </p:cNvPr>
          <p:cNvGrpSpPr/>
          <p:nvPr/>
        </p:nvGrpSpPr>
        <p:grpSpPr>
          <a:xfrm>
            <a:off x="1664580" y="1822078"/>
            <a:ext cx="495649" cy="2576427"/>
            <a:chOff x="1229727" y="1935289"/>
            <a:chExt cx="495649" cy="2576427"/>
          </a:xfrm>
          <a:solidFill>
            <a:srgbClr val="2A3F5F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BA3402-06B6-AF04-F921-6D7B889AA135}"/>
                </a:ext>
              </a:extLst>
            </p:cNvPr>
            <p:cNvSpPr txBox="1"/>
            <p:nvPr/>
          </p:nvSpPr>
          <p:spPr>
            <a:xfrm>
              <a:off x="1229727" y="4173162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908449-1847-68F5-CD96-866F7B964482}"/>
                </a:ext>
              </a:extLst>
            </p:cNvPr>
            <p:cNvSpPr txBox="1"/>
            <p:nvPr/>
          </p:nvSpPr>
          <p:spPr>
            <a:xfrm>
              <a:off x="1329690" y="384067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E742FE-A94B-FBA4-234D-DCBBF1FC812A}"/>
                </a:ext>
              </a:extLst>
            </p:cNvPr>
            <p:cNvSpPr txBox="1"/>
            <p:nvPr/>
          </p:nvSpPr>
          <p:spPr>
            <a:xfrm>
              <a:off x="1434464" y="35231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785F8E-D44C-E906-BCFA-BE65AFD038CB}"/>
                </a:ext>
              </a:extLst>
            </p:cNvPr>
            <p:cNvSpPr txBox="1"/>
            <p:nvPr/>
          </p:nvSpPr>
          <p:spPr>
            <a:xfrm>
              <a:off x="1434464" y="32055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85BA0E-DB29-B2CD-3F8D-73C72EA23553}"/>
                </a:ext>
              </a:extLst>
            </p:cNvPr>
            <p:cNvSpPr txBox="1"/>
            <p:nvPr/>
          </p:nvSpPr>
          <p:spPr>
            <a:xfrm>
              <a:off x="1329690" y="288797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E13364-8951-5E12-21A7-914FD11B8CE6}"/>
                </a:ext>
              </a:extLst>
            </p:cNvPr>
            <p:cNvSpPr txBox="1"/>
            <p:nvPr/>
          </p:nvSpPr>
          <p:spPr>
            <a:xfrm>
              <a:off x="1329690" y="257041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578DD9-5E6C-0899-79C6-CE0E4C89C926}"/>
                </a:ext>
              </a:extLst>
            </p:cNvPr>
            <p:cNvSpPr txBox="1"/>
            <p:nvPr/>
          </p:nvSpPr>
          <p:spPr>
            <a:xfrm>
              <a:off x="1329690" y="22528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9D6A59-97B4-6A70-0804-732F56B2DE5D}"/>
                </a:ext>
              </a:extLst>
            </p:cNvPr>
            <p:cNvSpPr txBox="1"/>
            <p:nvPr/>
          </p:nvSpPr>
          <p:spPr>
            <a:xfrm>
              <a:off x="1329690" y="19352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C32A136-D6BC-AC9F-124E-1AB1D5B8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3" t="13025" r="16398" b="25060"/>
          <a:stretch/>
        </p:blipFill>
        <p:spPr>
          <a:xfrm>
            <a:off x="2069582" y="1907041"/>
            <a:ext cx="7999486" cy="2358962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C8FC7B6-FBDA-D5A9-1D71-44C0E3CF6166}"/>
              </a:ext>
            </a:extLst>
          </p:cNvPr>
          <p:cNvSpPr txBox="1"/>
          <p:nvPr/>
        </p:nvSpPr>
        <p:spPr>
          <a:xfrm rot="16200000">
            <a:off x="-179540" y="2832933"/>
            <a:ext cx="324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7F0850-06BB-3B2A-A17A-BF3F2FB66ABC}"/>
              </a:ext>
            </a:extLst>
          </p:cNvPr>
          <p:cNvSpPr txBox="1"/>
          <p:nvPr/>
        </p:nvSpPr>
        <p:spPr>
          <a:xfrm>
            <a:off x="6069325" y="1545878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FAE2DD-B95B-B8DA-82B6-11241C03FBA5}"/>
              </a:ext>
            </a:extLst>
          </p:cNvPr>
          <p:cNvCxnSpPr>
            <a:cxnSpLocks/>
          </p:cNvCxnSpPr>
          <p:nvPr/>
        </p:nvCxnSpPr>
        <p:spPr>
          <a:xfrm>
            <a:off x="7054786" y="1876069"/>
            <a:ext cx="0" cy="1180882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6A18EF-0AB1-808D-2E1C-19FF3FC6746B}"/>
              </a:ext>
            </a:extLst>
          </p:cNvPr>
          <p:cNvSpPr txBox="1"/>
          <p:nvPr/>
        </p:nvSpPr>
        <p:spPr>
          <a:xfrm>
            <a:off x="4537105" y="2125095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D1E7BB-B408-1E16-1802-47F87455C200}"/>
              </a:ext>
            </a:extLst>
          </p:cNvPr>
          <p:cNvCxnSpPr>
            <a:cxnSpLocks/>
          </p:cNvCxnSpPr>
          <p:nvPr/>
        </p:nvCxnSpPr>
        <p:spPr>
          <a:xfrm>
            <a:off x="4917399" y="2654893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9C7FC7D-62E0-8417-0845-CE6ACA21A768}"/>
              </a:ext>
            </a:extLst>
          </p:cNvPr>
          <p:cNvSpPr txBox="1"/>
          <p:nvPr/>
        </p:nvSpPr>
        <p:spPr>
          <a:xfrm>
            <a:off x="2688632" y="1884432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96E031-7147-77C9-8108-016D1967647A}"/>
              </a:ext>
            </a:extLst>
          </p:cNvPr>
          <p:cNvCxnSpPr>
            <a:cxnSpLocks/>
          </p:cNvCxnSpPr>
          <p:nvPr/>
        </p:nvCxnSpPr>
        <p:spPr>
          <a:xfrm>
            <a:off x="3035730" y="2678522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91F1445-93A9-4D1C-1376-DABBAEB1C523}"/>
              </a:ext>
            </a:extLst>
          </p:cNvPr>
          <p:cNvSpPr txBox="1"/>
          <p:nvPr/>
        </p:nvSpPr>
        <p:spPr>
          <a:xfrm>
            <a:off x="7133666" y="1942073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91FC18-AA75-D43D-9B22-CBB5C74B4C88}"/>
              </a:ext>
            </a:extLst>
          </p:cNvPr>
          <p:cNvCxnSpPr>
            <a:cxnSpLocks/>
          </p:cNvCxnSpPr>
          <p:nvPr/>
        </p:nvCxnSpPr>
        <p:spPr>
          <a:xfrm>
            <a:off x="7530534" y="2221524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0B59AA-C42B-F386-2989-4FF4EC60600A}"/>
              </a:ext>
            </a:extLst>
          </p:cNvPr>
          <p:cNvCxnSpPr>
            <a:cxnSpLocks/>
          </p:cNvCxnSpPr>
          <p:nvPr/>
        </p:nvCxnSpPr>
        <p:spPr>
          <a:xfrm flipV="1">
            <a:off x="3485371" y="3243968"/>
            <a:ext cx="0" cy="72714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C0AE1A-90D5-FF5F-30C5-A3C69F6CEF1F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485371" y="3664784"/>
            <a:ext cx="417923" cy="5626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AB4C61-9960-1A76-FC4F-30D1910BB61B}"/>
              </a:ext>
            </a:extLst>
          </p:cNvPr>
          <p:cNvSpPr txBox="1"/>
          <p:nvPr/>
        </p:nvSpPr>
        <p:spPr>
          <a:xfrm>
            <a:off x="3903294" y="4042760"/>
            <a:ext cx="1647638" cy="36933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“Mirror” effect</a:t>
            </a:r>
          </a:p>
        </p:txBody>
      </p:sp>
    </p:spTree>
    <p:extLst>
      <p:ext uri="{BB962C8B-B14F-4D97-AF65-F5344CB8AC3E}">
        <p14:creationId xmlns:p14="http://schemas.microsoft.com/office/powerpoint/2010/main" val="1127744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57EE33D-E5FE-EF8A-C671-D75DC1469CC8}"/>
              </a:ext>
            </a:extLst>
          </p:cNvPr>
          <p:cNvGrpSpPr/>
          <p:nvPr/>
        </p:nvGrpSpPr>
        <p:grpSpPr>
          <a:xfrm>
            <a:off x="3076575" y="1047750"/>
            <a:ext cx="5467350" cy="4381500"/>
            <a:chOff x="3076575" y="1047750"/>
            <a:chExt cx="54673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E125BA-96E8-8E70-AEE9-6801B3CF94C6}"/>
                </a:ext>
              </a:extLst>
            </p:cNvPr>
            <p:cNvGrpSpPr/>
            <p:nvPr/>
          </p:nvGrpSpPr>
          <p:grpSpPr>
            <a:xfrm>
              <a:off x="3662362" y="1047750"/>
              <a:ext cx="4686300" cy="4381500"/>
              <a:chOff x="3662362" y="1047750"/>
              <a:chExt cx="468630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FA37197-0A60-61A5-01BD-3A695C23E427}"/>
                  </a:ext>
                </a:extLst>
              </p:cNvPr>
              <p:cNvSpPr/>
              <p:nvPr/>
            </p:nvSpPr>
            <p:spPr>
              <a:xfrm>
                <a:off x="3662362" y="1047750"/>
                <a:ext cx="9525" cy="4381500"/>
              </a:xfrm>
              <a:custGeom>
                <a:avLst/>
                <a:gdLst>
                  <a:gd name="connsiteX0" fmla="*/ 145 w 9525"/>
                  <a:gd name="connsiteY0" fmla="*/ 0 h 4381500"/>
                  <a:gd name="connsiteX1" fmla="*/ 1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45" y="0"/>
                    </a:moveTo>
                    <a:lnTo>
                      <a:pt x="1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F038047-7190-F728-FCA4-F3C3C958AB68}"/>
                  </a:ext>
                </a:extLst>
              </p:cNvPr>
              <p:cNvSpPr/>
              <p:nvPr/>
            </p:nvSpPr>
            <p:spPr>
              <a:xfrm>
                <a:off x="4443412" y="1047750"/>
                <a:ext cx="9525" cy="4381500"/>
              </a:xfrm>
              <a:custGeom>
                <a:avLst/>
                <a:gdLst>
                  <a:gd name="connsiteX0" fmla="*/ 227 w 9525"/>
                  <a:gd name="connsiteY0" fmla="*/ 0 h 4381500"/>
                  <a:gd name="connsiteX1" fmla="*/ 22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7" y="0"/>
                    </a:moveTo>
                    <a:lnTo>
                      <a:pt x="22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C571A20-C63B-9013-9014-E71BD729E164}"/>
                  </a:ext>
                </a:extLst>
              </p:cNvPr>
              <p:cNvSpPr/>
              <p:nvPr/>
            </p:nvSpPr>
            <p:spPr>
              <a:xfrm>
                <a:off x="5224462" y="1047750"/>
                <a:ext cx="9525" cy="4381500"/>
              </a:xfrm>
              <a:custGeom>
                <a:avLst/>
                <a:gdLst>
                  <a:gd name="connsiteX0" fmla="*/ 309 w 9525"/>
                  <a:gd name="connsiteY0" fmla="*/ 0 h 4381500"/>
                  <a:gd name="connsiteX1" fmla="*/ 30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09" y="0"/>
                    </a:moveTo>
                    <a:lnTo>
                      <a:pt x="30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90F8D11-7A71-5A3A-AFE8-D1D4B75A378C}"/>
                  </a:ext>
                </a:extLst>
              </p:cNvPr>
              <p:cNvSpPr/>
              <p:nvPr/>
            </p:nvSpPr>
            <p:spPr>
              <a:xfrm>
                <a:off x="6005512" y="1047750"/>
                <a:ext cx="9525" cy="4381500"/>
              </a:xfrm>
              <a:custGeom>
                <a:avLst/>
                <a:gdLst>
                  <a:gd name="connsiteX0" fmla="*/ 391 w 9525"/>
                  <a:gd name="connsiteY0" fmla="*/ 0 h 4381500"/>
                  <a:gd name="connsiteX1" fmla="*/ 39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91" y="0"/>
                    </a:moveTo>
                    <a:lnTo>
                      <a:pt x="39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C933CDE1-75E7-4E9F-953F-D716AD7F3F51}"/>
                  </a:ext>
                </a:extLst>
              </p:cNvPr>
              <p:cNvSpPr/>
              <p:nvPr/>
            </p:nvSpPr>
            <p:spPr>
              <a:xfrm>
                <a:off x="6786562" y="1047750"/>
                <a:ext cx="9525" cy="4381500"/>
              </a:xfrm>
              <a:custGeom>
                <a:avLst/>
                <a:gdLst>
                  <a:gd name="connsiteX0" fmla="*/ 473 w 9525"/>
                  <a:gd name="connsiteY0" fmla="*/ 0 h 4381500"/>
                  <a:gd name="connsiteX1" fmla="*/ 47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73" y="0"/>
                    </a:moveTo>
                    <a:lnTo>
                      <a:pt x="47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0E1B7DF-1B30-E265-5B21-C7039213AA62}"/>
                  </a:ext>
                </a:extLst>
              </p:cNvPr>
              <p:cNvSpPr/>
              <p:nvPr/>
            </p:nvSpPr>
            <p:spPr>
              <a:xfrm>
                <a:off x="7567612" y="1047750"/>
                <a:ext cx="9525" cy="4381500"/>
              </a:xfrm>
              <a:custGeom>
                <a:avLst/>
                <a:gdLst>
                  <a:gd name="connsiteX0" fmla="*/ 555 w 9525"/>
                  <a:gd name="connsiteY0" fmla="*/ 0 h 4381500"/>
                  <a:gd name="connsiteX1" fmla="*/ 5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5" y="0"/>
                    </a:moveTo>
                    <a:lnTo>
                      <a:pt x="5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56799C-2E75-76F7-1F58-CC28FC665469}"/>
                  </a:ext>
                </a:extLst>
              </p:cNvPr>
              <p:cNvSpPr/>
              <p:nvPr/>
            </p:nvSpPr>
            <p:spPr>
              <a:xfrm>
                <a:off x="8348662" y="1047750"/>
                <a:ext cx="9525" cy="4381500"/>
              </a:xfrm>
              <a:custGeom>
                <a:avLst/>
                <a:gdLst>
                  <a:gd name="connsiteX0" fmla="*/ 637 w 9525"/>
                  <a:gd name="connsiteY0" fmla="*/ 0 h 4381500"/>
                  <a:gd name="connsiteX1" fmla="*/ 63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37" y="0"/>
                    </a:moveTo>
                    <a:lnTo>
                      <a:pt x="63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D8BF96DF-7237-8DBB-24BD-E6CA45436E31}"/>
                </a:ext>
              </a:extLst>
            </p:cNvPr>
            <p:cNvGrpSpPr/>
            <p:nvPr/>
          </p:nvGrpSpPr>
          <p:grpSpPr>
            <a:xfrm>
              <a:off x="3076575" y="1273873"/>
              <a:ext cx="5467350" cy="2956083"/>
              <a:chOff x="3076575" y="1273873"/>
              <a:chExt cx="5467350" cy="2956083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25E46E3-3EB5-009C-CBDD-E0CE77D5278C}"/>
                  </a:ext>
                </a:extLst>
              </p:cNvPr>
              <p:cNvSpPr/>
              <p:nvPr/>
            </p:nvSpPr>
            <p:spPr>
              <a:xfrm>
                <a:off x="3076575" y="4229957"/>
                <a:ext cx="5467350" cy="9525"/>
              </a:xfrm>
              <a:custGeom>
                <a:avLst/>
                <a:gdLst>
                  <a:gd name="connsiteX0" fmla="*/ 0 w 5467350"/>
                  <a:gd name="connsiteY0" fmla="*/ 384 h 9525"/>
                  <a:gd name="connsiteX1" fmla="*/ 5467350 w 5467350"/>
                  <a:gd name="connsiteY1" fmla="*/ 3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384"/>
                    </a:moveTo>
                    <a:lnTo>
                      <a:pt x="5467350" y="3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D58412-5590-A5C4-CEEC-B0BB297DD0EE}"/>
                  </a:ext>
                </a:extLst>
              </p:cNvPr>
              <p:cNvSpPr/>
              <p:nvPr/>
            </p:nvSpPr>
            <p:spPr>
              <a:xfrm>
                <a:off x="3076575" y="3244596"/>
                <a:ext cx="5467350" cy="9525"/>
              </a:xfrm>
              <a:custGeom>
                <a:avLst/>
                <a:gdLst>
                  <a:gd name="connsiteX0" fmla="*/ 0 w 5467350"/>
                  <a:gd name="connsiteY0" fmla="*/ 281 h 9525"/>
                  <a:gd name="connsiteX1" fmla="*/ 5467350 w 5467350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281"/>
                    </a:moveTo>
                    <a:lnTo>
                      <a:pt x="5467350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8E7105-4135-C78B-C677-236F0AE1F768}"/>
                  </a:ext>
                </a:extLst>
              </p:cNvPr>
              <p:cNvSpPr/>
              <p:nvPr/>
            </p:nvSpPr>
            <p:spPr>
              <a:xfrm>
                <a:off x="3076575" y="2259234"/>
                <a:ext cx="5467350" cy="9525"/>
              </a:xfrm>
              <a:custGeom>
                <a:avLst/>
                <a:gdLst>
                  <a:gd name="connsiteX0" fmla="*/ 0 w 5467350"/>
                  <a:gd name="connsiteY0" fmla="*/ 177 h 9525"/>
                  <a:gd name="connsiteX1" fmla="*/ 5467350 w 5467350"/>
                  <a:gd name="connsiteY1" fmla="*/ 1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177"/>
                    </a:moveTo>
                    <a:lnTo>
                      <a:pt x="5467350" y="1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D1F9825-453F-B0D9-46D1-95EF61C90403}"/>
                  </a:ext>
                </a:extLst>
              </p:cNvPr>
              <p:cNvSpPr/>
              <p:nvPr/>
            </p:nvSpPr>
            <p:spPr>
              <a:xfrm>
                <a:off x="3076575" y="1273873"/>
                <a:ext cx="5467350" cy="9525"/>
              </a:xfrm>
              <a:custGeom>
                <a:avLst/>
                <a:gdLst>
                  <a:gd name="connsiteX0" fmla="*/ 0 w 5467350"/>
                  <a:gd name="connsiteY0" fmla="*/ 74 h 9525"/>
                  <a:gd name="connsiteX1" fmla="*/ 5467350 w 5467350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74"/>
                    </a:moveTo>
                    <a:lnTo>
                      <a:pt x="5467350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029DE0AB-BFCF-7168-BF1D-9723841287C7}"/>
              </a:ext>
            </a:extLst>
          </p:cNvPr>
          <p:cNvSpPr/>
          <p:nvPr/>
        </p:nvSpPr>
        <p:spPr>
          <a:xfrm>
            <a:off x="3076575" y="5215318"/>
            <a:ext cx="5467350" cy="9525"/>
          </a:xfrm>
          <a:custGeom>
            <a:avLst/>
            <a:gdLst>
              <a:gd name="connsiteX0" fmla="*/ 0 w 5467350"/>
              <a:gd name="connsiteY0" fmla="*/ 488 h 9525"/>
              <a:gd name="connsiteX1" fmla="*/ 5467350 w 5467350"/>
              <a:gd name="connsiteY1" fmla="*/ 4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350" h="9525">
                <a:moveTo>
                  <a:pt x="0" y="488"/>
                </a:moveTo>
                <a:lnTo>
                  <a:pt x="5467350" y="488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6EFD5BF-BE36-FABC-D9BE-DFB681017DEE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86CD6FC-7CD4-66B3-3E9A-FD2ACA35B871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2AB0AC71-C9EB-36EA-5C84-07DA2BCB1235}"/>
              </a:ext>
            </a:extLst>
          </p:cNvPr>
          <p:cNvGrpSpPr/>
          <p:nvPr/>
        </p:nvGrpSpPr>
        <p:grpSpPr>
          <a:xfrm>
            <a:off x="3076575" y="1266825"/>
            <a:ext cx="5467350" cy="3943350"/>
            <a:chOff x="3076575" y="1266825"/>
            <a:chExt cx="5467350" cy="39433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E2D44B-D9F1-62EE-1FE0-A9C3A1590910}"/>
                </a:ext>
              </a:extLst>
            </p:cNvPr>
            <p:cNvSpPr/>
            <p:nvPr/>
          </p:nvSpPr>
          <p:spPr>
            <a:xfrm>
              <a:off x="3076575" y="1266825"/>
              <a:ext cx="5467350" cy="3943350"/>
            </a:xfrm>
            <a:custGeom>
              <a:avLst/>
              <a:gdLst>
                <a:gd name="connsiteX0" fmla="*/ 83 w 5467350"/>
                <a:gd name="connsiteY0" fmla="*/ 3943400 h 3943350"/>
                <a:gd name="connsiteX1" fmla="*/ 325552 w 5467350"/>
                <a:gd name="connsiteY1" fmla="*/ 3941495 h 3943350"/>
                <a:gd name="connsiteX2" fmla="*/ 358033 w 5467350"/>
                <a:gd name="connsiteY2" fmla="*/ 3928541 h 3943350"/>
                <a:gd name="connsiteX3" fmla="*/ 390608 w 5467350"/>
                <a:gd name="connsiteY3" fmla="*/ 3894251 h 3943350"/>
                <a:gd name="connsiteX4" fmla="*/ 423183 w 5467350"/>
                <a:gd name="connsiteY4" fmla="*/ 3832910 h 3943350"/>
                <a:gd name="connsiteX5" fmla="*/ 520815 w 5467350"/>
                <a:gd name="connsiteY5" fmla="*/ 3642982 h 3943350"/>
                <a:gd name="connsiteX6" fmla="*/ 553295 w 5467350"/>
                <a:gd name="connsiteY6" fmla="*/ 3609930 h 3943350"/>
                <a:gd name="connsiteX7" fmla="*/ 716077 w 5467350"/>
                <a:gd name="connsiteY7" fmla="*/ 3479342 h 3943350"/>
                <a:gd name="connsiteX8" fmla="*/ 748558 w 5467350"/>
                <a:gd name="connsiteY8" fmla="*/ 3469627 h 3943350"/>
                <a:gd name="connsiteX9" fmla="*/ 846189 w 5467350"/>
                <a:gd name="connsiteY9" fmla="*/ 3465150 h 3943350"/>
                <a:gd name="connsiteX10" fmla="*/ 878764 w 5467350"/>
                <a:gd name="connsiteY10" fmla="*/ 3465150 h 3943350"/>
                <a:gd name="connsiteX11" fmla="*/ 1106602 w 5467350"/>
                <a:gd name="connsiteY11" fmla="*/ 3464769 h 3943350"/>
                <a:gd name="connsiteX12" fmla="*/ 1139083 w 5467350"/>
                <a:gd name="connsiteY12" fmla="*/ 3409048 h 3943350"/>
                <a:gd name="connsiteX13" fmla="*/ 1269289 w 5467350"/>
                <a:gd name="connsiteY13" fmla="*/ 3164541 h 3943350"/>
                <a:gd name="connsiteX14" fmla="*/ 1301865 w 5467350"/>
                <a:gd name="connsiteY14" fmla="*/ 3091484 h 3943350"/>
                <a:gd name="connsiteX15" fmla="*/ 1334345 w 5467350"/>
                <a:gd name="connsiteY15" fmla="*/ 3043478 h 3943350"/>
                <a:gd name="connsiteX16" fmla="*/ 1366921 w 5467350"/>
                <a:gd name="connsiteY16" fmla="*/ 3015379 h 3943350"/>
                <a:gd name="connsiteX17" fmla="*/ 1497127 w 5467350"/>
                <a:gd name="connsiteY17" fmla="*/ 2927464 h 3943350"/>
                <a:gd name="connsiteX18" fmla="*/ 1529608 w 5467350"/>
                <a:gd name="connsiteY18" fmla="*/ 2922796 h 3943350"/>
                <a:gd name="connsiteX19" fmla="*/ 1887652 w 5467350"/>
                <a:gd name="connsiteY19" fmla="*/ 2917462 h 3943350"/>
                <a:gd name="connsiteX20" fmla="*/ 1920133 w 5467350"/>
                <a:gd name="connsiteY20" fmla="*/ 2877267 h 3943350"/>
                <a:gd name="connsiteX21" fmla="*/ 1952708 w 5467350"/>
                <a:gd name="connsiteY21" fmla="*/ 2807925 h 3943350"/>
                <a:gd name="connsiteX22" fmla="*/ 1985284 w 5467350"/>
                <a:gd name="connsiteY22" fmla="*/ 2766301 h 3943350"/>
                <a:gd name="connsiteX23" fmla="*/ 2017764 w 5467350"/>
                <a:gd name="connsiteY23" fmla="*/ 2697911 h 3943350"/>
                <a:gd name="connsiteX24" fmla="*/ 2050339 w 5467350"/>
                <a:gd name="connsiteY24" fmla="*/ 2605709 h 3943350"/>
                <a:gd name="connsiteX25" fmla="*/ 2115395 w 5467350"/>
                <a:gd name="connsiteY25" fmla="*/ 2498267 h 3943350"/>
                <a:gd name="connsiteX26" fmla="*/ 2147971 w 5467350"/>
                <a:gd name="connsiteY26" fmla="*/ 2458072 h 3943350"/>
                <a:gd name="connsiteX27" fmla="*/ 2213026 w 5467350"/>
                <a:gd name="connsiteY27" fmla="*/ 2414923 h 3943350"/>
                <a:gd name="connsiteX28" fmla="*/ 2245602 w 5467350"/>
                <a:gd name="connsiteY28" fmla="*/ 2386920 h 3943350"/>
                <a:gd name="connsiteX29" fmla="*/ 2310658 w 5467350"/>
                <a:gd name="connsiteY29" fmla="*/ 2360916 h 3943350"/>
                <a:gd name="connsiteX30" fmla="*/ 2343233 w 5467350"/>
                <a:gd name="connsiteY30" fmla="*/ 2358916 h 3943350"/>
                <a:gd name="connsiteX31" fmla="*/ 2668703 w 5467350"/>
                <a:gd name="connsiteY31" fmla="*/ 2356916 h 3943350"/>
                <a:gd name="connsiteX32" fmla="*/ 2701182 w 5467350"/>
                <a:gd name="connsiteY32" fmla="*/ 2338628 h 3943350"/>
                <a:gd name="connsiteX33" fmla="*/ 2733758 w 5467350"/>
                <a:gd name="connsiteY33" fmla="*/ 2313863 h 3943350"/>
                <a:gd name="connsiteX34" fmla="*/ 2766334 w 5467350"/>
                <a:gd name="connsiteY34" fmla="*/ 2250236 h 3943350"/>
                <a:gd name="connsiteX35" fmla="*/ 2831389 w 5467350"/>
                <a:gd name="connsiteY35" fmla="*/ 2102694 h 3943350"/>
                <a:gd name="connsiteX36" fmla="*/ 2863965 w 5467350"/>
                <a:gd name="connsiteY36" fmla="*/ 2044591 h 3943350"/>
                <a:gd name="connsiteX37" fmla="*/ 2896445 w 5467350"/>
                <a:gd name="connsiteY37" fmla="*/ 1988489 h 3943350"/>
                <a:gd name="connsiteX38" fmla="*/ 2929021 w 5467350"/>
                <a:gd name="connsiteY38" fmla="*/ 1959247 h 3943350"/>
                <a:gd name="connsiteX39" fmla="*/ 2961596 w 5467350"/>
                <a:gd name="connsiteY39" fmla="*/ 1933625 h 3943350"/>
                <a:gd name="connsiteX40" fmla="*/ 2994076 w 5467350"/>
                <a:gd name="connsiteY40" fmla="*/ 1888953 h 3943350"/>
                <a:gd name="connsiteX41" fmla="*/ 3059228 w 5467350"/>
                <a:gd name="connsiteY41" fmla="*/ 1852377 h 3943350"/>
                <a:gd name="connsiteX42" fmla="*/ 3091707 w 5467350"/>
                <a:gd name="connsiteY42" fmla="*/ 1849138 h 3943350"/>
                <a:gd name="connsiteX43" fmla="*/ 3221914 w 5467350"/>
                <a:gd name="connsiteY43" fmla="*/ 1846281 h 3943350"/>
                <a:gd name="connsiteX44" fmla="*/ 3254490 w 5467350"/>
                <a:gd name="connsiteY44" fmla="*/ 1846281 h 3943350"/>
                <a:gd name="connsiteX45" fmla="*/ 3417177 w 5467350"/>
                <a:gd name="connsiteY45" fmla="*/ 1843995 h 3943350"/>
                <a:gd name="connsiteX46" fmla="*/ 3449753 w 5467350"/>
                <a:gd name="connsiteY46" fmla="*/ 1826659 h 3943350"/>
                <a:gd name="connsiteX47" fmla="*/ 3482232 w 5467350"/>
                <a:gd name="connsiteY47" fmla="*/ 1805704 h 3943350"/>
                <a:gd name="connsiteX48" fmla="*/ 3514808 w 5467350"/>
                <a:gd name="connsiteY48" fmla="*/ 1743506 h 3943350"/>
                <a:gd name="connsiteX49" fmla="*/ 3547384 w 5467350"/>
                <a:gd name="connsiteY49" fmla="*/ 1680832 h 3943350"/>
                <a:gd name="connsiteX50" fmla="*/ 3579864 w 5467350"/>
                <a:gd name="connsiteY50" fmla="*/ 1583867 h 3943350"/>
                <a:gd name="connsiteX51" fmla="*/ 3645015 w 5467350"/>
                <a:gd name="connsiteY51" fmla="*/ 1421466 h 3943350"/>
                <a:gd name="connsiteX52" fmla="*/ 3677495 w 5467350"/>
                <a:gd name="connsiteY52" fmla="*/ 1377175 h 3943350"/>
                <a:gd name="connsiteX53" fmla="*/ 3710071 w 5467350"/>
                <a:gd name="connsiteY53" fmla="*/ 1329740 h 3943350"/>
                <a:gd name="connsiteX54" fmla="*/ 3742646 w 5467350"/>
                <a:gd name="connsiteY54" fmla="*/ 1299260 h 3943350"/>
                <a:gd name="connsiteX55" fmla="*/ 3840278 w 5467350"/>
                <a:gd name="connsiteY55" fmla="*/ 1178864 h 3943350"/>
                <a:gd name="connsiteX56" fmla="*/ 3872757 w 5467350"/>
                <a:gd name="connsiteY56" fmla="*/ 1152099 h 3943350"/>
                <a:gd name="connsiteX57" fmla="*/ 3937909 w 5467350"/>
                <a:gd name="connsiteY57" fmla="*/ 1104855 h 3943350"/>
                <a:gd name="connsiteX58" fmla="*/ 3970389 w 5467350"/>
                <a:gd name="connsiteY58" fmla="*/ 1095806 h 3943350"/>
                <a:gd name="connsiteX59" fmla="*/ 4035540 w 5467350"/>
                <a:gd name="connsiteY59" fmla="*/ 1020749 h 3943350"/>
                <a:gd name="connsiteX60" fmla="*/ 4068020 w 5467350"/>
                <a:gd name="connsiteY60" fmla="*/ 977506 h 3943350"/>
                <a:gd name="connsiteX61" fmla="*/ 4100596 w 5467350"/>
                <a:gd name="connsiteY61" fmla="*/ 924451 h 3943350"/>
                <a:gd name="connsiteX62" fmla="*/ 4133171 w 5467350"/>
                <a:gd name="connsiteY62" fmla="*/ 890447 h 3943350"/>
                <a:gd name="connsiteX63" fmla="*/ 4263283 w 5467350"/>
                <a:gd name="connsiteY63" fmla="*/ 858062 h 3943350"/>
                <a:gd name="connsiteX64" fmla="*/ 4295858 w 5467350"/>
                <a:gd name="connsiteY64" fmla="*/ 821486 h 3943350"/>
                <a:gd name="connsiteX65" fmla="*/ 4426065 w 5467350"/>
                <a:gd name="connsiteY65" fmla="*/ 612984 h 3943350"/>
                <a:gd name="connsiteX66" fmla="*/ 4458545 w 5467350"/>
                <a:gd name="connsiteY66" fmla="*/ 579742 h 3943350"/>
                <a:gd name="connsiteX67" fmla="*/ 4523696 w 5467350"/>
                <a:gd name="connsiteY67" fmla="*/ 520306 h 3943350"/>
                <a:gd name="connsiteX68" fmla="*/ 4556176 w 5467350"/>
                <a:gd name="connsiteY68" fmla="*/ 486682 h 3943350"/>
                <a:gd name="connsiteX69" fmla="*/ 4588752 w 5467350"/>
                <a:gd name="connsiteY69" fmla="*/ 449535 h 3943350"/>
                <a:gd name="connsiteX70" fmla="*/ 4621328 w 5467350"/>
                <a:gd name="connsiteY70" fmla="*/ 431723 h 3943350"/>
                <a:gd name="connsiteX71" fmla="*/ 4751439 w 5467350"/>
                <a:gd name="connsiteY71" fmla="*/ 429151 h 3943350"/>
                <a:gd name="connsiteX72" fmla="*/ 4784014 w 5467350"/>
                <a:gd name="connsiteY72" fmla="*/ 429151 h 3943350"/>
                <a:gd name="connsiteX73" fmla="*/ 5011852 w 5467350"/>
                <a:gd name="connsiteY73" fmla="*/ 429151 h 3943350"/>
                <a:gd name="connsiteX74" fmla="*/ 5044333 w 5467350"/>
                <a:gd name="connsiteY74" fmla="*/ 404386 h 3943350"/>
                <a:gd name="connsiteX75" fmla="*/ 5141964 w 5467350"/>
                <a:gd name="connsiteY75" fmla="*/ 254558 h 3943350"/>
                <a:gd name="connsiteX76" fmla="*/ 5174539 w 5467350"/>
                <a:gd name="connsiteY76" fmla="*/ 173596 h 3943350"/>
                <a:gd name="connsiteX77" fmla="*/ 5239595 w 5467350"/>
                <a:gd name="connsiteY77" fmla="*/ 94348 h 3943350"/>
                <a:gd name="connsiteX78" fmla="*/ 5272171 w 5467350"/>
                <a:gd name="connsiteY78" fmla="*/ 73297 h 3943350"/>
                <a:gd name="connsiteX79" fmla="*/ 5369802 w 5467350"/>
                <a:gd name="connsiteY79" fmla="*/ 12623 h 3943350"/>
                <a:gd name="connsiteX80" fmla="*/ 5402377 w 5467350"/>
                <a:gd name="connsiteY80" fmla="*/ 1860 h 3943350"/>
                <a:gd name="connsiteX81" fmla="*/ 5467433 w 5467350"/>
                <a:gd name="connsiteY81" fmla="*/ 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3943350">
                  <a:moveTo>
                    <a:pt x="83" y="3943400"/>
                  </a:moveTo>
                  <a:lnTo>
                    <a:pt x="325552" y="3941495"/>
                  </a:lnTo>
                  <a:lnTo>
                    <a:pt x="358033" y="3928541"/>
                  </a:lnTo>
                  <a:lnTo>
                    <a:pt x="390608" y="3894251"/>
                  </a:lnTo>
                  <a:lnTo>
                    <a:pt x="423183" y="3832910"/>
                  </a:lnTo>
                  <a:lnTo>
                    <a:pt x="520815" y="3642982"/>
                  </a:lnTo>
                  <a:lnTo>
                    <a:pt x="553295" y="3609930"/>
                  </a:lnTo>
                  <a:lnTo>
                    <a:pt x="716077" y="3479342"/>
                  </a:lnTo>
                  <a:lnTo>
                    <a:pt x="748558" y="3469627"/>
                  </a:lnTo>
                  <a:lnTo>
                    <a:pt x="846189" y="3465150"/>
                  </a:lnTo>
                  <a:lnTo>
                    <a:pt x="878764" y="3465150"/>
                  </a:lnTo>
                  <a:lnTo>
                    <a:pt x="1106602" y="3464769"/>
                  </a:lnTo>
                  <a:lnTo>
                    <a:pt x="1139083" y="3409048"/>
                  </a:lnTo>
                  <a:lnTo>
                    <a:pt x="1269289" y="3164541"/>
                  </a:lnTo>
                  <a:lnTo>
                    <a:pt x="1301865" y="3091484"/>
                  </a:lnTo>
                  <a:lnTo>
                    <a:pt x="1334345" y="3043478"/>
                  </a:lnTo>
                  <a:lnTo>
                    <a:pt x="1366921" y="3015379"/>
                  </a:lnTo>
                  <a:lnTo>
                    <a:pt x="1497127" y="2927464"/>
                  </a:lnTo>
                  <a:lnTo>
                    <a:pt x="1529608" y="2922796"/>
                  </a:lnTo>
                  <a:lnTo>
                    <a:pt x="1887652" y="2917462"/>
                  </a:lnTo>
                  <a:lnTo>
                    <a:pt x="1920133" y="2877267"/>
                  </a:lnTo>
                  <a:lnTo>
                    <a:pt x="1952708" y="2807925"/>
                  </a:lnTo>
                  <a:lnTo>
                    <a:pt x="1985284" y="2766301"/>
                  </a:lnTo>
                  <a:lnTo>
                    <a:pt x="2017764" y="2697911"/>
                  </a:lnTo>
                  <a:lnTo>
                    <a:pt x="2050339" y="2605709"/>
                  </a:lnTo>
                  <a:lnTo>
                    <a:pt x="2115395" y="2498267"/>
                  </a:lnTo>
                  <a:lnTo>
                    <a:pt x="2147971" y="2458072"/>
                  </a:lnTo>
                  <a:lnTo>
                    <a:pt x="2213026" y="2414923"/>
                  </a:lnTo>
                  <a:lnTo>
                    <a:pt x="2245602" y="2386920"/>
                  </a:lnTo>
                  <a:lnTo>
                    <a:pt x="2310658" y="2360916"/>
                  </a:lnTo>
                  <a:lnTo>
                    <a:pt x="2343233" y="2358916"/>
                  </a:lnTo>
                  <a:lnTo>
                    <a:pt x="2668703" y="2356916"/>
                  </a:lnTo>
                  <a:lnTo>
                    <a:pt x="2701182" y="2338628"/>
                  </a:lnTo>
                  <a:lnTo>
                    <a:pt x="2733758" y="2313863"/>
                  </a:lnTo>
                  <a:lnTo>
                    <a:pt x="2766334" y="2250236"/>
                  </a:lnTo>
                  <a:lnTo>
                    <a:pt x="2831389" y="2102694"/>
                  </a:lnTo>
                  <a:lnTo>
                    <a:pt x="2863965" y="2044591"/>
                  </a:lnTo>
                  <a:lnTo>
                    <a:pt x="2896445" y="1988489"/>
                  </a:lnTo>
                  <a:lnTo>
                    <a:pt x="2929021" y="1959247"/>
                  </a:lnTo>
                  <a:lnTo>
                    <a:pt x="2961596" y="1933625"/>
                  </a:lnTo>
                  <a:lnTo>
                    <a:pt x="2994076" y="1888953"/>
                  </a:lnTo>
                  <a:lnTo>
                    <a:pt x="3059228" y="1852377"/>
                  </a:lnTo>
                  <a:lnTo>
                    <a:pt x="3091707" y="1849138"/>
                  </a:lnTo>
                  <a:lnTo>
                    <a:pt x="3221914" y="1846281"/>
                  </a:lnTo>
                  <a:lnTo>
                    <a:pt x="3254490" y="1846281"/>
                  </a:lnTo>
                  <a:lnTo>
                    <a:pt x="3417177" y="1843995"/>
                  </a:lnTo>
                  <a:lnTo>
                    <a:pt x="3449753" y="1826659"/>
                  </a:lnTo>
                  <a:lnTo>
                    <a:pt x="3482232" y="1805704"/>
                  </a:lnTo>
                  <a:lnTo>
                    <a:pt x="3514808" y="1743506"/>
                  </a:lnTo>
                  <a:lnTo>
                    <a:pt x="3547384" y="1680832"/>
                  </a:lnTo>
                  <a:lnTo>
                    <a:pt x="3579864" y="1583867"/>
                  </a:lnTo>
                  <a:lnTo>
                    <a:pt x="3645015" y="1421466"/>
                  </a:lnTo>
                  <a:lnTo>
                    <a:pt x="3677495" y="1377175"/>
                  </a:lnTo>
                  <a:lnTo>
                    <a:pt x="3710071" y="1329740"/>
                  </a:lnTo>
                  <a:lnTo>
                    <a:pt x="3742646" y="1299260"/>
                  </a:lnTo>
                  <a:lnTo>
                    <a:pt x="3840278" y="1178864"/>
                  </a:lnTo>
                  <a:lnTo>
                    <a:pt x="3872757" y="1152099"/>
                  </a:lnTo>
                  <a:lnTo>
                    <a:pt x="3937909" y="1104855"/>
                  </a:lnTo>
                  <a:lnTo>
                    <a:pt x="3970389" y="1095806"/>
                  </a:lnTo>
                  <a:lnTo>
                    <a:pt x="4035540" y="1020749"/>
                  </a:lnTo>
                  <a:lnTo>
                    <a:pt x="4068020" y="977506"/>
                  </a:lnTo>
                  <a:lnTo>
                    <a:pt x="4100596" y="924451"/>
                  </a:lnTo>
                  <a:lnTo>
                    <a:pt x="4133171" y="890447"/>
                  </a:lnTo>
                  <a:lnTo>
                    <a:pt x="4263283" y="858062"/>
                  </a:lnTo>
                  <a:lnTo>
                    <a:pt x="4295858" y="821486"/>
                  </a:lnTo>
                  <a:lnTo>
                    <a:pt x="4426065" y="612984"/>
                  </a:lnTo>
                  <a:lnTo>
                    <a:pt x="4458545" y="579742"/>
                  </a:lnTo>
                  <a:lnTo>
                    <a:pt x="4523696" y="520306"/>
                  </a:lnTo>
                  <a:lnTo>
                    <a:pt x="4556176" y="486682"/>
                  </a:lnTo>
                  <a:lnTo>
                    <a:pt x="4588752" y="449535"/>
                  </a:lnTo>
                  <a:lnTo>
                    <a:pt x="4621328" y="431723"/>
                  </a:lnTo>
                  <a:lnTo>
                    <a:pt x="4751439" y="429151"/>
                  </a:lnTo>
                  <a:lnTo>
                    <a:pt x="4784014" y="429151"/>
                  </a:lnTo>
                  <a:lnTo>
                    <a:pt x="5011852" y="429151"/>
                  </a:lnTo>
                  <a:lnTo>
                    <a:pt x="5044333" y="404386"/>
                  </a:lnTo>
                  <a:lnTo>
                    <a:pt x="5141964" y="254558"/>
                  </a:lnTo>
                  <a:lnTo>
                    <a:pt x="5174539" y="173596"/>
                  </a:lnTo>
                  <a:lnTo>
                    <a:pt x="5239595" y="94348"/>
                  </a:lnTo>
                  <a:lnTo>
                    <a:pt x="5272171" y="73297"/>
                  </a:lnTo>
                  <a:lnTo>
                    <a:pt x="5369802" y="12623"/>
                  </a:lnTo>
                  <a:lnTo>
                    <a:pt x="5402377" y="186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CE31F3-418E-FDD5-3A2D-0A886241204B}"/>
                </a:ext>
              </a:extLst>
            </p:cNvPr>
            <p:cNvSpPr/>
            <p:nvPr/>
          </p:nvSpPr>
          <p:spPr>
            <a:xfrm>
              <a:off x="3076575" y="4001261"/>
              <a:ext cx="5467350" cy="1208913"/>
            </a:xfrm>
            <a:custGeom>
              <a:avLst/>
              <a:gdLst>
                <a:gd name="connsiteX0" fmla="*/ 83 w 5467350"/>
                <a:gd name="connsiteY0" fmla="*/ 1208963 h 1208913"/>
                <a:gd name="connsiteX1" fmla="*/ 520815 w 5467350"/>
                <a:gd name="connsiteY1" fmla="*/ 1204010 h 1208913"/>
                <a:gd name="connsiteX2" fmla="*/ 553295 w 5467350"/>
                <a:gd name="connsiteY2" fmla="*/ 1194580 h 1208913"/>
                <a:gd name="connsiteX3" fmla="*/ 683502 w 5467350"/>
                <a:gd name="connsiteY3" fmla="*/ 1191913 h 1208913"/>
                <a:gd name="connsiteX4" fmla="*/ 716077 w 5467350"/>
                <a:gd name="connsiteY4" fmla="*/ 1191913 h 1208913"/>
                <a:gd name="connsiteX5" fmla="*/ 1106602 w 5467350"/>
                <a:gd name="connsiteY5" fmla="*/ 1191913 h 1208913"/>
                <a:gd name="connsiteX6" fmla="*/ 1139083 w 5467350"/>
                <a:gd name="connsiteY6" fmla="*/ 1170959 h 1208913"/>
                <a:gd name="connsiteX7" fmla="*/ 1236714 w 5467350"/>
                <a:gd name="connsiteY7" fmla="*/ 1168863 h 1208913"/>
                <a:gd name="connsiteX8" fmla="*/ 1269289 w 5467350"/>
                <a:gd name="connsiteY8" fmla="*/ 1155814 h 1208913"/>
                <a:gd name="connsiteX9" fmla="*/ 1301865 w 5467350"/>
                <a:gd name="connsiteY9" fmla="*/ 1122762 h 1208913"/>
                <a:gd name="connsiteX10" fmla="*/ 1334345 w 5467350"/>
                <a:gd name="connsiteY10" fmla="*/ 1112951 h 1208913"/>
                <a:gd name="connsiteX11" fmla="*/ 1887652 w 5467350"/>
                <a:gd name="connsiteY11" fmla="*/ 1108284 h 1208913"/>
                <a:gd name="connsiteX12" fmla="*/ 1920133 w 5467350"/>
                <a:gd name="connsiteY12" fmla="*/ 1093330 h 1208913"/>
                <a:gd name="connsiteX13" fmla="*/ 1952708 w 5467350"/>
                <a:gd name="connsiteY13" fmla="*/ 1057420 h 1208913"/>
                <a:gd name="connsiteX14" fmla="*/ 1985284 w 5467350"/>
                <a:gd name="connsiteY14" fmla="*/ 1057420 h 1208913"/>
                <a:gd name="connsiteX15" fmla="*/ 2082915 w 5467350"/>
                <a:gd name="connsiteY15" fmla="*/ 1051896 h 1208913"/>
                <a:gd name="connsiteX16" fmla="*/ 2115395 w 5467350"/>
                <a:gd name="connsiteY16" fmla="*/ 1035037 h 1208913"/>
                <a:gd name="connsiteX17" fmla="*/ 2147971 w 5467350"/>
                <a:gd name="connsiteY17" fmla="*/ 1016368 h 1208913"/>
                <a:gd name="connsiteX18" fmla="*/ 2180546 w 5467350"/>
                <a:gd name="connsiteY18" fmla="*/ 1008748 h 1208913"/>
                <a:gd name="connsiteX19" fmla="*/ 2310658 w 5467350"/>
                <a:gd name="connsiteY19" fmla="*/ 1006176 h 1208913"/>
                <a:gd name="connsiteX20" fmla="*/ 2343233 w 5467350"/>
                <a:gd name="connsiteY20" fmla="*/ 1006176 h 1208913"/>
                <a:gd name="connsiteX21" fmla="*/ 2733758 w 5467350"/>
                <a:gd name="connsiteY21" fmla="*/ 1002937 h 1208913"/>
                <a:gd name="connsiteX22" fmla="*/ 2766334 w 5467350"/>
                <a:gd name="connsiteY22" fmla="*/ 979601 h 1208913"/>
                <a:gd name="connsiteX23" fmla="*/ 2798814 w 5467350"/>
                <a:gd name="connsiteY23" fmla="*/ 961504 h 1208913"/>
                <a:gd name="connsiteX24" fmla="*/ 2831389 w 5467350"/>
                <a:gd name="connsiteY24" fmla="*/ 960837 h 1208913"/>
                <a:gd name="connsiteX25" fmla="*/ 2929021 w 5467350"/>
                <a:gd name="connsiteY25" fmla="*/ 956265 h 1208913"/>
                <a:gd name="connsiteX26" fmla="*/ 2961596 w 5467350"/>
                <a:gd name="connsiteY26" fmla="*/ 956265 h 1208913"/>
                <a:gd name="connsiteX27" fmla="*/ 3547384 w 5467350"/>
                <a:gd name="connsiteY27" fmla="*/ 955027 h 1208913"/>
                <a:gd name="connsiteX28" fmla="*/ 3579864 w 5467350"/>
                <a:gd name="connsiteY28" fmla="*/ 933405 h 1208913"/>
                <a:gd name="connsiteX29" fmla="*/ 3612439 w 5467350"/>
                <a:gd name="connsiteY29" fmla="*/ 889400 h 1208913"/>
                <a:gd name="connsiteX30" fmla="*/ 3645015 w 5467350"/>
                <a:gd name="connsiteY30" fmla="*/ 867492 h 1208913"/>
                <a:gd name="connsiteX31" fmla="*/ 3677495 w 5467350"/>
                <a:gd name="connsiteY31" fmla="*/ 858538 h 1208913"/>
                <a:gd name="connsiteX32" fmla="*/ 3710071 w 5467350"/>
                <a:gd name="connsiteY32" fmla="*/ 835869 h 1208913"/>
                <a:gd name="connsiteX33" fmla="*/ 3742646 w 5467350"/>
                <a:gd name="connsiteY33" fmla="*/ 808913 h 1208913"/>
                <a:gd name="connsiteX34" fmla="*/ 3775126 w 5467350"/>
                <a:gd name="connsiteY34" fmla="*/ 765860 h 1208913"/>
                <a:gd name="connsiteX35" fmla="*/ 3840278 w 5467350"/>
                <a:gd name="connsiteY35" fmla="*/ 700519 h 1208913"/>
                <a:gd name="connsiteX36" fmla="*/ 3872757 w 5467350"/>
                <a:gd name="connsiteY36" fmla="*/ 681945 h 1208913"/>
                <a:gd name="connsiteX37" fmla="*/ 3937909 w 5467350"/>
                <a:gd name="connsiteY37" fmla="*/ 637368 h 1208913"/>
                <a:gd name="connsiteX38" fmla="*/ 3970389 w 5467350"/>
                <a:gd name="connsiteY38" fmla="*/ 626986 h 1208913"/>
                <a:gd name="connsiteX39" fmla="*/ 4035540 w 5467350"/>
                <a:gd name="connsiteY39" fmla="*/ 548309 h 1208913"/>
                <a:gd name="connsiteX40" fmla="*/ 4068020 w 5467350"/>
                <a:gd name="connsiteY40" fmla="*/ 505066 h 1208913"/>
                <a:gd name="connsiteX41" fmla="*/ 4100596 w 5467350"/>
                <a:gd name="connsiteY41" fmla="*/ 453345 h 1208913"/>
                <a:gd name="connsiteX42" fmla="*/ 4133171 w 5467350"/>
                <a:gd name="connsiteY42" fmla="*/ 420293 h 1208913"/>
                <a:gd name="connsiteX43" fmla="*/ 4263283 w 5467350"/>
                <a:gd name="connsiteY43" fmla="*/ 383812 h 1208913"/>
                <a:gd name="connsiteX44" fmla="*/ 4295858 w 5467350"/>
                <a:gd name="connsiteY44" fmla="*/ 353142 h 1208913"/>
                <a:gd name="connsiteX45" fmla="*/ 4426065 w 5467350"/>
                <a:gd name="connsiteY45" fmla="*/ 177787 h 1208913"/>
                <a:gd name="connsiteX46" fmla="*/ 4458545 w 5467350"/>
                <a:gd name="connsiteY46" fmla="*/ 146640 h 1208913"/>
                <a:gd name="connsiteX47" fmla="*/ 4523696 w 5467350"/>
                <a:gd name="connsiteY47" fmla="*/ 88442 h 1208913"/>
                <a:gd name="connsiteX48" fmla="*/ 4556176 w 5467350"/>
                <a:gd name="connsiteY48" fmla="*/ 55771 h 1208913"/>
                <a:gd name="connsiteX49" fmla="*/ 4588752 w 5467350"/>
                <a:gd name="connsiteY49" fmla="*/ 19672 h 1208913"/>
                <a:gd name="connsiteX50" fmla="*/ 4621328 w 5467350"/>
                <a:gd name="connsiteY50" fmla="*/ 2622 h 1208913"/>
                <a:gd name="connsiteX51" fmla="*/ 4751439 w 5467350"/>
                <a:gd name="connsiteY51" fmla="*/ 50 h 1208913"/>
                <a:gd name="connsiteX52" fmla="*/ 4784014 w 5467350"/>
                <a:gd name="connsiteY52" fmla="*/ 50 h 1208913"/>
                <a:gd name="connsiteX53" fmla="*/ 5467433 w 5467350"/>
                <a:gd name="connsiteY53" fmla="*/ 50 h 120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467350" h="1208913">
                  <a:moveTo>
                    <a:pt x="83" y="1208963"/>
                  </a:moveTo>
                  <a:lnTo>
                    <a:pt x="520815" y="1204010"/>
                  </a:lnTo>
                  <a:lnTo>
                    <a:pt x="553295" y="1194580"/>
                  </a:lnTo>
                  <a:lnTo>
                    <a:pt x="683502" y="1191913"/>
                  </a:lnTo>
                  <a:lnTo>
                    <a:pt x="716077" y="1191913"/>
                  </a:lnTo>
                  <a:lnTo>
                    <a:pt x="1106602" y="1191913"/>
                  </a:lnTo>
                  <a:lnTo>
                    <a:pt x="1139083" y="1170959"/>
                  </a:lnTo>
                  <a:lnTo>
                    <a:pt x="1236714" y="1168863"/>
                  </a:lnTo>
                  <a:lnTo>
                    <a:pt x="1269289" y="1155814"/>
                  </a:lnTo>
                  <a:lnTo>
                    <a:pt x="1301865" y="1122762"/>
                  </a:lnTo>
                  <a:lnTo>
                    <a:pt x="1334345" y="1112951"/>
                  </a:lnTo>
                  <a:lnTo>
                    <a:pt x="1887652" y="1108284"/>
                  </a:lnTo>
                  <a:lnTo>
                    <a:pt x="1920133" y="1093330"/>
                  </a:lnTo>
                  <a:lnTo>
                    <a:pt x="1952708" y="1057420"/>
                  </a:lnTo>
                  <a:lnTo>
                    <a:pt x="1985284" y="1057420"/>
                  </a:lnTo>
                  <a:lnTo>
                    <a:pt x="2082915" y="1051896"/>
                  </a:lnTo>
                  <a:lnTo>
                    <a:pt x="2115395" y="1035037"/>
                  </a:lnTo>
                  <a:lnTo>
                    <a:pt x="2147971" y="1016368"/>
                  </a:lnTo>
                  <a:lnTo>
                    <a:pt x="2180546" y="1008748"/>
                  </a:lnTo>
                  <a:lnTo>
                    <a:pt x="2310658" y="1006176"/>
                  </a:lnTo>
                  <a:lnTo>
                    <a:pt x="2343233" y="1006176"/>
                  </a:lnTo>
                  <a:lnTo>
                    <a:pt x="2733758" y="1002937"/>
                  </a:lnTo>
                  <a:lnTo>
                    <a:pt x="2766334" y="979601"/>
                  </a:lnTo>
                  <a:lnTo>
                    <a:pt x="2798814" y="961504"/>
                  </a:lnTo>
                  <a:lnTo>
                    <a:pt x="2831389" y="960837"/>
                  </a:lnTo>
                  <a:lnTo>
                    <a:pt x="2929021" y="956265"/>
                  </a:lnTo>
                  <a:lnTo>
                    <a:pt x="2961596" y="956265"/>
                  </a:lnTo>
                  <a:lnTo>
                    <a:pt x="3547384" y="955027"/>
                  </a:lnTo>
                  <a:lnTo>
                    <a:pt x="3579864" y="933405"/>
                  </a:lnTo>
                  <a:lnTo>
                    <a:pt x="3612439" y="889400"/>
                  </a:lnTo>
                  <a:lnTo>
                    <a:pt x="3645015" y="867492"/>
                  </a:lnTo>
                  <a:lnTo>
                    <a:pt x="3677495" y="858538"/>
                  </a:lnTo>
                  <a:lnTo>
                    <a:pt x="3710071" y="835869"/>
                  </a:lnTo>
                  <a:lnTo>
                    <a:pt x="3742646" y="808913"/>
                  </a:lnTo>
                  <a:lnTo>
                    <a:pt x="3775126" y="765860"/>
                  </a:lnTo>
                  <a:lnTo>
                    <a:pt x="3840278" y="700519"/>
                  </a:lnTo>
                  <a:lnTo>
                    <a:pt x="3872757" y="681945"/>
                  </a:lnTo>
                  <a:lnTo>
                    <a:pt x="3937909" y="637368"/>
                  </a:lnTo>
                  <a:lnTo>
                    <a:pt x="3970389" y="626986"/>
                  </a:lnTo>
                  <a:lnTo>
                    <a:pt x="4035540" y="548309"/>
                  </a:lnTo>
                  <a:lnTo>
                    <a:pt x="4068020" y="505066"/>
                  </a:lnTo>
                  <a:lnTo>
                    <a:pt x="4100596" y="453345"/>
                  </a:lnTo>
                  <a:lnTo>
                    <a:pt x="4133171" y="420293"/>
                  </a:lnTo>
                  <a:lnTo>
                    <a:pt x="4263283" y="383812"/>
                  </a:lnTo>
                  <a:lnTo>
                    <a:pt x="4295858" y="353142"/>
                  </a:lnTo>
                  <a:lnTo>
                    <a:pt x="4426065" y="177787"/>
                  </a:lnTo>
                  <a:lnTo>
                    <a:pt x="4458545" y="146640"/>
                  </a:lnTo>
                  <a:lnTo>
                    <a:pt x="4523696" y="88442"/>
                  </a:lnTo>
                  <a:lnTo>
                    <a:pt x="4556176" y="55771"/>
                  </a:lnTo>
                  <a:lnTo>
                    <a:pt x="4588752" y="19672"/>
                  </a:lnTo>
                  <a:lnTo>
                    <a:pt x="4621328" y="2622"/>
                  </a:lnTo>
                  <a:lnTo>
                    <a:pt x="4751439" y="50"/>
                  </a:lnTo>
                  <a:lnTo>
                    <a:pt x="4784014" y="5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70AD47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59CF379-FA67-7419-40FB-72B0F7294C72}"/>
                </a:ext>
              </a:extLst>
            </p:cNvPr>
            <p:cNvSpPr/>
            <p:nvPr/>
          </p:nvSpPr>
          <p:spPr>
            <a:xfrm>
              <a:off x="3076575" y="3442430"/>
              <a:ext cx="5467350" cy="1767744"/>
            </a:xfrm>
            <a:custGeom>
              <a:avLst/>
              <a:gdLst>
                <a:gd name="connsiteX0" fmla="*/ 83 w 5467350"/>
                <a:gd name="connsiteY0" fmla="*/ 1767795 h 1767744"/>
                <a:gd name="connsiteX1" fmla="*/ 390608 w 5467350"/>
                <a:gd name="connsiteY1" fmla="*/ 1764747 h 1767744"/>
                <a:gd name="connsiteX2" fmla="*/ 423183 w 5467350"/>
                <a:gd name="connsiteY2" fmla="*/ 1719217 h 1767744"/>
                <a:gd name="connsiteX3" fmla="*/ 455664 w 5467350"/>
                <a:gd name="connsiteY3" fmla="*/ 1671497 h 1767744"/>
                <a:gd name="connsiteX4" fmla="*/ 488239 w 5467350"/>
                <a:gd name="connsiteY4" fmla="*/ 1671497 h 1767744"/>
                <a:gd name="connsiteX5" fmla="*/ 553295 w 5467350"/>
                <a:gd name="connsiteY5" fmla="*/ 1664067 h 1767744"/>
                <a:gd name="connsiteX6" fmla="*/ 585871 w 5467350"/>
                <a:gd name="connsiteY6" fmla="*/ 1664067 h 1767744"/>
                <a:gd name="connsiteX7" fmla="*/ 683502 w 5467350"/>
                <a:gd name="connsiteY7" fmla="*/ 1653019 h 1767744"/>
                <a:gd name="connsiteX8" fmla="*/ 716077 w 5467350"/>
                <a:gd name="connsiteY8" fmla="*/ 1650352 h 1767744"/>
                <a:gd name="connsiteX9" fmla="*/ 813709 w 5467350"/>
                <a:gd name="connsiteY9" fmla="*/ 1640541 h 1767744"/>
                <a:gd name="connsiteX10" fmla="*/ 846189 w 5467350"/>
                <a:gd name="connsiteY10" fmla="*/ 1640541 h 1767744"/>
                <a:gd name="connsiteX11" fmla="*/ 1106602 w 5467350"/>
                <a:gd name="connsiteY11" fmla="*/ 1636350 h 1767744"/>
                <a:gd name="connsiteX12" fmla="*/ 1139083 w 5467350"/>
                <a:gd name="connsiteY12" fmla="*/ 1616823 h 1767744"/>
                <a:gd name="connsiteX13" fmla="*/ 1269289 w 5467350"/>
                <a:gd name="connsiteY13" fmla="*/ 1609585 h 1767744"/>
                <a:gd name="connsiteX14" fmla="*/ 1301865 w 5467350"/>
                <a:gd name="connsiteY14" fmla="*/ 1589296 h 1767744"/>
                <a:gd name="connsiteX15" fmla="*/ 1334345 w 5467350"/>
                <a:gd name="connsiteY15" fmla="*/ 1560626 h 1767744"/>
                <a:gd name="connsiteX16" fmla="*/ 1366921 w 5467350"/>
                <a:gd name="connsiteY16" fmla="*/ 1542243 h 1767744"/>
                <a:gd name="connsiteX17" fmla="*/ 1464552 w 5467350"/>
                <a:gd name="connsiteY17" fmla="*/ 1476330 h 1767744"/>
                <a:gd name="connsiteX18" fmla="*/ 1497127 w 5467350"/>
                <a:gd name="connsiteY18" fmla="*/ 1470424 h 1767744"/>
                <a:gd name="connsiteX19" fmla="*/ 1724870 w 5467350"/>
                <a:gd name="connsiteY19" fmla="*/ 1470424 h 1767744"/>
                <a:gd name="connsiteX20" fmla="*/ 1757446 w 5467350"/>
                <a:gd name="connsiteY20" fmla="*/ 1457565 h 1767744"/>
                <a:gd name="connsiteX21" fmla="*/ 1855077 w 5467350"/>
                <a:gd name="connsiteY21" fmla="*/ 1457565 h 1767744"/>
                <a:gd name="connsiteX22" fmla="*/ 1887652 w 5467350"/>
                <a:gd name="connsiteY22" fmla="*/ 1446993 h 1767744"/>
                <a:gd name="connsiteX23" fmla="*/ 1920133 w 5467350"/>
                <a:gd name="connsiteY23" fmla="*/ 1437468 h 1767744"/>
                <a:gd name="connsiteX24" fmla="*/ 1952708 w 5467350"/>
                <a:gd name="connsiteY24" fmla="*/ 1420418 h 1767744"/>
                <a:gd name="connsiteX25" fmla="*/ 2050339 w 5467350"/>
                <a:gd name="connsiteY25" fmla="*/ 1414798 h 1767744"/>
                <a:gd name="connsiteX26" fmla="*/ 2082915 w 5467350"/>
                <a:gd name="connsiteY26" fmla="*/ 1404225 h 1767744"/>
                <a:gd name="connsiteX27" fmla="*/ 2147971 w 5467350"/>
                <a:gd name="connsiteY27" fmla="*/ 1331645 h 1767744"/>
                <a:gd name="connsiteX28" fmla="*/ 2180546 w 5467350"/>
                <a:gd name="connsiteY28" fmla="*/ 1318405 h 1767744"/>
                <a:gd name="connsiteX29" fmla="*/ 2245602 w 5467350"/>
                <a:gd name="connsiteY29" fmla="*/ 1280591 h 1767744"/>
                <a:gd name="connsiteX30" fmla="*/ 2278177 w 5467350"/>
                <a:gd name="connsiteY30" fmla="*/ 1271638 h 1767744"/>
                <a:gd name="connsiteX31" fmla="*/ 2668703 w 5467350"/>
                <a:gd name="connsiteY31" fmla="*/ 1268589 h 1767744"/>
                <a:gd name="connsiteX32" fmla="*/ 2701182 w 5467350"/>
                <a:gd name="connsiteY32" fmla="*/ 1258112 h 1767744"/>
                <a:gd name="connsiteX33" fmla="*/ 2733758 w 5467350"/>
                <a:gd name="connsiteY33" fmla="*/ 1255255 h 1767744"/>
                <a:gd name="connsiteX34" fmla="*/ 2766334 w 5467350"/>
                <a:gd name="connsiteY34" fmla="*/ 1210963 h 1767744"/>
                <a:gd name="connsiteX35" fmla="*/ 2798814 w 5467350"/>
                <a:gd name="connsiteY35" fmla="*/ 1161624 h 1767744"/>
                <a:gd name="connsiteX36" fmla="*/ 2831389 w 5467350"/>
                <a:gd name="connsiteY36" fmla="*/ 1142193 h 1767744"/>
                <a:gd name="connsiteX37" fmla="*/ 2863965 w 5467350"/>
                <a:gd name="connsiteY37" fmla="*/ 1142193 h 1767744"/>
                <a:gd name="connsiteX38" fmla="*/ 2896445 w 5467350"/>
                <a:gd name="connsiteY38" fmla="*/ 1134954 h 1767744"/>
                <a:gd name="connsiteX39" fmla="*/ 2961596 w 5467350"/>
                <a:gd name="connsiteY39" fmla="*/ 1133049 h 1767744"/>
                <a:gd name="connsiteX40" fmla="*/ 2994076 w 5467350"/>
                <a:gd name="connsiteY40" fmla="*/ 1113523 h 1767744"/>
                <a:gd name="connsiteX41" fmla="*/ 3059228 w 5467350"/>
                <a:gd name="connsiteY41" fmla="*/ 1108950 h 1767744"/>
                <a:gd name="connsiteX42" fmla="*/ 3091707 w 5467350"/>
                <a:gd name="connsiteY42" fmla="*/ 1108950 h 1767744"/>
                <a:gd name="connsiteX43" fmla="*/ 3189339 w 5467350"/>
                <a:gd name="connsiteY43" fmla="*/ 1106093 h 1767744"/>
                <a:gd name="connsiteX44" fmla="*/ 3221914 w 5467350"/>
                <a:gd name="connsiteY44" fmla="*/ 1106093 h 1767744"/>
                <a:gd name="connsiteX45" fmla="*/ 3254490 w 5467350"/>
                <a:gd name="connsiteY45" fmla="*/ 1106093 h 1767744"/>
                <a:gd name="connsiteX46" fmla="*/ 3286970 w 5467350"/>
                <a:gd name="connsiteY46" fmla="*/ 1096378 h 1767744"/>
                <a:gd name="connsiteX47" fmla="*/ 3384601 w 5467350"/>
                <a:gd name="connsiteY47" fmla="*/ 1096092 h 1767744"/>
                <a:gd name="connsiteX48" fmla="*/ 3417177 w 5467350"/>
                <a:gd name="connsiteY48" fmla="*/ 1088186 h 1767744"/>
                <a:gd name="connsiteX49" fmla="*/ 3449753 w 5467350"/>
                <a:gd name="connsiteY49" fmla="*/ 1073041 h 1767744"/>
                <a:gd name="connsiteX50" fmla="*/ 3482232 w 5467350"/>
                <a:gd name="connsiteY50" fmla="*/ 1072374 h 1767744"/>
                <a:gd name="connsiteX51" fmla="*/ 3547384 w 5467350"/>
                <a:gd name="connsiteY51" fmla="*/ 1037037 h 1767744"/>
                <a:gd name="connsiteX52" fmla="*/ 3579864 w 5467350"/>
                <a:gd name="connsiteY52" fmla="*/ 974267 h 1767744"/>
                <a:gd name="connsiteX53" fmla="*/ 3612439 w 5467350"/>
                <a:gd name="connsiteY53" fmla="*/ 905497 h 1767744"/>
                <a:gd name="connsiteX54" fmla="*/ 3645015 w 5467350"/>
                <a:gd name="connsiteY54" fmla="*/ 862824 h 1767744"/>
                <a:gd name="connsiteX55" fmla="*/ 3710071 w 5467350"/>
                <a:gd name="connsiteY55" fmla="*/ 788053 h 1767744"/>
                <a:gd name="connsiteX56" fmla="*/ 3742646 w 5467350"/>
                <a:gd name="connsiteY56" fmla="*/ 765003 h 1767744"/>
                <a:gd name="connsiteX57" fmla="*/ 3840278 w 5467350"/>
                <a:gd name="connsiteY57" fmla="*/ 644607 h 1767744"/>
                <a:gd name="connsiteX58" fmla="*/ 3872757 w 5467350"/>
                <a:gd name="connsiteY58" fmla="*/ 619461 h 1767744"/>
                <a:gd name="connsiteX59" fmla="*/ 3905333 w 5467350"/>
                <a:gd name="connsiteY59" fmla="*/ 595363 h 1767744"/>
                <a:gd name="connsiteX60" fmla="*/ 3937909 w 5467350"/>
                <a:gd name="connsiteY60" fmla="*/ 588695 h 1767744"/>
                <a:gd name="connsiteX61" fmla="*/ 3970389 w 5467350"/>
                <a:gd name="connsiteY61" fmla="*/ 575265 h 1767744"/>
                <a:gd name="connsiteX62" fmla="*/ 4002964 w 5467350"/>
                <a:gd name="connsiteY62" fmla="*/ 542594 h 1767744"/>
                <a:gd name="connsiteX63" fmla="*/ 4035540 w 5467350"/>
                <a:gd name="connsiteY63" fmla="*/ 512590 h 1767744"/>
                <a:gd name="connsiteX64" fmla="*/ 4068020 w 5467350"/>
                <a:gd name="connsiteY64" fmla="*/ 501922 h 1767744"/>
                <a:gd name="connsiteX65" fmla="*/ 4133171 w 5467350"/>
                <a:gd name="connsiteY65" fmla="*/ 432485 h 1767744"/>
                <a:gd name="connsiteX66" fmla="*/ 4165651 w 5467350"/>
                <a:gd name="connsiteY66" fmla="*/ 427341 h 1767744"/>
                <a:gd name="connsiteX67" fmla="*/ 4263283 w 5467350"/>
                <a:gd name="connsiteY67" fmla="*/ 419436 h 1767744"/>
                <a:gd name="connsiteX68" fmla="*/ 4295858 w 5467350"/>
                <a:gd name="connsiteY68" fmla="*/ 399529 h 1767744"/>
                <a:gd name="connsiteX69" fmla="*/ 4360914 w 5467350"/>
                <a:gd name="connsiteY69" fmla="*/ 318185 h 1767744"/>
                <a:gd name="connsiteX70" fmla="*/ 4393489 w 5467350"/>
                <a:gd name="connsiteY70" fmla="*/ 289515 h 1767744"/>
                <a:gd name="connsiteX71" fmla="*/ 4588752 w 5467350"/>
                <a:gd name="connsiteY71" fmla="*/ 94443 h 1767744"/>
                <a:gd name="connsiteX72" fmla="*/ 4621328 w 5467350"/>
                <a:gd name="connsiteY72" fmla="*/ 76726 h 1767744"/>
                <a:gd name="connsiteX73" fmla="*/ 4718959 w 5467350"/>
                <a:gd name="connsiteY73" fmla="*/ 74154 h 1767744"/>
                <a:gd name="connsiteX74" fmla="*/ 4751439 w 5467350"/>
                <a:gd name="connsiteY74" fmla="*/ 74154 h 1767744"/>
                <a:gd name="connsiteX75" fmla="*/ 5141964 w 5467350"/>
                <a:gd name="connsiteY75" fmla="*/ 72249 h 1767744"/>
                <a:gd name="connsiteX76" fmla="*/ 5174539 w 5467350"/>
                <a:gd name="connsiteY76" fmla="*/ 57010 h 1767744"/>
                <a:gd name="connsiteX77" fmla="*/ 5239595 w 5467350"/>
                <a:gd name="connsiteY77" fmla="*/ 45770 h 1767744"/>
                <a:gd name="connsiteX78" fmla="*/ 5272171 w 5467350"/>
                <a:gd name="connsiteY78" fmla="*/ 42913 h 1767744"/>
                <a:gd name="connsiteX79" fmla="*/ 5337227 w 5467350"/>
                <a:gd name="connsiteY79" fmla="*/ 23196 h 1767744"/>
                <a:gd name="connsiteX80" fmla="*/ 5369802 w 5467350"/>
                <a:gd name="connsiteY80" fmla="*/ 3574 h 1767744"/>
                <a:gd name="connsiteX81" fmla="*/ 5467433 w 5467350"/>
                <a:gd name="connsiteY81" fmla="*/ 50 h 176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767744">
                  <a:moveTo>
                    <a:pt x="83" y="1767795"/>
                  </a:moveTo>
                  <a:lnTo>
                    <a:pt x="390608" y="1764747"/>
                  </a:lnTo>
                  <a:lnTo>
                    <a:pt x="423183" y="1719217"/>
                  </a:lnTo>
                  <a:lnTo>
                    <a:pt x="455664" y="1671497"/>
                  </a:lnTo>
                  <a:lnTo>
                    <a:pt x="488239" y="1671497"/>
                  </a:lnTo>
                  <a:lnTo>
                    <a:pt x="553295" y="1664067"/>
                  </a:lnTo>
                  <a:lnTo>
                    <a:pt x="585871" y="1664067"/>
                  </a:lnTo>
                  <a:lnTo>
                    <a:pt x="683502" y="1653019"/>
                  </a:lnTo>
                  <a:lnTo>
                    <a:pt x="716077" y="1650352"/>
                  </a:lnTo>
                  <a:lnTo>
                    <a:pt x="813709" y="1640541"/>
                  </a:lnTo>
                  <a:lnTo>
                    <a:pt x="846189" y="1640541"/>
                  </a:lnTo>
                  <a:lnTo>
                    <a:pt x="1106602" y="1636350"/>
                  </a:lnTo>
                  <a:lnTo>
                    <a:pt x="1139083" y="1616823"/>
                  </a:lnTo>
                  <a:lnTo>
                    <a:pt x="1269289" y="1609585"/>
                  </a:lnTo>
                  <a:lnTo>
                    <a:pt x="1301865" y="1589296"/>
                  </a:lnTo>
                  <a:lnTo>
                    <a:pt x="1334345" y="1560626"/>
                  </a:lnTo>
                  <a:lnTo>
                    <a:pt x="1366921" y="1542243"/>
                  </a:lnTo>
                  <a:lnTo>
                    <a:pt x="1464552" y="1476330"/>
                  </a:lnTo>
                  <a:lnTo>
                    <a:pt x="1497127" y="1470424"/>
                  </a:lnTo>
                  <a:lnTo>
                    <a:pt x="1724870" y="1470424"/>
                  </a:lnTo>
                  <a:lnTo>
                    <a:pt x="1757446" y="1457565"/>
                  </a:lnTo>
                  <a:lnTo>
                    <a:pt x="1855077" y="1457565"/>
                  </a:lnTo>
                  <a:lnTo>
                    <a:pt x="1887652" y="1446993"/>
                  </a:lnTo>
                  <a:lnTo>
                    <a:pt x="1920133" y="1437468"/>
                  </a:lnTo>
                  <a:lnTo>
                    <a:pt x="1952708" y="1420418"/>
                  </a:lnTo>
                  <a:lnTo>
                    <a:pt x="2050339" y="1414798"/>
                  </a:lnTo>
                  <a:lnTo>
                    <a:pt x="2082915" y="1404225"/>
                  </a:lnTo>
                  <a:lnTo>
                    <a:pt x="2147971" y="1331645"/>
                  </a:lnTo>
                  <a:lnTo>
                    <a:pt x="2180546" y="1318405"/>
                  </a:lnTo>
                  <a:lnTo>
                    <a:pt x="2245602" y="1280591"/>
                  </a:lnTo>
                  <a:lnTo>
                    <a:pt x="2278177" y="1271638"/>
                  </a:lnTo>
                  <a:lnTo>
                    <a:pt x="2668703" y="1268589"/>
                  </a:lnTo>
                  <a:lnTo>
                    <a:pt x="2701182" y="1258112"/>
                  </a:lnTo>
                  <a:lnTo>
                    <a:pt x="2733758" y="1255255"/>
                  </a:lnTo>
                  <a:lnTo>
                    <a:pt x="2766334" y="1210963"/>
                  </a:lnTo>
                  <a:lnTo>
                    <a:pt x="2798814" y="1161624"/>
                  </a:lnTo>
                  <a:lnTo>
                    <a:pt x="2831389" y="1142193"/>
                  </a:lnTo>
                  <a:lnTo>
                    <a:pt x="2863965" y="1142193"/>
                  </a:lnTo>
                  <a:lnTo>
                    <a:pt x="2896445" y="1134954"/>
                  </a:lnTo>
                  <a:lnTo>
                    <a:pt x="2961596" y="1133049"/>
                  </a:lnTo>
                  <a:lnTo>
                    <a:pt x="2994076" y="1113523"/>
                  </a:lnTo>
                  <a:lnTo>
                    <a:pt x="3059228" y="1108950"/>
                  </a:lnTo>
                  <a:lnTo>
                    <a:pt x="3091707" y="1108950"/>
                  </a:lnTo>
                  <a:lnTo>
                    <a:pt x="3189339" y="1106093"/>
                  </a:lnTo>
                  <a:lnTo>
                    <a:pt x="3221914" y="1106093"/>
                  </a:lnTo>
                  <a:lnTo>
                    <a:pt x="3254490" y="1106093"/>
                  </a:lnTo>
                  <a:lnTo>
                    <a:pt x="3286970" y="1096378"/>
                  </a:lnTo>
                  <a:lnTo>
                    <a:pt x="3384601" y="1096092"/>
                  </a:lnTo>
                  <a:lnTo>
                    <a:pt x="3417177" y="1088186"/>
                  </a:lnTo>
                  <a:lnTo>
                    <a:pt x="3449753" y="1073041"/>
                  </a:lnTo>
                  <a:lnTo>
                    <a:pt x="3482232" y="1072374"/>
                  </a:lnTo>
                  <a:lnTo>
                    <a:pt x="3547384" y="1037037"/>
                  </a:lnTo>
                  <a:lnTo>
                    <a:pt x="3579864" y="974267"/>
                  </a:lnTo>
                  <a:lnTo>
                    <a:pt x="3612439" y="905497"/>
                  </a:lnTo>
                  <a:lnTo>
                    <a:pt x="3645015" y="862824"/>
                  </a:lnTo>
                  <a:lnTo>
                    <a:pt x="3710071" y="788053"/>
                  </a:lnTo>
                  <a:lnTo>
                    <a:pt x="3742646" y="765003"/>
                  </a:lnTo>
                  <a:lnTo>
                    <a:pt x="3840278" y="644607"/>
                  </a:lnTo>
                  <a:lnTo>
                    <a:pt x="3872757" y="619461"/>
                  </a:lnTo>
                  <a:lnTo>
                    <a:pt x="3905333" y="595363"/>
                  </a:lnTo>
                  <a:lnTo>
                    <a:pt x="3937909" y="588695"/>
                  </a:lnTo>
                  <a:lnTo>
                    <a:pt x="3970389" y="575265"/>
                  </a:lnTo>
                  <a:lnTo>
                    <a:pt x="4002964" y="542594"/>
                  </a:lnTo>
                  <a:lnTo>
                    <a:pt x="4035540" y="512590"/>
                  </a:lnTo>
                  <a:lnTo>
                    <a:pt x="4068020" y="501922"/>
                  </a:lnTo>
                  <a:lnTo>
                    <a:pt x="4133171" y="432485"/>
                  </a:lnTo>
                  <a:lnTo>
                    <a:pt x="4165651" y="427341"/>
                  </a:lnTo>
                  <a:lnTo>
                    <a:pt x="4263283" y="419436"/>
                  </a:lnTo>
                  <a:lnTo>
                    <a:pt x="4295858" y="399529"/>
                  </a:lnTo>
                  <a:lnTo>
                    <a:pt x="4360914" y="318185"/>
                  </a:lnTo>
                  <a:lnTo>
                    <a:pt x="4393489" y="289515"/>
                  </a:lnTo>
                  <a:lnTo>
                    <a:pt x="4588752" y="94443"/>
                  </a:lnTo>
                  <a:lnTo>
                    <a:pt x="4621328" y="76726"/>
                  </a:lnTo>
                  <a:lnTo>
                    <a:pt x="4718959" y="74154"/>
                  </a:lnTo>
                  <a:lnTo>
                    <a:pt x="4751439" y="74154"/>
                  </a:lnTo>
                  <a:lnTo>
                    <a:pt x="5141964" y="72249"/>
                  </a:lnTo>
                  <a:lnTo>
                    <a:pt x="5174539" y="57010"/>
                  </a:lnTo>
                  <a:lnTo>
                    <a:pt x="5239595" y="45770"/>
                  </a:lnTo>
                  <a:lnTo>
                    <a:pt x="5272171" y="42913"/>
                  </a:lnTo>
                  <a:lnTo>
                    <a:pt x="5337227" y="23196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2D9E76-A6E8-4B31-D60F-592287F800AD}"/>
                </a:ext>
              </a:extLst>
            </p:cNvPr>
            <p:cNvSpPr/>
            <p:nvPr/>
          </p:nvSpPr>
          <p:spPr>
            <a:xfrm>
              <a:off x="3076575" y="3685793"/>
              <a:ext cx="5467350" cy="1524285"/>
            </a:xfrm>
            <a:custGeom>
              <a:avLst/>
              <a:gdLst>
                <a:gd name="connsiteX0" fmla="*/ 83 w 5467350"/>
                <a:gd name="connsiteY0" fmla="*/ 1524336 h 1524285"/>
                <a:gd name="connsiteX1" fmla="*/ 97714 w 5467350"/>
                <a:gd name="connsiteY1" fmla="*/ 1521764 h 1524285"/>
                <a:gd name="connsiteX2" fmla="*/ 130290 w 5467350"/>
                <a:gd name="connsiteY2" fmla="*/ 1521764 h 1524285"/>
                <a:gd name="connsiteX3" fmla="*/ 390608 w 5467350"/>
                <a:gd name="connsiteY3" fmla="*/ 1521764 h 1524285"/>
                <a:gd name="connsiteX4" fmla="*/ 423183 w 5467350"/>
                <a:gd name="connsiteY4" fmla="*/ 1506905 h 1524285"/>
                <a:gd name="connsiteX5" fmla="*/ 488239 w 5467350"/>
                <a:gd name="connsiteY5" fmla="*/ 1504810 h 1524285"/>
                <a:gd name="connsiteX6" fmla="*/ 520815 w 5467350"/>
                <a:gd name="connsiteY6" fmla="*/ 1494999 h 1524285"/>
                <a:gd name="connsiteX7" fmla="*/ 650926 w 5467350"/>
                <a:gd name="connsiteY7" fmla="*/ 1458709 h 1524285"/>
                <a:gd name="connsiteX8" fmla="*/ 683502 w 5467350"/>
                <a:gd name="connsiteY8" fmla="*/ 1441564 h 1524285"/>
                <a:gd name="connsiteX9" fmla="*/ 748558 w 5467350"/>
                <a:gd name="connsiteY9" fmla="*/ 1420894 h 1524285"/>
                <a:gd name="connsiteX10" fmla="*/ 781133 w 5467350"/>
                <a:gd name="connsiteY10" fmla="*/ 1416132 h 1524285"/>
                <a:gd name="connsiteX11" fmla="*/ 1106602 w 5467350"/>
                <a:gd name="connsiteY11" fmla="*/ 1415941 h 1524285"/>
                <a:gd name="connsiteX12" fmla="*/ 1139083 w 5467350"/>
                <a:gd name="connsiteY12" fmla="*/ 1377841 h 1524285"/>
                <a:gd name="connsiteX13" fmla="*/ 1171658 w 5467350"/>
                <a:gd name="connsiteY13" fmla="*/ 1359458 h 1524285"/>
                <a:gd name="connsiteX14" fmla="*/ 1204234 w 5467350"/>
                <a:gd name="connsiteY14" fmla="*/ 1354410 h 1524285"/>
                <a:gd name="connsiteX15" fmla="*/ 1301865 w 5467350"/>
                <a:gd name="connsiteY15" fmla="*/ 1345076 h 1524285"/>
                <a:gd name="connsiteX16" fmla="*/ 1334345 w 5467350"/>
                <a:gd name="connsiteY16" fmla="*/ 1330502 h 1524285"/>
                <a:gd name="connsiteX17" fmla="*/ 1431976 w 5467350"/>
                <a:gd name="connsiteY17" fmla="*/ 1314310 h 1524285"/>
                <a:gd name="connsiteX18" fmla="*/ 1464552 w 5467350"/>
                <a:gd name="connsiteY18" fmla="*/ 1308118 h 1524285"/>
                <a:gd name="connsiteX19" fmla="*/ 1529608 w 5467350"/>
                <a:gd name="connsiteY19" fmla="*/ 1298498 h 1524285"/>
                <a:gd name="connsiteX20" fmla="*/ 1562183 w 5467350"/>
                <a:gd name="connsiteY20" fmla="*/ 1298498 h 1524285"/>
                <a:gd name="connsiteX21" fmla="*/ 1887652 w 5467350"/>
                <a:gd name="connsiteY21" fmla="*/ 1292593 h 1524285"/>
                <a:gd name="connsiteX22" fmla="*/ 1920133 w 5467350"/>
                <a:gd name="connsiteY22" fmla="*/ 1271733 h 1524285"/>
                <a:gd name="connsiteX23" fmla="*/ 1952708 w 5467350"/>
                <a:gd name="connsiteY23" fmla="*/ 1244396 h 1524285"/>
                <a:gd name="connsiteX24" fmla="*/ 1985284 w 5467350"/>
                <a:gd name="connsiteY24" fmla="*/ 1241920 h 1524285"/>
                <a:gd name="connsiteX25" fmla="*/ 2017764 w 5467350"/>
                <a:gd name="connsiteY25" fmla="*/ 1241729 h 1524285"/>
                <a:gd name="connsiteX26" fmla="*/ 2050339 w 5467350"/>
                <a:gd name="connsiteY26" fmla="*/ 1234014 h 1524285"/>
                <a:gd name="connsiteX27" fmla="*/ 2082915 w 5467350"/>
                <a:gd name="connsiteY27" fmla="*/ 1234014 h 1524285"/>
                <a:gd name="connsiteX28" fmla="*/ 2115395 w 5467350"/>
                <a:gd name="connsiteY28" fmla="*/ 1211916 h 1524285"/>
                <a:gd name="connsiteX29" fmla="*/ 2147971 w 5467350"/>
                <a:gd name="connsiteY29" fmla="*/ 1190675 h 1524285"/>
                <a:gd name="connsiteX30" fmla="*/ 2180546 w 5467350"/>
                <a:gd name="connsiteY30" fmla="*/ 1186484 h 1524285"/>
                <a:gd name="connsiteX31" fmla="*/ 2213026 w 5467350"/>
                <a:gd name="connsiteY31" fmla="*/ 1182388 h 1524285"/>
                <a:gd name="connsiteX32" fmla="*/ 2245602 w 5467350"/>
                <a:gd name="connsiteY32" fmla="*/ 1169625 h 1524285"/>
                <a:gd name="connsiteX33" fmla="*/ 2310658 w 5467350"/>
                <a:gd name="connsiteY33" fmla="*/ 1156099 h 1524285"/>
                <a:gd name="connsiteX34" fmla="*/ 2343233 w 5467350"/>
                <a:gd name="connsiteY34" fmla="*/ 1154576 h 1524285"/>
                <a:gd name="connsiteX35" fmla="*/ 2668703 w 5467350"/>
                <a:gd name="connsiteY35" fmla="*/ 1153051 h 1524285"/>
                <a:gd name="connsiteX36" fmla="*/ 2701182 w 5467350"/>
                <a:gd name="connsiteY36" fmla="*/ 1145717 h 1524285"/>
                <a:gd name="connsiteX37" fmla="*/ 2733758 w 5467350"/>
                <a:gd name="connsiteY37" fmla="*/ 1145717 h 1524285"/>
                <a:gd name="connsiteX38" fmla="*/ 2766334 w 5467350"/>
                <a:gd name="connsiteY38" fmla="*/ 1128382 h 1524285"/>
                <a:gd name="connsiteX39" fmla="*/ 2798814 w 5467350"/>
                <a:gd name="connsiteY39" fmla="*/ 1107617 h 1524285"/>
                <a:gd name="connsiteX40" fmla="*/ 2831389 w 5467350"/>
                <a:gd name="connsiteY40" fmla="*/ 1105807 h 1524285"/>
                <a:gd name="connsiteX41" fmla="*/ 2863965 w 5467350"/>
                <a:gd name="connsiteY41" fmla="*/ 1102759 h 1524285"/>
                <a:gd name="connsiteX42" fmla="*/ 2896445 w 5467350"/>
                <a:gd name="connsiteY42" fmla="*/ 1080947 h 1524285"/>
                <a:gd name="connsiteX43" fmla="*/ 2961596 w 5467350"/>
                <a:gd name="connsiteY43" fmla="*/ 1065136 h 1524285"/>
                <a:gd name="connsiteX44" fmla="*/ 2994076 w 5467350"/>
                <a:gd name="connsiteY44" fmla="*/ 1042180 h 1524285"/>
                <a:gd name="connsiteX45" fmla="*/ 3059228 w 5467350"/>
                <a:gd name="connsiteY45" fmla="*/ 1030941 h 1524285"/>
                <a:gd name="connsiteX46" fmla="*/ 3091707 w 5467350"/>
                <a:gd name="connsiteY46" fmla="*/ 1029512 h 1524285"/>
                <a:gd name="connsiteX47" fmla="*/ 3189339 w 5467350"/>
                <a:gd name="connsiteY47" fmla="*/ 1026178 h 1524285"/>
                <a:gd name="connsiteX48" fmla="*/ 3221914 w 5467350"/>
                <a:gd name="connsiteY48" fmla="*/ 1026178 h 1524285"/>
                <a:gd name="connsiteX49" fmla="*/ 3417177 w 5467350"/>
                <a:gd name="connsiteY49" fmla="*/ 1023892 h 1524285"/>
                <a:gd name="connsiteX50" fmla="*/ 3449753 w 5467350"/>
                <a:gd name="connsiteY50" fmla="*/ 1006652 h 1524285"/>
                <a:gd name="connsiteX51" fmla="*/ 3482232 w 5467350"/>
                <a:gd name="connsiteY51" fmla="*/ 992269 h 1524285"/>
                <a:gd name="connsiteX52" fmla="*/ 3514808 w 5467350"/>
                <a:gd name="connsiteY52" fmla="*/ 947883 h 1524285"/>
                <a:gd name="connsiteX53" fmla="*/ 3547384 w 5467350"/>
                <a:gd name="connsiteY53" fmla="*/ 908259 h 1524285"/>
                <a:gd name="connsiteX54" fmla="*/ 3579864 w 5467350"/>
                <a:gd name="connsiteY54" fmla="*/ 843394 h 1524285"/>
                <a:gd name="connsiteX55" fmla="*/ 3612439 w 5467350"/>
                <a:gd name="connsiteY55" fmla="*/ 787768 h 1524285"/>
                <a:gd name="connsiteX56" fmla="*/ 3645015 w 5467350"/>
                <a:gd name="connsiteY56" fmla="*/ 750715 h 1524285"/>
                <a:gd name="connsiteX57" fmla="*/ 3872757 w 5467350"/>
                <a:gd name="connsiteY57" fmla="*/ 523639 h 1524285"/>
                <a:gd name="connsiteX58" fmla="*/ 3905333 w 5467350"/>
                <a:gd name="connsiteY58" fmla="*/ 500875 h 1524285"/>
                <a:gd name="connsiteX59" fmla="*/ 3970389 w 5467350"/>
                <a:gd name="connsiteY59" fmla="*/ 469633 h 1524285"/>
                <a:gd name="connsiteX60" fmla="*/ 4002964 w 5467350"/>
                <a:gd name="connsiteY60" fmla="*/ 434580 h 1524285"/>
                <a:gd name="connsiteX61" fmla="*/ 4100596 w 5467350"/>
                <a:gd name="connsiteY61" fmla="*/ 316090 h 1524285"/>
                <a:gd name="connsiteX62" fmla="*/ 4133171 w 5467350"/>
                <a:gd name="connsiteY62" fmla="*/ 291420 h 1524285"/>
                <a:gd name="connsiteX63" fmla="*/ 4230803 w 5467350"/>
                <a:gd name="connsiteY63" fmla="*/ 286276 h 1524285"/>
                <a:gd name="connsiteX64" fmla="*/ 4263283 w 5467350"/>
                <a:gd name="connsiteY64" fmla="*/ 283609 h 1524285"/>
                <a:gd name="connsiteX65" fmla="*/ 4295858 w 5467350"/>
                <a:gd name="connsiteY65" fmla="*/ 266179 h 1524285"/>
                <a:gd name="connsiteX66" fmla="*/ 4328434 w 5467350"/>
                <a:gd name="connsiteY66" fmla="*/ 234270 h 1524285"/>
                <a:gd name="connsiteX67" fmla="*/ 4426065 w 5467350"/>
                <a:gd name="connsiteY67" fmla="*/ 188645 h 1524285"/>
                <a:gd name="connsiteX68" fmla="*/ 4458545 w 5467350"/>
                <a:gd name="connsiteY68" fmla="*/ 168357 h 1524285"/>
                <a:gd name="connsiteX69" fmla="*/ 4523696 w 5467350"/>
                <a:gd name="connsiteY69" fmla="*/ 123589 h 1524285"/>
                <a:gd name="connsiteX70" fmla="*/ 4556176 w 5467350"/>
                <a:gd name="connsiteY70" fmla="*/ 98348 h 1524285"/>
                <a:gd name="connsiteX71" fmla="*/ 4588752 w 5467350"/>
                <a:gd name="connsiteY71" fmla="*/ 67963 h 1524285"/>
                <a:gd name="connsiteX72" fmla="*/ 4621328 w 5467350"/>
                <a:gd name="connsiteY72" fmla="*/ 54914 h 1524285"/>
                <a:gd name="connsiteX73" fmla="*/ 4751439 w 5467350"/>
                <a:gd name="connsiteY73" fmla="*/ 53104 h 1524285"/>
                <a:gd name="connsiteX74" fmla="*/ 4784014 w 5467350"/>
                <a:gd name="connsiteY74" fmla="*/ 53104 h 1524285"/>
                <a:gd name="connsiteX75" fmla="*/ 5011852 w 5467350"/>
                <a:gd name="connsiteY75" fmla="*/ 53104 h 1524285"/>
                <a:gd name="connsiteX76" fmla="*/ 5044333 w 5467350"/>
                <a:gd name="connsiteY76" fmla="*/ 42151 h 1524285"/>
                <a:gd name="connsiteX77" fmla="*/ 5174539 w 5467350"/>
                <a:gd name="connsiteY77" fmla="*/ 14433 h 1524285"/>
                <a:gd name="connsiteX78" fmla="*/ 5207115 w 5467350"/>
                <a:gd name="connsiteY78" fmla="*/ 14433 h 1524285"/>
                <a:gd name="connsiteX79" fmla="*/ 5337227 w 5467350"/>
                <a:gd name="connsiteY79" fmla="*/ 8622 h 1524285"/>
                <a:gd name="connsiteX80" fmla="*/ 5369802 w 5467350"/>
                <a:gd name="connsiteY80" fmla="*/ 3574 h 1524285"/>
                <a:gd name="connsiteX81" fmla="*/ 5467433 w 5467350"/>
                <a:gd name="connsiteY81" fmla="*/ 50 h 15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524285">
                  <a:moveTo>
                    <a:pt x="83" y="1524336"/>
                  </a:moveTo>
                  <a:lnTo>
                    <a:pt x="97714" y="1521764"/>
                  </a:lnTo>
                  <a:lnTo>
                    <a:pt x="130290" y="1521764"/>
                  </a:lnTo>
                  <a:lnTo>
                    <a:pt x="390608" y="1521764"/>
                  </a:lnTo>
                  <a:lnTo>
                    <a:pt x="423183" y="1506905"/>
                  </a:lnTo>
                  <a:lnTo>
                    <a:pt x="488239" y="1504810"/>
                  </a:lnTo>
                  <a:lnTo>
                    <a:pt x="520815" y="1494999"/>
                  </a:lnTo>
                  <a:lnTo>
                    <a:pt x="650926" y="1458709"/>
                  </a:lnTo>
                  <a:lnTo>
                    <a:pt x="683502" y="1441564"/>
                  </a:lnTo>
                  <a:lnTo>
                    <a:pt x="748558" y="1420894"/>
                  </a:lnTo>
                  <a:lnTo>
                    <a:pt x="781133" y="1416132"/>
                  </a:lnTo>
                  <a:lnTo>
                    <a:pt x="1106602" y="1415941"/>
                  </a:lnTo>
                  <a:lnTo>
                    <a:pt x="1139083" y="1377841"/>
                  </a:lnTo>
                  <a:lnTo>
                    <a:pt x="1171658" y="1359458"/>
                  </a:lnTo>
                  <a:lnTo>
                    <a:pt x="1204234" y="1354410"/>
                  </a:lnTo>
                  <a:lnTo>
                    <a:pt x="1301865" y="1345076"/>
                  </a:lnTo>
                  <a:lnTo>
                    <a:pt x="1334345" y="1330502"/>
                  </a:lnTo>
                  <a:lnTo>
                    <a:pt x="1431976" y="1314310"/>
                  </a:lnTo>
                  <a:lnTo>
                    <a:pt x="1464552" y="1308118"/>
                  </a:lnTo>
                  <a:lnTo>
                    <a:pt x="1529608" y="1298498"/>
                  </a:lnTo>
                  <a:lnTo>
                    <a:pt x="1562183" y="1298498"/>
                  </a:lnTo>
                  <a:lnTo>
                    <a:pt x="1887652" y="1292593"/>
                  </a:lnTo>
                  <a:lnTo>
                    <a:pt x="1920133" y="1271733"/>
                  </a:lnTo>
                  <a:lnTo>
                    <a:pt x="1952708" y="1244396"/>
                  </a:lnTo>
                  <a:lnTo>
                    <a:pt x="1985284" y="1241920"/>
                  </a:lnTo>
                  <a:lnTo>
                    <a:pt x="2017764" y="1241729"/>
                  </a:lnTo>
                  <a:lnTo>
                    <a:pt x="2050339" y="1234014"/>
                  </a:lnTo>
                  <a:lnTo>
                    <a:pt x="2082915" y="1234014"/>
                  </a:lnTo>
                  <a:lnTo>
                    <a:pt x="2115395" y="1211916"/>
                  </a:lnTo>
                  <a:lnTo>
                    <a:pt x="2147971" y="1190675"/>
                  </a:lnTo>
                  <a:lnTo>
                    <a:pt x="2180546" y="1186484"/>
                  </a:lnTo>
                  <a:lnTo>
                    <a:pt x="2213026" y="1182388"/>
                  </a:lnTo>
                  <a:lnTo>
                    <a:pt x="2245602" y="1169625"/>
                  </a:lnTo>
                  <a:lnTo>
                    <a:pt x="2310658" y="1156099"/>
                  </a:lnTo>
                  <a:lnTo>
                    <a:pt x="2343233" y="1154576"/>
                  </a:lnTo>
                  <a:lnTo>
                    <a:pt x="2668703" y="1153051"/>
                  </a:lnTo>
                  <a:lnTo>
                    <a:pt x="2701182" y="1145717"/>
                  </a:lnTo>
                  <a:lnTo>
                    <a:pt x="2733758" y="1145717"/>
                  </a:lnTo>
                  <a:lnTo>
                    <a:pt x="2766334" y="1128382"/>
                  </a:lnTo>
                  <a:lnTo>
                    <a:pt x="2798814" y="1107617"/>
                  </a:lnTo>
                  <a:lnTo>
                    <a:pt x="2831389" y="1105807"/>
                  </a:lnTo>
                  <a:lnTo>
                    <a:pt x="2863965" y="1102759"/>
                  </a:lnTo>
                  <a:lnTo>
                    <a:pt x="2896445" y="1080947"/>
                  </a:lnTo>
                  <a:lnTo>
                    <a:pt x="2961596" y="1065136"/>
                  </a:lnTo>
                  <a:lnTo>
                    <a:pt x="2994076" y="1042180"/>
                  </a:lnTo>
                  <a:lnTo>
                    <a:pt x="3059228" y="1030941"/>
                  </a:lnTo>
                  <a:lnTo>
                    <a:pt x="3091707" y="1029512"/>
                  </a:lnTo>
                  <a:lnTo>
                    <a:pt x="3189339" y="1026178"/>
                  </a:lnTo>
                  <a:lnTo>
                    <a:pt x="3221914" y="1026178"/>
                  </a:lnTo>
                  <a:lnTo>
                    <a:pt x="3417177" y="1023892"/>
                  </a:lnTo>
                  <a:lnTo>
                    <a:pt x="3449753" y="1006652"/>
                  </a:lnTo>
                  <a:lnTo>
                    <a:pt x="3482232" y="992269"/>
                  </a:lnTo>
                  <a:lnTo>
                    <a:pt x="3514808" y="947883"/>
                  </a:lnTo>
                  <a:lnTo>
                    <a:pt x="3547384" y="908259"/>
                  </a:lnTo>
                  <a:lnTo>
                    <a:pt x="3579864" y="843394"/>
                  </a:lnTo>
                  <a:lnTo>
                    <a:pt x="3612439" y="787768"/>
                  </a:lnTo>
                  <a:lnTo>
                    <a:pt x="3645015" y="750715"/>
                  </a:lnTo>
                  <a:lnTo>
                    <a:pt x="3872757" y="523639"/>
                  </a:lnTo>
                  <a:lnTo>
                    <a:pt x="3905333" y="500875"/>
                  </a:lnTo>
                  <a:lnTo>
                    <a:pt x="3970389" y="469633"/>
                  </a:lnTo>
                  <a:lnTo>
                    <a:pt x="4002964" y="434580"/>
                  </a:lnTo>
                  <a:lnTo>
                    <a:pt x="4100596" y="316090"/>
                  </a:lnTo>
                  <a:lnTo>
                    <a:pt x="4133171" y="291420"/>
                  </a:lnTo>
                  <a:lnTo>
                    <a:pt x="4230803" y="286276"/>
                  </a:lnTo>
                  <a:lnTo>
                    <a:pt x="4263283" y="283609"/>
                  </a:lnTo>
                  <a:lnTo>
                    <a:pt x="4295858" y="266179"/>
                  </a:lnTo>
                  <a:lnTo>
                    <a:pt x="4328434" y="234270"/>
                  </a:lnTo>
                  <a:lnTo>
                    <a:pt x="4426065" y="188645"/>
                  </a:lnTo>
                  <a:lnTo>
                    <a:pt x="4458545" y="168357"/>
                  </a:lnTo>
                  <a:lnTo>
                    <a:pt x="4523696" y="123589"/>
                  </a:lnTo>
                  <a:lnTo>
                    <a:pt x="4556176" y="98348"/>
                  </a:lnTo>
                  <a:lnTo>
                    <a:pt x="4588752" y="67963"/>
                  </a:lnTo>
                  <a:lnTo>
                    <a:pt x="4621328" y="54914"/>
                  </a:lnTo>
                  <a:lnTo>
                    <a:pt x="4751439" y="53104"/>
                  </a:lnTo>
                  <a:lnTo>
                    <a:pt x="4784014" y="53104"/>
                  </a:lnTo>
                  <a:lnTo>
                    <a:pt x="5011852" y="53104"/>
                  </a:lnTo>
                  <a:lnTo>
                    <a:pt x="5044333" y="42151"/>
                  </a:lnTo>
                  <a:lnTo>
                    <a:pt x="5174539" y="14433"/>
                  </a:lnTo>
                  <a:lnTo>
                    <a:pt x="5207115" y="14433"/>
                  </a:lnTo>
                  <a:lnTo>
                    <a:pt x="5337227" y="8622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8CCF718F-2686-D81B-F0F5-18A4CAD3902A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2525FCC-5C43-367C-6F21-5A0B2AB5CA4E}"/>
              </a:ext>
            </a:extLst>
          </p:cNvPr>
          <p:cNvSpPr/>
          <p:nvPr/>
        </p:nvSpPr>
        <p:spPr>
          <a:xfrm>
            <a:off x="3067050" y="1047750"/>
            <a:ext cx="45719" cy="4177093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0363D8F4-D7C1-7E8B-429C-4D8CCABD1854}"/>
              </a:ext>
            </a:extLst>
          </p:cNvPr>
          <p:cNvGrpSpPr/>
          <p:nvPr/>
        </p:nvGrpSpPr>
        <p:grpSpPr>
          <a:xfrm>
            <a:off x="3266122" y="5200646"/>
            <a:ext cx="5397424" cy="627637"/>
            <a:chOff x="3266122" y="5383530"/>
            <a:chExt cx="5397424" cy="627637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FC4653-1115-28CC-455E-04980866A946}"/>
                </a:ext>
              </a:extLst>
            </p:cNvPr>
            <p:cNvSpPr txBox="1"/>
            <p:nvPr/>
          </p:nvSpPr>
          <p:spPr>
            <a:xfrm>
              <a:off x="3266122" y="53835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3EF90-27AC-2EC8-8874-DAD95CB9168E}"/>
                </a:ext>
              </a:extLst>
            </p:cNvPr>
            <p:cNvSpPr txBox="1"/>
            <p:nvPr/>
          </p:nvSpPr>
          <p:spPr>
            <a:xfrm>
              <a:off x="3266122" y="567261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91FB42-481A-CF86-E5BE-C472BD2172D2}"/>
                </a:ext>
              </a:extLst>
            </p:cNvPr>
            <p:cNvSpPr txBox="1"/>
            <p:nvPr/>
          </p:nvSpPr>
          <p:spPr>
            <a:xfrm>
              <a:off x="41424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2D25C5-3A8F-8A99-5BDE-AD9BA13EE5A7}"/>
                </a:ext>
              </a:extLst>
            </p:cNvPr>
            <p:cNvSpPr txBox="1"/>
            <p:nvPr/>
          </p:nvSpPr>
          <p:spPr>
            <a:xfrm>
              <a:off x="49234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E90D40-1AA8-C26C-B69C-7DA8C07D0E3B}"/>
                </a:ext>
              </a:extLst>
            </p:cNvPr>
            <p:cNvSpPr txBox="1"/>
            <p:nvPr/>
          </p:nvSpPr>
          <p:spPr>
            <a:xfrm>
              <a:off x="57045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1E57D-8D78-550A-30DC-71AFE5ABE996}"/>
                </a:ext>
              </a:extLst>
            </p:cNvPr>
            <p:cNvSpPr txBox="1"/>
            <p:nvPr/>
          </p:nvSpPr>
          <p:spPr>
            <a:xfrm>
              <a:off x="64855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44B087-FAA7-3006-7250-9DC232B61574}"/>
                </a:ext>
              </a:extLst>
            </p:cNvPr>
            <p:cNvSpPr txBox="1"/>
            <p:nvPr/>
          </p:nvSpPr>
          <p:spPr>
            <a:xfrm>
              <a:off x="72666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333B8A-C5A3-FFE9-9151-839FBB5D2FC8}"/>
                </a:ext>
              </a:extLst>
            </p:cNvPr>
            <p:cNvSpPr txBox="1"/>
            <p:nvPr/>
          </p:nvSpPr>
          <p:spPr>
            <a:xfrm>
              <a:off x="80476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40" name="Graphic 2">
            <a:extLst>
              <a:ext uri="{FF2B5EF4-FFF2-40B4-BE49-F238E27FC236}">
                <a16:creationId xmlns:a16="http://schemas.microsoft.com/office/drawing/2014/main" id="{2A4FF7BF-9F9B-8660-4DF0-B16405F38599}"/>
              </a:ext>
            </a:extLst>
          </p:cNvPr>
          <p:cNvGrpSpPr/>
          <p:nvPr/>
        </p:nvGrpSpPr>
        <p:grpSpPr>
          <a:xfrm>
            <a:off x="2589438" y="1100994"/>
            <a:ext cx="498411" cy="4279999"/>
            <a:chOff x="2615565" y="1100994"/>
            <a:chExt cx="498411" cy="4279999"/>
          </a:xfrm>
          <a:solidFill>
            <a:srgbClr val="2A3F5F"/>
          </a:solidFill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BCC8EE-593E-B93B-552D-154DEEF69669}"/>
                </a:ext>
              </a:extLst>
            </p:cNvPr>
            <p:cNvSpPr txBox="1"/>
            <p:nvPr/>
          </p:nvSpPr>
          <p:spPr>
            <a:xfrm>
              <a:off x="2825114" y="50424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3B0A8F-C88C-2406-43EE-FBF4CC76BEC4}"/>
                </a:ext>
              </a:extLst>
            </p:cNvPr>
            <p:cNvSpPr txBox="1"/>
            <p:nvPr/>
          </p:nvSpPr>
          <p:spPr>
            <a:xfrm>
              <a:off x="2720340" y="4057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651A99-F833-8D0A-5FDC-2432D8E5ED77}"/>
                </a:ext>
              </a:extLst>
            </p:cNvPr>
            <p:cNvSpPr txBox="1"/>
            <p:nvPr/>
          </p:nvSpPr>
          <p:spPr>
            <a:xfrm>
              <a:off x="2615565" y="307171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8ED7D0-87BB-8DD3-E866-EBF11086793E}"/>
                </a:ext>
              </a:extLst>
            </p:cNvPr>
            <p:cNvSpPr txBox="1"/>
            <p:nvPr/>
          </p:nvSpPr>
          <p:spPr>
            <a:xfrm>
              <a:off x="2615565" y="208635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C2A05B-91CE-21C0-6088-4104034D45DD}"/>
                </a:ext>
              </a:extLst>
            </p:cNvPr>
            <p:cNvSpPr txBox="1"/>
            <p:nvPr/>
          </p:nvSpPr>
          <p:spPr>
            <a:xfrm>
              <a:off x="2615565" y="110099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C8A3328-0B58-3B6B-FCCD-942D14CA7BDA}"/>
              </a:ext>
            </a:extLst>
          </p:cNvPr>
          <p:cNvSpPr txBox="1"/>
          <p:nvPr/>
        </p:nvSpPr>
        <p:spPr>
          <a:xfrm rot="16200000">
            <a:off x="990108" y="3033682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9" name="Right Triangle 67">
            <a:extLst>
              <a:ext uri="{FF2B5EF4-FFF2-40B4-BE49-F238E27FC236}">
                <a16:creationId xmlns:a16="http://schemas.microsoft.com/office/drawing/2014/main" id="{3B43D1A6-55D3-1586-299E-4358A4C73C35}"/>
              </a:ext>
            </a:extLst>
          </p:cNvPr>
          <p:cNvSpPr/>
          <p:nvPr/>
        </p:nvSpPr>
        <p:spPr>
          <a:xfrm rot="5400000">
            <a:off x="3774083" y="423696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ight Triangle 68">
            <a:extLst>
              <a:ext uri="{FF2B5EF4-FFF2-40B4-BE49-F238E27FC236}">
                <a16:creationId xmlns:a16="http://schemas.microsoft.com/office/drawing/2014/main" id="{DFD8CA95-04DF-A38C-585C-8C72ED35825A}"/>
              </a:ext>
            </a:extLst>
          </p:cNvPr>
          <p:cNvSpPr/>
          <p:nvPr/>
        </p:nvSpPr>
        <p:spPr>
          <a:xfrm rot="16200000">
            <a:off x="5437161" y="2086792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6AC460-9F2A-492C-D2C0-FA7CAD0A1155}"/>
              </a:ext>
            </a:extLst>
          </p:cNvPr>
          <p:cNvSpPr txBox="1"/>
          <p:nvPr/>
        </p:nvSpPr>
        <p:spPr>
          <a:xfrm>
            <a:off x="5021119" y="2314401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D15018-09C2-F6FA-99D6-7831394F87C5}"/>
              </a:ext>
            </a:extLst>
          </p:cNvPr>
          <p:cNvSpPr txBox="1"/>
          <p:nvPr/>
        </p:nvSpPr>
        <p:spPr>
          <a:xfrm>
            <a:off x="7459535" y="4493869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0B35EE-4719-FC40-48FE-6D809D6CF8BE}"/>
              </a:ext>
            </a:extLst>
          </p:cNvPr>
          <p:cNvCxnSpPr/>
          <p:nvPr/>
        </p:nvCxnSpPr>
        <p:spPr>
          <a:xfrm>
            <a:off x="5372300" y="2977932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A2CD29-FD84-A32B-EA11-58B3AAD6C777}"/>
              </a:ext>
            </a:extLst>
          </p:cNvPr>
          <p:cNvCxnSpPr>
            <a:cxnSpLocks/>
          </p:cNvCxnSpPr>
          <p:nvPr/>
        </p:nvCxnSpPr>
        <p:spPr>
          <a:xfrm flipV="1">
            <a:off x="7932969" y="4067747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/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blipFill>
                <a:blip r:embed="rId2"/>
                <a:stretch>
                  <a:fillRect l="-315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/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e-6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blipFill>
                <a:blip r:embed="rId3"/>
                <a:stretch>
                  <a:fillRect l="-2113" t="-10345" r="-1408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54F38-CB9D-D0C6-DB7C-2FEFEBAEC90F}"/>
              </a:ext>
            </a:extLst>
          </p:cNvPr>
          <p:cNvCxnSpPr>
            <a:cxnSpLocks/>
          </p:cNvCxnSpPr>
          <p:nvPr/>
        </p:nvCxnSpPr>
        <p:spPr>
          <a:xfrm>
            <a:off x="6870787" y="3661912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21DEBD-743C-2304-7CB5-32098633ABF0}"/>
              </a:ext>
            </a:extLst>
          </p:cNvPr>
          <p:cNvCxnSpPr>
            <a:cxnSpLocks/>
          </p:cNvCxnSpPr>
          <p:nvPr/>
        </p:nvCxnSpPr>
        <p:spPr>
          <a:xfrm>
            <a:off x="8047672" y="3128288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702C3-1112-2580-4943-59E7741323AF}"/>
              </a:ext>
            </a:extLst>
          </p:cNvPr>
          <p:cNvCxnSpPr>
            <a:cxnSpLocks/>
          </p:cNvCxnSpPr>
          <p:nvPr/>
        </p:nvCxnSpPr>
        <p:spPr>
          <a:xfrm>
            <a:off x="8642268" y="1234237"/>
            <a:ext cx="0" cy="24689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B89DB16-0510-C5E5-5BA6-7AD79E08DAD1}"/>
              </a:ext>
            </a:extLst>
          </p:cNvPr>
          <p:cNvCxnSpPr>
            <a:cxnSpLocks/>
          </p:cNvCxnSpPr>
          <p:nvPr/>
        </p:nvCxnSpPr>
        <p:spPr>
          <a:xfrm>
            <a:off x="8637419" y="3729712"/>
            <a:ext cx="0" cy="2631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F51F1B-3EEA-2702-4157-2EC9FAEA7521}"/>
              </a:ext>
            </a:extLst>
          </p:cNvPr>
          <p:cNvSpPr txBox="1"/>
          <p:nvPr/>
        </p:nvSpPr>
        <p:spPr>
          <a:xfrm>
            <a:off x="8655252" y="2130969"/>
            <a:ext cx="75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88.5%</a:t>
            </a:r>
          </a:p>
        </p:txBody>
      </p:sp>
    </p:spTree>
    <p:extLst>
      <p:ext uri="{BB962C8B-B14F-4D97-AF65-F5344CB8AC3E}">
        <p14:creationId xmlns:p14="http://schemas.microsoft.com/office/powerpoint/2010/main" val="3258359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0592CA6-FFBD-874A-86C4-14C7A79099DE}"/>
              </a:ext>
            </a:extLst>
          </p:cNvPr>
          <p:cNvGrpSpPr/>
          <p:nvPr/>
        </p:nvGrpSpPr>
        <p:grpSpPr>
          <a:xfrm>
            <a:off x="2914650" y="1524000"/>
            <a:ext cx="6515100" cy="3667125"/>
            <a:chOff x="2914650" y="1524000"/>
            <a:chExt cx="65151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C61D633-0988-EFC3-207D-480D1B150F5B}"/>
                </a:ext>
              </a:extLst>
            </p:cNvPr>
            <p:cNvGrpSpPr/>
            <p:nvPr/>
          </p:nvGrpSpPr>
          <p:grpSpPr>
            <a:xfrm>
              <a:off x="3581400" y="1524000"/>
              <a:ext cx="5829300" cy="3667125"/>
              <a:chOff x="3581400" y="1524000"/>
              <a:chExt cx="5829300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9CAE431-0DD0-EAB8-48FA-3EA158257BC6}"/>
                  </a:ext>
                </a:extLst>
              </p:cNvPr>
              <p:cNvSpPr/>
              <p:nvPr/>
            </p:nvSpPr>
            <p:spPr>
              <a:xfrm>
                <a:off x="3581400" y="1524000"/>
                <a:ext cx="9525" cy="3667125"/>
              </a:xfrm>
              <a:custGeom>
                <a:avLst/>
                <a:gdLst>
                  <a:gd name="connsiteX0" fmla="*/ 136 w 9525"/>
                  <a:gd name="connsiteY0" fmla="*/ 0 h 3667125"/>
                  <a:gd name="connsiteX1" fmla="*/ 13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36" y="0"/>
                    </a:moveTo>
                    <a:lnTo>
                      <a:pt x="13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8117BDA-7786-2802-81DB-42E0545D9F5A}"/>
                  </a:ext>
                </a:extLst>
              </p:cNvPr>
              <p:cNvSpPr/>
              <p:nvPr/>
            </p:nvSpPr>
            <p:spPr>
              <a:xfrm>
                <a:off x="4229100" y="1524000"/>
                <a:ext cx="9525" cy="3667125"/>
              </a:xfrm>
              <a:custGeom>
                <a:avLst/>
                <a:gdLst>
                  <a:gd name="connsiteX0" fmla="*/ 204 w 9525"/>
                  <a:gd name="connsiteY0" fmla="*/ 0 h 3667125"/>
                  <a:gd name="connsiteX1" fmla="*/ 20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04" y="0"/>
                    </a:moveTo>
                    <a:lnTo>
                      <a:pt x="20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45A215A-6970-07DD-39A3-6C971E95AD42}"/>
                  </a:ext>
                </a:extLst>
              </p:cNvPr>
              <p:cNvSpPr/>
              <p:nvPr/>
            </p:nvSpPr>
            <p:spPr>
              <a:xfrm>
                <a:off x="4876800" y="1524000"/>
                <a:ext cx="9525" cy="3667125"/>
              </a:xfrm>
              <a:custGeom>
                <a:avLst/>
                <a:gdLst>
                  <a:gd name="connsiteX0" fmla="*/ 272 w 9525"/>
                  <a:gd name="connsiteY0" fmla="*/ 0 h 3667125"/>
                  <a:gd name="connsiteX1" fmla="*/ 27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72" y="0"/>
                    </a:moveTo>
                    <a:lnTo>
                      <a:pt x="27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14DEB2E-84A6-F1F2-4A49-1ED7D02BF2A2}"/>
                  </a:ext>
                </a:extLst>
              </p:cNvPr>
              <p:cNvSpPr/>
              <p:nvPr/>
            </p:nvSpPr>
            <p:spPr>
              <a:xfrm>
                <a:off x="5524500" y="1524000"/>
                <a:ext cx="9525" cy="3667125"/>
              </a:xfrm>
              <a:custGeom>
                <a:avLst/>
                <a:gdLst>
                  <a:gd name="connsiteX0" fmla="*/ 340 w 9525"/>
                  <a:gd name="connsiteY0" fmla="*/ 0 h 3667125"/>
                  <a:gd name="connsiteX1" fmla="*/ 34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0" y="0"/>
                    </a:moveTo>
                    <a:lnTo>
                      <a:pt x="34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730CC0E-C865-C981-C4AB-FD4B8A9D3DDD}"/>
                  </a:ext>
                </a:extLst>
              </p:cNvPr>
              <p:cNvSpPr/>
              <p:nvPr/>
            </p:nvSpPr>
            <p:spPr>
              <a:xfrm>
                <a:off x="6172200" y="1524000"/>
                <a:ext cx="9525" cy="3667125"/>
              </a:xfrm>
              <a:custGeom>
                <a:avLst/>
                <a:gdLst>
                  <a:gd name="connsiteX0" fmla="*/ 408 w 9525"/>
                  <a:gd name="connsiteY0" fmla="*/ 0 h 3667125"/>
                  <a:gd name="connsiteX1" fmla="*/ 4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08" y="0"/>
                    </a:moveTo>
                    <a:lnTo>
                      <a:pt x="4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A603F0A-22DD-BA93-ED91-FDA44390A289}"/>
                  </a:ext>
                </a:extLst>
              </p:cNvPr>
              <p:cNvSpPr/>
              <p:nvPr/>
            </p:nvSpPr>
            <p:spPr>
              <a:xfrm>
                <a:off x="6819900" y="1524000"/>
                <a:ext cx="9525" cy="3667125"/>
              </a:xfrm>
              <a:custGeom>
                <a:avLst/>
                <a:gdLst>
                  <a:gd name="connsiteX0" fmla="*/ 476 w 9525"/>
                  <a:gd name="connsiteY0" fmla="*/ 0 h 3667125"/>
                  <a:gd name="connsiteX1" fmla="*/ 47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6" y="0"/>
                    </a:moveTo>
                    <a:lnTo>
                      <a:pt x="47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DAC75EB-13D5-9111-5CE0-B63528B5ABB0}"/>
                  </a:ext>
                </a:extLst>
              </p:cNvPr>
              <p:cNvSpPr/>
              <p:nvPr/>
            </p:nvSpPr>
            <p:spPr>
              <a:xfrm>
                <a:off x="7467600" y="1524000"/>
                <a:ext cx="9525" cy="3667125"/>
              </a:xfrm>
              <a:custGeom>
                <a:avLst/>
                <a:gdLst>
                  <a:gd name="connsiteX0" fmla="*/ 544 w 9525"/>
                  <a:gd name="connsiteY0" fmla="*/ 0 h 3667125"/>
                  <a:gd name="connsiteX1" fmla="*/ 5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4" y="0"/>
                    </a:moveTo>
                    <a:lnTo>
                      <a:pt x="5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DF921A2-AE10-099E-4CAC-038A90D35CF7}"/>
                  </a:ext>
                </a:extLst>
              </p:cNvPr>
              <p:cNvSpPr/>
              <p:nvPr/>
            </p:nvSpPr>
            <p:spPr>
              <a:xfrm>
                <a:off x="8115300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E6E13F-C125-EB0F-A073-EAA1CEFF5967}"/>
                  </a:ext>
                </a:extLst>
              </p:cNvPr>
              <p:cNvSpPr/>
              <p:nvPr/>
            </p:nvSpPr>
            <p:spPr>
              <a:xfrm>
                <a:off x="8763000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2426E7E-E259-C6EF-A9B6-7E18ECEA8739}"/>
                  </a:ext>
                </a:extLst>
              </p:cNvPr>
              <p:cNvSpPr/>
              <p:nvPr/>
            </p:nvSpPr>
            <p:spPr>
              <a:xfrm>
                <a:off x="9410700" y="1524000"/>
                <a:ext cx="9525" cy="3667125"/>
              </a:xfrm>
              <a:custGeom>
                <a:avLst/>
                <a:gdLst>
                  <a:gd name="connsiteX0" fmla="*/ 748 w 9525"/>
                  <a:gd name="connsiteY0" fmla="*/ 0 h 3667125"/>
                  <a:gd name="connsiteX1" fmla="*/ 7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8" y="0"/>
                    </a:moveTo>
                    <a:lnTo>
                      <a:pt x="7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9" name="Graphic 2">
              <a:extLst>
                <a:ext uri="{FF2B5EF4-FFF2-40B4-BE49-F238E27FC236}">
                  <a16:creationId xmlns:a16="http://schemas.microsoft.com/office/drawing/2014/main" id="{7FD9BECA-8319-C26F-BF59-46FC5F5E2ED8}"/>
                </a:ext>
              </a:extLst>
            </p:cNvPr>
            <p:cNvGrpSpPr/>
            <p:nvPr/>
          </p:nvGrpSpPr>
          <p:grpSpPr>
            <a:xfrm>
              <a:off x="2914650" y="1722215"/>
              <a:ext cx="6515100" cy="2973324"/>
              <a:chOff x="2914650" y="1722215"/>
              <a:chExt cx="6515100" cy="2973324"/>
            </a:xfrm>
            <a:solidFill>
              <a:srgbClr val="000000"/>
            </a:solidFill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A9BE2B1C-4BDE-F0AD-944C-DB619EDF789F}"/>
                  </a:ext>
                </a:extLst>
              </p:cNvPr>
              <p:cNvSpPr/>
              <p:nvPr/>
            </p:nvSpPr>
            <p:spPr>
              <a:xfrm>
                <a:off x="2914650" y="4695539"/>
                <a:ext cx="6515100" cy="9525"/>
              </a:xfrm>
              <a:custGeom>
                <a:avLst/>
                <a:gdLst>
                  <a:gd name="connsiteX0" fmla="*/ 0 w 6515100"/>
                  <a:gd name="connsiteY0" fmla="*/ 383 h 9525"/>
                  <a:gd name="connsiteX1" fmla="*/ 6515100 w 6515100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83"/>
                    </a:moveTo>
                    <a:lnTo>
                      <a:pt x="6515100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7B58A0-E0BF-3FDA-D6D1-8C1B86E13CFC}"/>
                  </a:ext>
                </a:extLst>
              </p:cNvPr>
              <p:cNvSpPr/>
              <p:nvPr/>
            </p:nvSpPr>
            <p:spPr>
              <a:xfrm>
                <a:off x="2914650" y="4200048"/>
                <a:ext cx="6515100" cy="9525"/>
              </a:xfrm>
              <a:custGeom>
                <a:avLst/>
                <a:gdLst>
                  <a:gd name="connsiteX0" fmla="*/ 0 w 6515100"/>
                  <a:gd name="connsiteY0" fmla="*/ 331 h 9525"/>
                  <a:gd name="connsiteX1" fmla="*/ 6515100 w 6515100"/>
                  <a:gd name="connsiteY1" fmla="*/ 3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31"/>
                    </a:moveTo>
                    <a:lnTo>
                      <a:pt x="6515100" y="3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9E3B29B-B476-F8B5-C44F-0371AE0C0C40}"/>
                  </a:ext>
                </a:extLst>
              </p:cNvPr>
              <p:cNvSpPr/>
              <p:nvPr/>
            </p:nvSpPr>
            <p:spPr>
              <a:xfrm>
                <a:off x="2914650" y="3704462"/>
                <a:ext cx="6515100" cy="9525"/>
              </a:xfrm>
              <a:custGeom>
                <a:avLst/>
                <a:gdLst>
                  <a:gd name="connsiteX0" fmla="*/ 0 w 6515100"/>
                  <a:gd name="connsiteY0" fmla="*/ 279 h 9525"/>
                  <a:gd name="connsiteX1" fmla="*/ 6515100 w 6515100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79"/>
                    </a:moveTo>
                    <a:lnTo>
                      <a:pt x="6515100" y="27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AD73734-56B5-0FA5-AD36-0E9B67BC235A}"/>
                  </a:ext>
                </a:extLst>
              </p:cNvPr>
              <p:cNvSpPr/>
              <p:nvPr/>
            </p:nvSpPr>
            <p:spPr>
              <a:xfrm>
                <a:off x="2914650" y="3208877"/>
                <a:ext cx="6515100" cy="9525"/>
              </a:xfrm>
              <a:custGeom>
                <a:avLst/>
                <a:gdLst>
                  <a:gd name="connsiteX0" fmla="*/ 0 w 6515100"/>
                  <a:gd name="connsiteY0" fmla="*/ 227 h 9525"/>
                  <a:gd name="connsiteX1" fmla="*/ 6515100 w 651510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27"/>
                    </a:moveTo>
                    <a:lnTo>
                      <a:pt x="651510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DF13631-5DBD-9BC4-1A74-9F0D99283B4A}"/>
                  </a:ext>
                </a:extLst>
              </p:cNvPr>
              <p:cNvSpPr/>
              <p:nvPr/>
            </p:nvSpPr>
            <p:spPr>
              <a:xfrm>
                <a:off x="2914650" y="2713291"/>
                <a:ext cx="6515100" cy="9525"/>
              </a:xfrm>
              <a:custGeom>
                <a:avLst/>
                <a:gdLst>
                  <a:gd name="connsiteX0" fmla="*/ 0 w 6515100"/>
                  <a:gd name="connsiteY0" fmla="*/ 175 h 9525"/>
                  <a:gd name="connsiteX1" fmla="*/ 6515100 w 6515100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75"/>
                    </a:moveTo>
                    <a:lnTo>
                      <a:pt x="6515100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F7C552-209B-7339-E656-1FC0572CFB01}"/>
                  </a:ext>
                </a:extLst>
              </p:cNvPr>
              <p:cNvSpPr/>
              <p:nvPr/>
            </p:nvSpPr>
            <p:spPr>
              <a:xfrm>
                <a:off x="2914650" y="2217801"/>
                <a:ext cx="6515100" cy="9525"/>
              </a:xfrm>
              <a:custGeom>
                <a:avLst/>
                <a:gdLst>
                  <a:gd name="connsiteX0" fmla="*/ 0 w 6515100"/>
                  <a:gd name="connsiteY0" fmla="*/ 123 h 9525"/>
                  <a:gd name="connsiteX1" fmla="*/ 6515100 w 6515100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23"/>
                    </a:moveTo>
                    <a:lnTo>
                      <a:pt x="6515100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3A74C4F-6DD9-AEB2-69BA-3D735C4642E4}"/>
                  </a:ext>
                </a:extLst>
              </p:cNvPr>
              <p:cNvSpPr/>
              <p:nvPr/>
            </p:nvSpPr>
            <p:spPr>
              <a:xfrm>
                <a:off x="2914650" y="1722215"/>
                <a:ext cx="6515100" cy="9525"/>
              </a:xfrm>
              <a:custGeom>
                <a:avLst/>
                <a:gdLst>
                  <a:gd name="connsiteX0" fmla="*/ 0 w 6515100"/>
                  <a:gd name="connsiteY0" fmla="*/ 71 h 9525"/>
                  <a:gd name="connsiteX1" fmla="*/ 6515100 w 6515100"/>
                  <a:gd name="connsiteY1" fmla="*/ 7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71"/>
                    </a:moveTo>
                    <a:lnTo>
                      <a:pt x="6515100" y="7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56E9F595-DFD8-2CB4-3586-CD8285DFB23C}"/>
              </a:ext>
            </a:extLst>
          </p:cNvPr>
          <p:cNvGrpSpPr/>
          <p:nvPr/>
        </p:nvGrpSpPr>
        <p:grpSpPr>
          <a:xfrm>
            <a:off x="2932234" y="1524000"/>
            <a:ext cx="6515100" cy="3676650"/>
            <a:chOff x="2932234" y="1524000"/>
            <a:chExt cx="6515100" cy="3676650"/>
          </a:xfrm>
          <a:solidFill>
            <a:srgbClr val="00000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451A960-8BF2-ECB7-E546-C87DEE53E106}"/>
                </a:ext>
              </a:extLst>
            </p:cNvPr>
            <p:cNvSpPr/>
            <p:nvPr/>
          </p:nvSpPr>
          <p:spPr>
            <a:xfrm>
              <a:off x="2933700" y="1524000"/>
              <a:ext cx="9525" cy="3667125"/>
            </a:xfrm>
            <a:custGeom>
              <a:avLst/>
              <a:gdLst>
                <a:gd name="connsiteX0" fmla="*/ 68 w 9525"/>
                <a:gd name="connsiteY0" fmla="*/ 0 h 3667125"/>
                <a:gd name="connsiteX1" fmla="*/ 68 w 9525"/>
                <a:gd name="connsiteY1" fmla="*/ 3667125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667125">
                  <a:moveTo>
                    <a:pt x="68" y="0"/>
                  </a:moveTo>
                  <a:lnTo>
                    <a:pt x="68" y="366712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3E765E5-2F7B-F2F6-F87C-62CCA4E7F5D6}"/>
                </a:ext>
              </a:extLst>
            </p:cNvPr>
            <p:cNvSpPr/>
            <p:nvPr/>
          </p:nvSpPr>
          <p:spPr>
            <a:xfrm>
              <a:off x="2932234" y="5191125"/>
              <a:ext cx="6515100" cy="9525"/>
            </a:xfrm>
            <a:custGeom>
              <a:avLst/>
              <a:gdLst>
                <a:gd name="connsiteX0" fmla="*/ 0 w 6515100"/>
                <a:gd name="connsiteY0" fmla="*/ 435 h 9525"/>
                <a:gd name="connsiteX1" fmla="*/ 6515100 w 6515100"/>
                <a:gd name="connsiteY1" fmla="*/ 4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5100" h="9525">
                  <a:moveTo>
                    <a:pt x="0" y="435"/>
                  </a:moveTo>
                  <a:lnTo>
                    <a:pt x="6515100" y="43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5078D134-9BCA-EE2C-F587-DD573E264717}"/>
              </a:ext>
            </a:extLst>
          </p:cNvPr>
          <p:cNvGrpSpPr/>
          <p:nvPr/>
        </p:nvGrpSpPr>
        <p:grpSpPr>
          <a:xfrm>
            <a:off x="2933700" y="1689258"/>
            <a:ext cx="6477000" cy="3006090"/>
            <a:chOff x="2933700" y="1689258"/>
            <a:chExt cx="6477000" cy="3006090"/>
          </a:xfrm>
          <a:noFill/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8279AC4-3DAE-310C-EAE0-34484C65B924}"/>
                </a:ext>
              </a:extLst>
            </p:cNvPr>
            <p:cNvSpPr/>
            <p:nvPr/>
          </p:nvSpPr>
          <p:spPr>
            <a:xfrm>
              <a:off x="2933700" y="1689258"/>
              <a:ext cx="6477000" cy="2596610"/>
            </a:xfrm>
            <a:custGeom>
              <a:avLst/>
              <a:gdLst>
                <a:gd name="connsiteX0" fmla="*/ 66 w 6477000"/>
                <a:gd name="connsiteY0" fmla="*/ 50 h 2596610"/>
                <a:gd name="connsiteX1" fmla="*/ 647766 w 6477000"/>
                <a:gd name="connsiteY1" fmla="*/ 473443 h 2596610"/>
                <a:gd name="connsiteX2" fmla="*/ 971616 w 6477000"/>
                <a:gd name="connsiteY2" fmla="*/ 704900 h 2596610"/>
                <a:gd name="connsiteX3" fmla="*/ 1619316 w 6477000"/>
                <a:gd name="connsiteY3" fmla="*/ 1151718 h 2596610"/>
                <a:gd name="connsiteX4" fmla="*/ 1943166 w 6477000"/>
                <a:gd name="connsiteY4" fmla="*/ 1353172 h 2596610"/>
                <a:gd name="connsiteX5" fmla="*/ 2267016 w 6477000"/>
                <a:gd name="connsiteY5" fmla="*/ 1543005 h 2596610"/>
                <a:gd name="connsiteX6" fmla="*/ 2590866 w 6477000"/>
                <a:gd name="connsiteY6" fmla="*/ 1715026 h 2596610"/>
                <a:gd name="connsiteX7" fmla="*/ 2914716 w 6477000"/>
                <a:gd name="connsiteY7" fmla="*/ 1873618 h 2596610"/>
                <a:gd name="connsiteX8" fmla="*/ 3238566 w 6477000"/>
                <a:gd name="connsiteY8" fmla="*/ 2021065 h 2596610"/>
                <a:gd name="connsiteX9" fmla="*/ 3562416 w 6477000"/>
                <a:gd name="connsiteY9" fmla="*/ 2155843 h 2596610"/>
                <a:gd name="connsiteX10" fmla="*/ 3886266 w 6477000"/>
                <a:gd name="connsiteY10" fmla="*/ 2270715 h 2596610"/>
                <a:gd name="connsiteX11" fmla="*/ 4210116 w 6477000"/>
                <a:gd name="connsiteY11" fmla="*/ 2361583 h 2596610"/>
                <a:gd name="connsiteX12" fmla="*/ 4533966 w 6477000"/>
                <a:gd name="connsiteY12" fmla="*/ 2440736 h 2596610"/>
                <a:gd name="connsiteX13" fmla="*/ 4857816 w 6477000"/>
                <a:gd name="connsiteY13" fmla="*/ 2493790 h 2596610"/>
                <a:gd name="connsiteX14" fmla="*/ 5181666 w 6477000"/>
                <a:gd name="connsiteY14" fmla="*/ 2516936 h 2596610"/>
                <a:gd name="connsiteX15" fmla="*/ 6477066 w 6477000"/>
                <a:gd name="connsiteY15" fmla="*/ 2596660 h 259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77000" h="2596610">
                  <a:moveTo>
                    <a:pt x="66" y="50"/>
                  </a:moveTo>
                  <a:lnTo>
                    <a:pt x="647766" y="473443"/>
                  </a:lnTo>
                  <a:lnTo>
                    <a:pt x="971616" y="704900"/>
                  </a:lnTo>
                  <a:lnTo>
                    <a:pt x="1619316" y="1151718"/>
                  </a:lnTo>
                  <a:lnTo>
                    <a:pt x="1943166" y="1353172"/>
                  </a:lnTo>
                  <a:lnTo>
                    <a:pt x="2267016" y="1543005"/>
                  </a:lnTo>
                  <a:lnTo>
                    <a:pt x="2590866" y="1715026"/>
                  </a:lnTo>
                  <a:lnTo>
                    <a:pt x="2914716" y="1873618"/>
                  </a:lnTo>
                  <a:lnTo>
                    <a:pt x="3238566" y="2021065"/>
                  </a:lnTo>
                  <a:lnTo>
                    <a:pt x="3562416" y="2155843"/>
                  </a:lnTo>
                  <a:lnTo>
                    <a:pt x="3886266" y="2270715"/>
                  </a:lnTo>
                  <a:lnTo>
                    <a:pt x="4210116" y="2361583"/>
                  </a:lnTo>
                  <a:lnTo>
                    <a:pt x="4533966" y="2440736"/>
                  </a:lnTo>
                  <a:lnTo>
                    <a:pt x="4857816" y="2493790"/>
                  </a:lnTo>
                  <a:lnTo>
                    <a:pt x="5181666" y="2516936"/>
                  </a:lnTo>
                  <a:lnTo>
                    <a:pt x="6477066" y="259666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92E3D9C-C711-347E-7580-8EFFF1A58A46}"/>
                </a:ext>
              </a:extLst>
            </p:cNvPr>
            <p:cNvSpPr/>
            <p:nvPr/>
          </p:nvSpPr>
          <p:spPr>
            <a:xfrm>
              <a:off x="2933700" y="1689258"/>
              <a:ext cx="6477000" cy="3006090"/>
            </a:xfrm>
            <a:custGeom>
              <a:avLst/>
              <a:gdLst>
                <a:gd name="connsiteX0" fmla="*/ 66 w 6477000"/>
                <a:gd name="connsiteY0" fmla="*/ 50 h 3006090"/>
                <a:gd name="connsiteX1" fmla="*/ 323916 w 6477000"/>
                <a:gd name="connsiteY1" fmla="*/ 257415 h 3006090"/>
                <a:gd name="connsiteX2" fmla="*/ 647766 w 6477000"/>
                <a:gd name="connsiteY2" fmla="*/ 498779 h 3006090"/>
                <a:gd name="connsiteX3" fmla="*/ 1619316 w 6477000"/>
                <a:gd name="connsiteY3" fmla="*/ 1214011 h 3006090"/>
                <a:gd name="connsiteX4" fmla="*/ 1943166 w 6477000"/>
                <a:gd name="connsiteY4" fmla="*/ 1448517 h 3006090"/>
                <a:gd name="connsiteX5" fmla="*/ 2914716 w 6477000"/>
                <a:gd name="connsiteY5" fmla="*/ 2143175 h 3006090"/>
                <a:gd name="connsiteX6" fmla="*/ 3238566 w 6477000"/>
                <a:gd name="connsiteY6" fmla="*/ 2351296 h 3006090"/>
                <a:gd name="connsiteX7" fmla="*/ 3562416 w 6477000"/>
                <a:gd name="connsiteY7" fmla="*/ 2522937 h 3006090"/>
                <a:gd name="connsiteX8" fmla="*/ 3886266 w 6477000"/>
                <a:gd name="connsiteY8" fmla="*/ 2641428 h 3006090"/>
                <a:gd name="connsiteX9" fmla="*/ 4210116 w 6477000"/>
                <a:gd name="connsiteY9" fmla="*/ 2702197 h 3006090"/>
                <a:gd name="connsiteX10" fmla="*/ 4533966 w 6477000"/>
                <a:gd name="connsiteY10" fmla="*/ 2752966 h 3006090"/>
                <a:gd name="connsiteX11" fmla="*/ 5181666 w 6477000"/>
                <a:gd name="connsiteY11" fmla="*/ 2846501 h 3006090"/>
                <a:gd name="connsiteX12" fmla="*/ 5505516 w 6477000"/>
                <a:gd name="connsiteY12" fmla="*/ 2888221 h 3006090"/>
                <a:gd name="connsiteX13" fmla="*/ 6477066 w 6477000"/>
                <a:gd name="connsiteY13" fmla="*/ 3006140 h 300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0" h="3006090">
                  <a:moveTo>
                    <a:pt x="66" y="50"/>
                  </a:moveTo>
                  <a:lnTo>
                    <a:pt x="323916" y="257415"/>
                  </a:lnTo>
                  <a:lnTo>
                    <a:pt x="647766" y="498779"/>
                  </a:lnTo>
                  <a:lnTo>
                    <a:pt x="1619316" y="1214011"/>
                  </a:lnTo>
                  <a:lnTo>
                    <a:pt x="1943166" y="1448517"/>
                  </a:lnTo>
                  <a:lnTo>
                    <a:pt x="2914716" y="2143175"/>
                  </a:lnTo>
                  <a:lnTo>
                    <a:pt x="3238566" y="2351296"/>
                  </a:lnTo>
                  <a:lnTo>
                    <a:pt x="3562416" y="2522937"/>
                  </a:lnTo>
                  <a:lnTo>
                    <a:pt x="3886266" y="2641428"/>
                  </a:lnTo>
                  <a:lnTo>
                    <a:pt x="4210116" y="2702197"/>
                  </a:lnTo>
                  <a:lnTo>
                    <a:pt x="4533966" y="2752966"/>
                  </a:lnTo>
                  <a:lnTo>
                    <a:pt x="5181666" y="2846501"/>
                  </a:lnTo>
                  <a:lnTo>
                    <a:pt x="5505516" y="2888221"/>
                  </a:lnTo>
                  <a:lnTo>
                    <a:pt x="6477066" y="3006140"/>
                  </a:ln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161429A6-29F9-A711-59E6-CFAA48A8EB22}"/>
              </a:ext>
            </a:extLst>
          </p:cNvPr>
          <p:cNvGrpSpPr/>
          <p:nvPr/>
        </p:nvGrpSpPr>
        <p:grpSpPr>
          <a:xfrm>
            <a:off x="2789872" y="5219836"/>
            <a:ext cx="6817669" cy="338554"/>
            <a:chOff x="2789872" y="5145405"/>
            <a:chExt cx="6817669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64476F-437D-0EC0-3B07-56E31B647844}"/>
                </a:ext>
              </a:extLst>
            </p:cNvPr>
            <p:cNvSpPr txBox="1"/>
            <p:nvPr/>
          </p:nvSpPr>
          <p:spPr>
            <a:xfrm>
              <a:off x="27898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F5FF70-4CF6-00CC-6871-70AFC3C340EB}"/>
                </a:ext>
              </a:extLst>
            </p:cNvPr>
            <p:cNvSpPr txBox="1"/>
            <p:nvPr/>
          </p:nvSpPr>
          <p:spPr>
            <a:xfrm>
              <a:off x="34375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56E6FD-5280-FAA5-0F35-1DC5B08C70D8}"/>
                </a:ext>
              </a:extLst>
            </p:cNvPr>
            <p:cNvSpPr txBox="1"/>
            <p:nvPr/>
          </p:nvSpPr>
          <p:spPr>
            <a:xfrm>
              <a:off x="40852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063E58-3BE1-450F-8F94-6A368F39422C}"/>
                </a:ext>
              </a:extLst>
            </p:cNvPr>
            <p:cNvSpPr txBox="1"/>
            <p:nvPr/>
          </p:nvSpPr>
          <p:spPr>
            <a:xfrm>
              <a:off x="47329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181739-8418-2F98-697E-8D1AF2A2E963}"/>
                </a:ext>
              </a:extLst>
            </p:cNvPr>
            <p:cNvSpPr txBox="1"/>
            <p:nvPr/>
          </p:nvSpPr>
          <p:spPr>
            <a:xfrm>
              <a:off x="53806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EB71B1-C71F-3096-8D68-F69B54728300}"/>
                </a:ext>
              </a:extLst>
            </p:cNvPr>
            <p:cNvSpPr txBox="1"/>
            <p:nvPr/>
          </p:nvSpPr>
          <p:spPr>
            <a:xfrm>
              <a:off x="60283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F82EFB-1D75-6B14-7443-FC71F9412987}"/>
                </a:ext>
              </a:extLst>
            </p:cNvPr>
            <p:cNvSpPr txBox="1"/>
            <p:nvPr/>
          </p:nvSpPr>
          <p:spPr>
            <a:xfrm>
              <a:off x="66760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66020-9007-60D6-675F-CB60A0639914}"/>
                </a:ext>
              </a:extLst>
            </p:cNvPr>
            <p:cNvSpPr txBox="1"/>
            <p:nvPr/>
          </p:nvSpPr>
          <p:spPr>
            <a:xfrm>
              <a:off x="73237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9232D9-2D22-A538-DBB4-5C2797921A22}"/>
                </a:ext>
              </a:extLst>
            </p:cNvPr>
            <p:cNvSpPr txBox="1"/>
            <p:nvPr/>
          </p:nvSpPr>
          <p:spPr>
            <a:xfrm>
              <a:off x="79714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83F22-6432-8EA6-70CD-6E0CA5219AAA}"/>
                </a:ext>
              </a:extLst>
            </p:cNvPr>
            <p:cNvSpPr txBox="1"/>
            <p:nvPr/>
          </p:nvSpPr>
          <p:spPr>
            <a:xfrm>
              <a:off x="86191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66C9FE-40F7-B85F-091A-05B55862A1F8}"/>
                </a:ext>
              </a:extLst>
            </p:cNvPr>
            <p:cNvSpPr txBox="1"/>
            <p:nvPr/>
          </p:nvSpPr>
          <p:spPr>
            <a:xfrm>
              <a:off x="921448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EFD63D92-6182-C394-227F-D123AADBE227}"/>
              </a:ext>
            </a:extLst>
          </p:cNvPr>
          <p:cNvGrpSpPr/>
          <p:nvPr/>
        </p:nvGrpSpPr>
        <p:grpSpPr>
          <a:xfrm>
            <a:off x="2551383" y="1549336"/>
            <a:ext cx="393637" cy="3807464"/>
            <a:chOff x="2604135" y="1549336"/>
            <a:chExt cx="393637" cy="3807464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193D83-88D8-F49C-25CA-8CA51E2F74F6}"/>
                </a:ext>
              </a:extLst>
            </p:cNvPr>
            <p:cNvSpPr txBox="1"/>
            <p:nvPr/>
          </p:nvSpPr>
          <p:spPr>
            <a:xfrm>
              <a:off x="2708910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B7F6D8-2F44-92CD-ECC8-17136691D682}"/>
                </a:ext>
              </a:extLst>
            </p:cNvPr>
            <p:cNvSpPr txBox="1"/>
            <p:nvPr/>
          </p:nvSpPr>
          <p:spPr>
            <a:xfrm>
              <a:off x="2708910" y="452266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BE6D5F-EEAF-1B54-B57E-5F79A936EC7E}"/>
                </a:ext>
              </a:extLst>
            </p:cNvPr>
            <p:cNvSpPr txBox="1"/>
            <p:nvPr/>
          </p:nvSpPr>
          <p:spPr>
            <a:xfrm>
              <a:off x="2604135" y="4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378F0B-8C7B-45D8-D563-04D359352E2E}"/>
                </a:ext>
              </a:extLst>
            </p:cNvPr>
            <p:cNvSpPr txBox="1"/>
            <p:nvPr/>
          </p:nvSpPr>
          <p:spPr>
            <a:xfrm>
              <a:off x="2604135" y="353158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F0D61B-A137-9023-7493-3AF29F664A6A}"/>
                </a:ext>
              </a:extLst>
            </p:cNvPr>
            <p:cNvSpPr txBox="1"/>
            <p:nvPr/>
          </p:nvSpPr>
          <p:spPr>
            <a:xfrm>
              <a:off x="2604135" y="30359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BECBD8-A578-C6D5-6424-D0531894FEF2}"/>
                </a:ext>
              </a:extLst>
            </p:cNvPr>
            <p:cNvSpPr txBox="1"/>
            <p:nvPr/>
          </p:nvSpPr>
          <p:spPr>
            <a:xfrm>
              <a:off x="2604135" y="254041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1F1AF9-EE92-C4E1-071E-455D9B916354}"/>
                </a:ext>
              </a:extLst>
            </p:cNvPr>
            <p:cNvSpPr txBox="1"/>
            <p:nvPr/>
          </p:nvSpPr>
          <p:spPr>
            <a:xfrm>
              <a:off x="2604135" y="204492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6D4610B-88A6-CEF5-35AD-CEC2364B1EF2}"/>
                </a:ext>
              </a:extLst>
            </p:cNvPr>
            <p:cNvSpPr txBox="1"/>
            <p:nvPr/>
          </p:nvSpPr>
          <p:spPr>
            <a:xfrm>
              <a:off x="2604135" y="1549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C060A732-1285-A218-BA77-098321896F44}"/>
              </a:ext>
            </a:extLst>
          </p:cNvPr>
          <p:cNvSpPr/>
          <p:nvPr/>
        </p:nvSpPr>
        <p:spPr>
          <a:xfrm>
            <a:off x="2933700" y="1689544"/>
            <a:ext cx="6477000" cy="9525"/>
          </a:xfrm>
          <a:custGeom>
            <a:avLst/>
            <a:gdLst>
              <a:gd name="connsiteX0" fmla="*/ 0 w 6477000"/>
              <a:gd name="connsiteY0" fmla="*/ 0 h 9525"/>
              <a:gd name="connsiteX1" fmla="*/ 6477000 w 64770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0" h="9525">
                <a:moveTo>
                  <a:pt x="0" y="0"/>
                </a:moveTo>
                <a:lnTo>
                  <a:pt x="6477000" y="0"/>
                </a:lnTo>
              </a:path>
            </a:pathLst>
          </a:custGeom>
          <a:solidFill>
            <a:srgbClr val="000000">
              <a:alpha val="0"/>
            </a:srgbClr>
          </a:solidFill>
          <a:ln w="5715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5D2672-E9FA-EBDA-F4CC-9A58B523947D}"/>
              </a:ext>
            </a:extLst>
          </p:cNvPr>
          <p:cNvSpPr txBox="1"/>
          <p:nvPr/>
        </p:nvSpPr>
        <p:spPr>
          <a:xfrm>
            <a:off x="4307878" y="5488341"/>
            <a:ext cx="3747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sizes per household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913BC8-AFA2-0A54-E413-5CFADD899136}"/>
              </a:ext>
            </a:extLst>
          </p:cNvPr>
          <p:cNvSpPr txBox="1"/>
          <p:nvPr/>
        </p:nvSpPr>
        <p:spPr>
          <a:xfrm rot="16200000">
            <a:off x="857553" y="3157506"/>
            <a:ext cx="2987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for the community [€]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EDAF3-BB93-9DCD-EBB3-6341EC6F8836}"/>
              </a:ext>
            </a:extLst>
          </p:cNvPr>
          <p:cNvSpPr txBox="1"/>
          <p:nvPr/>
        </p:nvSpPr>
        <p:spPr>
          <a:xfrm>
            <a:off x="3429001" y="1319397"/>
            <a:ext cx="212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A39FF-8D14-C850-BE6B-7DCC595DA5FB}"/>
              </a:ext>
            </a:extLst>
          </p:cNvPr>
          <p:cNvSpPr txBox="1"/>
          <p:nvPr/>
        </p:nvSpPr>
        <p:spPr>
          <a:xfrm>
            <a:off x="4893676" y="4125502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Perfect dispatch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8CDB8F-498E-8375-B281-612D12A8876C}"/>
              </a:ext>
            </a:extLst>
          </p:cNvPr>
          <p:cNvCxnSpPr>
            <a:cxnSpLocks/>
          </p:cNvCxnSpPr>
          <p:nvPr/>
        </p:nvCxnSpPr>
        <p:spPr>
          <a:xfrm flipV="1">
            <a:off x="5524500" y="3635452"/>
            <a:ext cx="0" cy="4693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13574A2-EAE1-AC46-0D4A-58CCF7CC7C9B}"/>
              </a:ext>
            </a:extLst>
          </p:cNvPr>
          <p:cNvSpPr txBox="1"/>
          <p:nvPr/>
        </p:nvSpPr>
        <p:spPr>
          <a:xfrm>
            <a:off x="5100041" y="2093448"/>
            <a:ext cx="179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from forecast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B7D378-E968-AC21-B310-8D4F9F85EC61}"/>
              </a:ext>
            </a:extLst>
          </p:cNvPr>
          <p:cNvCxnSpPr>
            <a:cxnSpLocks/>
          </p:cNvCxnSpPr>
          <p:nvPr/>
        </p:nvCxnSpPr>
        <p:spPr>
          <a:xfrm>
            <a:off x="5527833" y="2701797"/>
            <a:ext cx="0" cy="6709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316408-FAEE-F94F-C952-6F52819533C0}"/>
              </a:ext>
            </a:extLst>
          </p:cNvPr>
          <p:cNvSpPr txBox="1"/>
          <p:nvPr/>
        </p:nvSpPr>
        <p:spPr>
          <a:xfrm>
            <a:off x="3911468" y="328958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Gap = 6.6%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AF5618-2AA6-2C25-ADF7-369702EB9E42}"/>
              </a:ext>
            </a:extLst>
          </p:cNvPr>
          <p:cNvSpPr txBox="1"/>
          <p:nvPr/>
        </p:nvSpPr>
        <p:spPr>
          <a:xfrm>
            <a:off x="6253404" y="442483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Gap = 14%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EEAC2E-028D-5DB1-6D07-758C9A585284}"/>
              </a:ext>
            </a:extLst>
          </p:cNvPr>
          <p:cNvSpPr txBox="1"/>
          <p:nvPr/>
        </p:nvSpPr>
        <p:spPr>
          <a:xfrm>
            <a:off x="8192065" y="466667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Gap = 12.6%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01913A-0944-408C-A42B-77E9FB8C4E2F}"/>
              </a:ext>
            </a:extLst>
          </p:cNvPr>
          <p:cNvCxnSpPr>
            <a:cxnSpLocks/>
          </p:cNvCxnSpPr>
          <p:nvPr/>
        </p:nvCxnSpPr>
        <p:spPr>
          <a:xfrm>
            <a:off x="6819900" y="3976895"/>
            <a:ext cx="0" cy="33840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2A2BB-12AD-A117-D6CB-AB8021E2930F}"/>
              </a:ext>
            </a:extLst>
          </p:cNvPr>
          <p:cNvCxnSpPr>
            <a:cxnSpLocks/>
          </p:cNvCxnSpPr>
          <p:nvPr/>
        </p:nvCxnSpPr>
        <p:spPr>
          <a:xfrm>
            <a:off x="8762784" y="4262045"/>
            <a:ext cx="0" cy="33840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7DC4283-F36C-8558-ED6A-1F65B16D9548}"/>
              </a:ext>
            </a:extLst>
          </p:cNvPr>
          <p:cNvCxnSpPr>
            <a:cxnSpLocks/>
          </p:cNvCxnSpPr>
          <p:nvPr/>
        </p:nvCxnSpPr>
        <p:spPr>
          <a:xfrm>
            <a:off x="4876800" y="3035998"/>
            <a:ext cx="0" cy="11791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78DDC8-8CCD-205A-63E6-7C6E67E2DDFC}"/>
              </a:ext>
            </a:extLst>
          </p:cNvPr>
          <p:cNvCxnSpPr>
            <a:cxnSpLocks/>
          </p:cNvCxnSpPr>
          <p:nvPr/>
        </p:nvCxnSpPr>
        <p:spPr>
          <a:xfrm>
            <a:off x="4876800" y="1726977"/>
            <a:ext cx="0" cy="1309021"/>
          </a:xfrm>
          <a:prstGeom prst="line">
            <a:avLst/>
          </a:prstGeom>
          <a:ln w="19050">
            <a:solidFill>
              <a:srgbClr val="767171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103B0C9-EC4E-6C67-F253-67719DB6E2C1}"/>
              </a:ext>
            </a:extLst>
          </p:cNvPr>
          <p:cNvCxnSpPr>
            <a:cxnSpLocks/>
          </p:cNvCxnSpPr>
          <p:nvPr/>
        </p:nvCxnSpPr>
        <p:spPr>
          <a:xfrm>
            <a:off x="6819900" y="1718613"/>
            <a:ext cx="0" cy="2250725"/>
          </a:xfrm>
          <a:prstGeom prst="line">
            <a:avLst/>
          </a:prstGeom>
          <a:ln w="19050">
            <a:solidFill>
              <a:srgbClr val="767171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1E8E267-38D2-66A7-C1F0-7CCEFDAE3672}"/>
              </a:ext>
            </a:extLst>
          </p:cNvPr>
          <p:cNvCxnSpPr>
            <a:cxnSpLocks/>
          </p:cNvCxnSpPr>
          <p:nvPr/>
        </p:nvCxnSpPr>
        <p:spPr>
          <a:xfrm>
            <a:off x="8764968" y="1699069"/>
            <a:ext cx="0" cy="2562976"/>
          </a:xfrm>
          <a:prstGeom prst="line">
            <a:avLst/>
          </a:prstGeom>
          <a:ln w="19050">
            <a:solidFill>
              <a:srgbClr val="767171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6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EB273C7-DCBB-0988-3B22-B55ECAA6FB3D}"/>
              </a:ext>
            </a:extLst>
          </p:cNvPr>
          <p:cNvGrpSpPr/>
          <p:nvPr/>
        </p:nvGrpSpPr>
        <p:grpSpPr>
          <a:xfrm>
            <a:off x="2540577" y="1266306"/>
            <a:ext cx="6515100" cy="3667125"/>
            <a:chOff x="2540577" y="1266306"/>
            <a:chExt cx="65151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23BA2D7-2B75-BF07-0989-B6604B1CE7CF}"/>
                </a:ext>
              </a:extLst>
            </p:cNvPr>
            <p:cNvGrpSpPr/>
            <p:nvPr/>
          </p:nvGrpSpPr>
          <p:grpSpPr>
            <a:xfrm>
              <a:off x="3626427" y="1266306"/>
              <a:ext cx="4343400" cy="3667125"/>
              <a:chOff x="3626427" y="1266306"/>
              <a:chExt cx="4343400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FF0A029-506B-31D9-18FF-7FAD2FD90E51}"/>
                  </a:ext>
                </a:extLst>
              </p:cNvPr>
              <p:cNvSpPr/>
              <p:nvPr/>
            </p:nvSpPr>
            <p:spPr>
              <a:xfrm>
                <a:off x="3626427" y="1266306"/>
                <a:ext cx="9525" cy="3667125"/>
              </a:xfrm>
              <a:custGeom>
                <a:avLst/>
                <a:gdLst>
                  <a:gd name="connsiteX0" fmla="*/ 180 w 9525"/>
                  <a:gd name="connsiteY0" fmla="*/ 0 h 3667125"/>
                  <a:gd name="connsiteX1" fmla="*/ 1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0" y="0"/>
                    </a:moveTo>
                    <a:lnTo>
                      <a:pt x="1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0C01F93-1FAB-991B-CA8C-9D37A1A13B55}"/>
                  </a:ext>
                </a:extLst>
              </p:cNvPr>
              <p:cNvSpPr/>
              <p:nvPr/>
            </p:nvSpPr>
            <p:spPr>
              <a:xfrm>
                <a:off x="4712277" y="1266306"/>
                <a:ext cx="9525" cy="3667125"/>
              </a:xfrm>
              <a:custGeom>
                <a:avLst/>
                <a:gdLst>
                  <a:gd name="connsiteX0" fmla="*/ 294 w 9525"/>
                  <a:gd name="connsiteY0" fmla="*/ 0 h 3667125"/>
                  <a:gd name="connsiteX1" fmla="*/ 29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4" y="0"/>
                    </a:moveTo>
                    <a:lnTo>
                      <a:pt x="29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4747EE9-BE1B-7616-01FC-5736E957D167}"/>
                  </a:ext>
                </a:extLst>
              </p:cNvPr>
              <p:cNvSpPr/>
              <p:nvPr/>
            </p:nvSpPr>
            <p:spPr>
              <a:xfrm>
                <a:off x="5798127" y="1266306"/>
                <a:ext cx="9525" cy="3667125"/>
              </a:xfrm>
              <a:custGeom>
                <a:avLst/>
                <a:gdLst>
                  <a:gd name="connsiteX0" fmla="*/ 408 w 9525"/>
                  <a:gd name="connsiteY0" fmla="*/ 0 h 3667125"/>
                  <a:gd name="connsiteX1" fmla="*/ 4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08" y="0"/>
                    </a:moveTo>
                    <a:lnTo>
                      <a:pt x="4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DE72083-B186-5FBC-FB3F-9DBDE3566AF9}"/>
                  </a:ext>
                </a:extLst>
              </p:cNvPr>
              <p:cNvSpPr/>
              <p:nvPr/>
            </p:nvSpPr>
            <p:spPr>
              <a:xfrm>
                <a:off x="6883977" y="1266306"/>
                <a:ext cx="9525" cy="3667125"/>
              </a:xfrm>
              <a:custGeom>
                <a:avLst/>
                <a:gdLst>
                  <a:gd name="connsiteX0" fmla="*/ 522 w 9525"/>
                  <a:gd name="connsiteY0" fmla="*/ 0 h 3667125"/>
                  <a:gd name="connsiteX1" fmla="*/ 5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2" y="0"/>
                    </a:moveTo>
                    <a:lnTo>
                      <a:pt x="5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777515D-5CB6-EEF5-DBA7-B82A877FDF49}"/>
                  </a:ext>
                </a:extLst>
              </p:cNvPr>
              <p:cNvSpPr/>
              <p:nvPr/>
            </p:nvSpPr>
            <p:spPr>
              <a:xfrm>
                <a:off x="7969827" y="1266306"/>
                <a:ext cx="9525" cy="3667125"/>
              </a:xfrm>
              <a:custGeom>
                <a:avLst/>
                <a:gdLst>
                  <a:gd name="connsiteX0" fmla="*/ 636 w 9525"/>
                  <a:gd name="connsiteY0" fmla="*/ 0 h 3667125"/>
                  <a:gd name="connsiteX1" fmla="*/ 63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6" y="0"/>
                    </a:moveTo>
                    <a:lnTo>
                      <a:pt x="63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E426C52-8E50-5344-C918-327510C66861}"/>
                </a:ext>
              </a:extLst>
            </p:cNvPr>
            <p:cNvGrpSpPr/>
            <p:nvPr/>
          </p:nvGrpSpPr>
          <p:grpSpPr>
            <a:xfrm>
              <a:off x="2540577" y="1321836"/>
              <a:ext cx="6515100" cy="3333750"/>
              <a:chOff x="2540577" y="1321836"/>
              <a:chExt cx="6515100" cy="3333750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21103B9-33C2-051D-FDFE-AE03842AD21E}"/>
                  </a:ext>
                </a:extLst>
              </p:cNvPr>
              <p:cNvSpPr/>
              <p:nvPr/>
            </p:nvSpPr>
            <p:spPr>
              <a:xfrm>
                <a:off x="2540577" y="4655586"/>
                <a:ext cx="6515100" cy="9525"/>
              </a:xfrm>
              <a:custGeom>
                <a:avLst/>
                <a:gdLst>
                  <a:gd name="connsiteX0" fmla="*/ 0 w 6515100"/>
                  <a:gd name="connsiteY0" fmla="*/ 406 h 9525"/>
                  <a:gd name="connsiteX1" fmla="*/ 6515100 w 6515100"/>
                  <a:gd name="connsiteY1" fmla="*/ 4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406"/>
                    </a:moveTo>
                    <a:lnTo>
                      <a:pt x="6515100" y="4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9E69EA2-0B23-7F6F-2A08-442D7D1813A6}"/>
                  </a:ext>
                </a:extLst>
              </p:cNvPr>
              <p:cNvSpPr/>
              <p:nvPr/>
            </p:nvSpPr>
            <p:spPr>
              <a:xfrm>
                <a:off x="2540577" y="4377837"/>
                <a:ext cx="6515100" cy="9525"/>
              </a:xfrm>
              <a:custGeom>
                <a:avLst/>
                <a:gdLst>
                  <a:gd name="connsiteX0" fmla="*/ 0 w 6515100"/>
                  <a:gd name="connsiteY0" fmla="*/ 377 h 9525"/>
                  <a:gd name="connsiteX1" fmla="*/ 6515100 w 6515100"/>
                  <a:gd name="connsiteY1" fmla="*/ 3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77"/>
                    </a:moveTo>
                    <a:lnTo>
                      <a:pt x="6515100" y="3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700562B-6FF4-94C0-EA5B-AAE6AF3A69F1}"/>
                  </a:ext>
                </a:extLst>
              </p:cNvPr>
              <p:cNvSpPr/>
              <p:nvPr/>
            </p:nvSpPr>
            <p:spPr>
              <a:xfrm>
                <a:off x="2540577" y="4099993"/>
                <a:ext cx="6515100" cy="9525"/>
              </a:xfrm>
              <a:custGeom>
                <a:avLst/>
                <a:gdLst>
                  <a:gd name="connsiteX0" fmla="*/ 0 w 6515100"/>
                  <a:gd name="connsiteY0" fmla="*/ 348 h 9525"/>
                  <a:gd name="connsiteX1" fmla="*/ 6515100 w 6515100"/>
                  <a:gd name="connsiteY1" fmla="*/ 3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48"/>
                    </a:moveTo>
                    <a:lnTo>
                      <a:pt x="6515100" y="3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4AD05AD-BC0A-1137-F353-8B66FCC9C7A5}"/>
                  </a:ext>
                </a:extLst>
              </p:cNvPr>
              <p:cNvSpPr/>
              <p:nvPr/>
            </p:nvSpPr>
            <p:spPr>
              <a:xfrm>
                <a:off x="2540577" y="3822149"/>
                <a:ext cx="6515100" cy="9525"/>
              </a:xfrm>
              <a:custGeom>
                <a:avLst/>
                <a:gdLst>
                  <a:gd name="connsiteX0" fmla="*/ 0 w 6515100"/>
                  <a:gd name="connsiteY0" fmla="*/ 318 h 9525"/>
                  <a:gd name="connsiteX1" fmla="*/ 6515100 w 6515100"/>
                  <a:gd name="connsiteY1" fmla="*/ 31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18"/>
                    </a:moveTo>
                    <a:lnTo>
                      <a:pt x="6515100" y="31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46D3F9-5D94-F2D5-D65F-9C8559A3BFB1}"/>
                  </a:ext>
                </a:extLst>
              </p:cNvPr>
              <p:cNvSpPr/>
              <p:nvPr/>
            </p:nvSpPr>
            <p:spPr>
              <a:xfrm>
                <a:off x="2540577" y="3544400"/>
                <a:ext cx="6515100" cy="9525"/>
              </a:xfrm>
              <a:custGeom>
                <a:avLst/>
                <a:gdLst>
                  <a:gd name="connsiteX0" fmla="*/ 0 w 6515100"/>
                  <a:gd name="connsiteY0" fmla="*/ 289 h 9525"/>
                  <a:gd name="connsiteX1" fmla="*/ 6515100 w 6515100"/>
                  <a:gd name="connsiteY1" fmla="*/ 2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89"/>
                    </a:moveTo>
                    <a:lnTo>
                      <a:pt x="6515100" y="2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85D97FB-1CD7-932A-43A7-9CD017F9C26C}"/>
                  </a:ext>
                </a:extLst>
              </p:cNvPr>
              <p:cNvSpPr/>
              <p:nvPr/>
            </p:nvSpPr>
            <p:spPr>
              <a:xfrm>
                <a:off x="2540577" y="3266556"/>
                <a:ext cx="6515100" cy="9525"/>
              </a:xfrm>
              <a:custGeom>
                <a:avLst/>
                <a:gdLst>
                  <a:gd name="connsiteX0" fmla="*/ 0 w 6515100"/>
                  <a:gd name="connsiteY0" fmla="*/ 260 h 9525"/>
                  <a:gd name="connsiteX1" fmla="*/ 6515100 w 6515100"/>
                  <a:gd name="connsiteY1" fmla="*/ 2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60"/>
                    </a:moveTo>
                    <a:lnTo>
                      <a:pt x="6515100" y="2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35AFAD7-B8E9-4CCD-9742-8546A2894238}"/>
                  </a:ext>
                </a:extLst>
              </p:cNvPr>
              <p:cNvSpPr/>
              <p:nvPr/>
            </p:nvSpPr>
            <p:spPr>
              <a:xfrm>
                <a:off x="2540577" y="2988711"/>
                <a:ext cx="6515100" cy="9525"/>
              </a:xfrm>
              <a:custGeom>
                <a:avLst/>
                <a:gdLst>
                  <a:gd name="connsiteX0" fmla="*/ 0 w 6515100"/>
                  <a:gd name="connsiteY0" fmla="*/ 231 h 9525"/>
                  <a:gd name="connsiteX1" fmla="*/ 6515100 w 6515100"/>
                  <a:gd name="connsiteY1" fmla="*/ 2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31"/>
                    </a:moveTo>
                    <a:lnTo>
                      <a:pt x="6515100" y="2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9784339-B00E-1C5A-75C4-8B7FCE1E6466}"/>
                  </a:ext>
                </a:extLst>
              </p:cNvPr>
              <p:cNvSpPr/>
              <p:nvPr/>
            </p:nvSpPr>
            <p:spPr>
              <a:xfrm>
                <a:off x="2540577" y="2710962"/>
                <a:ext cx="6515100" cy="9525"/>
              </a:xfrm>
              <a:custGeom>
                <a:avLst/>
                <a:gdLst>
                  <a:gd name="connsiteX0" fmla="*/ 0 w 6515100"/>
                  <a:gd name="connsiteY0" fmla="*/ 202 h 9525"/>
                  <a:gd name="connsiteX1" fmla="*/ 6515100 w 6515100"/>
                  <a:gd name="connsiteY1" fmla="*/ 20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02"/>
                    </a:moveTo>
                    <a:lnTo>
                      <a:pt x="6515100" y="20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7ABCE1D-9753-4663-175A-119B54D7246B}"/>
                  </a:ext>
                </a:extLst>
              </p:cNvPr>
              <p:cNvSpPr/>
              <p:nvPr/>
            </p:nvSpPr>
            <p:spPr>
              <a:xfrm>
                <a:off x="2540577" y="2433118"/>
                <a:ext cx="6515100" cy="9525"/>
              </a:xfrm>
              <a:custGeom>
                <a:avLst/>
                <a:gdLst>
                  <a:gd name="connsiteX0" fmla="*/ 0 w 6515100"/>
                  <a:gd name="connsiteY0" fmla="*/ 173 h 9525"/>
                  <a:gd name="connsiteX1" fmla="*/ 6515100 w 6515100"/>
                  <a:gd name="connsiteY1" fmla="*/ 1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73"/>
                    </a:moveTo>
                    <a:lnTo>
                      <a:pt x="6515100" y="1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C044A05-2F14-6F71-CCE8-F9D81D3A03A9}"/>
                  </a:ext>
                </a:extLst>
              </p:cNvPr>
              <p:cNvSpPr/>
              <p:nvPr/>
            </p:nvSpPr>
            <p:spPr>
              <a:xfrm>
                <a:off x="2540577" y="2155274"/>
                <a:ext cx="6515100" cy="9525"/>
              </a:xfrm>
              <a:custGeom>
                <a:avLst/>
                <a:gdLst>
                  <a:gd name="connsiteX0" fmla="*/ 0 w 6515100"/>
                  <a:gd name="connsiteY0" fmla="*/ 143 h 9525"/>
                  <a:gd name="connsiteX1" fmla="*/ 6515100 w 6515100"/>
                  <a:gd name="connsiteY1" fmla="*/ 14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43"/>
                    </a:moveTo>
                    <a:lnTo>
                      <a:pt x="6515100" y="14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F6E39119-30FD-906F-719C-0734D4C98A6C}"/>
                  </a:ext>
                </a:extLst>
              </p:cNvPr>
              <p:cNvSpPr/>
              <p:nvPr/>
            </p:nvSpPr>
            <p:spPr>
              <a:xfrm>
                <a:off x="2540577" y="1877525"/>
                <a:ext cx="6515100" cy="9525"/>
              </a:xfrm>
              <a:custGeom>
                <a:avLst/>
                <a:gdLst>
                  <a:gd name="connsiteX0" fmla="*/ 0 w 6515100"/>
                  <a:gd name="connsiteY0" fmla="*/ 114 h 9525"/>
                  <a:gd name="connsiteX1" fmla="*/ 6515100 w 6515100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14"/>
                    </a:moveTo>
                    <a:lnTo>
                      <a:pt x="6515100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8C583E73-85A0-2B2D-C801-1DBAC19DB209}"/>
                  </a:ext>
                </a:extLst>
              </p:cNvPr>
              <p:cNvSpPr/>
              <p:nvPr/>
            </p:nvSpPr>
            <p:spPr>
              <a:xfrm>
                <a:off x="2540577" y="1599681"/>
                <a:ext cx="6515100" cy="9525"/>
              </a:xfrm>
              <a:custGeom>
                <a:avLst/>
                <a:gdLst>
                  <a:gd name="connsiteX0" fmla="*/ 0 w 6515100"/>
                  <a:gd name="connsiteY0" fmla="*/ 85 h 9525"/>
                  <a:gd name="connsiteX1" fmla="*/ 6515100 w 6515100"/>
                  <a:gd name="connsiteY1" fmla="*/ 8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85"/>
                    </a:moveTo>
                    <a:lnTo>
                      <a:pt x="6515100" y="8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4979AF5-760F-8189-C816-42F59C768904}"/>
                  </a:ext>
                </a:extLst>
              </p:cNvPr>
              <p:cNvSpPr/>
              <p:nvPr/>
            </p:nvSpPr>
            <p:spPr>
              <a:xfrm>
                <a:off x="2540577" y="1321836"/>
                <a:ext cx="6515100" cy="9525"/>
              </a:xfrm>
              <a:custGeom>
                <a:avLst/>
                <a:gdLst>
                  <a:gd name="connsiteX0" fmla="*/ 0 w 6515100"/>
                  <a:gd name="connsiteY0" fmla="*/ 56 h 9525"/>
                  <a:gd name="connsiteX1" fmla="*/ 6515100 w 6515100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56"/>
                    </a:moveTo>
                    <a:lnTo>
                      <a:pt x="6515100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0AC389AC-FDE5-E4EE-0700-1C2C2C5FC13A}"/>
              </a:ext>
            </a:extLst>
          </p:cNvPr>
          <p:cNvGrpSpPr/>
          <p:nvPr/>
        </p:nvGrpSpPr>
        <p:grpSpPr>
          <a:xfrm>
            <a:off x="2540577" y="1266306"/>
            <a:ext cx="6515100" cy="3667125"/>
            <a:chOff x="2540577" y="1266306"/>
            <a:chExt cx="6515100" cy="3667125"/>
          </a:xfrm>
          <a:solidFill>
            <a:srgbClr val="000000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CD0CA5A-7574-E76A-A93D-C29745A6F112}"/>
                </a:ext>
              </a:extLst>
            </p:cNvPr>
            <p:cNvSpPr/>
            <p:nvPr/>
          </p:nvSpPr>
          <p:spPr>
            <a:xfrm>
              <a:off x="2540577" y="1266306"/>
              <a:ext cx="9525" cy="3667125"/>
            </a:xfrm>
            <a:custGeom>
              <a:avLst/>
              <a:gdLst>
                <a:gd name="connsiteX0" fmla="*/ 66 w 9525"/>
                <a:gd name="connsiteY0" fmla="*/ 0 h 3667125"/>
                <a:gd name="connsiteX1" fmla="*/ 66 w 9525"/>
                <a:gd name="connsiteY1" fmla="*/ 3667125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667125">
                  <a:moveTo>
                    <a:pt x="66" y="0"/>
                  </a:moveTo>
                  <a:lnTo>
                    <a:pt x="66" y="366712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7E17A1-8D26-5C7C-CA37-D3D343F600AD}"/>
                </a:ext>
              </a:extLst>
            </p:cNvPr>
            <p:cNvSpPr/>
            <p:nvPr/>
          </p:nvSpPr>
          <p:spPr>
            <a:xfrm>
              <a:off x="2540577" y="4933431"/>
              <a:ext cx="6515100" cy="9525"/>
            </a:xfrm>
            <a:custGeom>
              <a:avLst/>
              <a:gdLst>
                <a:gd name="connsiteX0" fmla="*/ 0 w 6515100"/>
                <a:gd name="connsiteY0" fmla="*/ 435 h 9525"/>
                <a:gd name="connsiteX1" fmla="*/ 6515100 w 6515100"/>
                <a:gd name="connsiteY1" fmla="*/ 4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5100" h="9525">
                  <a:moveTo>
                    <a:pt x="0" y="435"/>
                  </a:moveTo>
                  <a:lnTo>
                    <a:pt x="6515100" y="43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1D4CFFA9-2CAF-1597-1149-F02B392B1E08}"/>
              </a:ext>
            </a:extLst>
          </p:cNvPr>
          <p:cNvSpPr/>
          <p:nvPr/>
        </p:nvSpPr>
        <p:spPr>
          <a:xfrm>
            <a:off x="1911927" y="7900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2545AE9-FDA9-73F4-18AD-8AD7F5F626ED}"/>
              </a:ext>
            </a:extLst>
          </p:cNvPr>
          <p:cNvSpPr/>
          <p:nvPr/>
        </p:nvSpPr>
        <p:spPr>
          <a:xfrm>
            <a:off x="1911927" y="7900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40534FD2-A7EA-AB9A-A751-4049C024F62F}"/>
              </a:ext>
            </a:extLst>
          </p:cNvPr>
          <p:cNvGrpSpPr/>
          <p:nvPr/>
        </p:nvGrpSpPr>
        <p:grpSpPr>
          <a:xfrm>
            <a:off x="2649161" y="2595519"/>
            <a:ext cx="6406515" cy="1895379"/>
            <a:chOff x="2649161" y="2595519"/>
            <a:chExt cx="6406515" cy="189537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E0954E4-B875-AAFC-E651-36C319E5E092}"/>
                </a:ext>
              </a:extLst>
            </p:cNvPr>
            <p:cNvSpPr/>
            <p:nvPr/>
          </p:nvSpPr>
          <p:spPr>
            <a:xfrm>
              <a:off x="2649161" y="2595519"/>
              <a:ext cx="6406515" cy="1895379"/>
            </a:xfrm>
            <a:custGeom>
              <a:avLst/>
              <a:gdLst>
                <a:gd name="connsiteX0" fmla="*/ 66 w 6406515"/>
                <a:gd name="connsiteY0" fmla="*/ 637654 h 1895379"/>
                <a:gd name="connsiteX1" fmla="*/ 54359 w 6406515"/>
                <a:gd name="connsiteY1" fmla="*/ 635748 h 1895379"/>
                <a:gd name="connsiteX2" fmla="*/ 108651 w 6406515"/>
                <a:gd name="connsiteY2" fmla="*/ 1373841 h 1895379"/>
                <a:gd name="connsiteX3" fmla="*/ 162944 w 6406515"/>
                <a:gd name="connsiteY3" fmla="*/ 889399 h 1895379"/>
                <a:gd name="connsiteX4" fmla="*/ 217236 w 6406515"/>
                <a:gd name="connsiteY4" fmla="*/ 1551196 h 1895379"/>
                <a:gd name="connsiteX5" fmla="*/ 271529 w 6406515"/>
                <a:gd name="connsiteY5" fmla="*/ 1348314 h 1895379"/>
                <a:gd name="connsiteX6" fmla="*/ 325821 w 6406515"/>
                <a:gd name="connsiteY6" fmla="*/ 1613109 h 1895379"/>
                <a:gd name="connsiteX7" fmla="*/ 380114 w 6406515"/>
                <a:gd name="connsiteY7" fmla="*/ 613269 h 1895379"/>
                <a:gd name="connsiteX8" fmla="*/ 434406 w 6406515"/>
                <a:gd name="connsiteY8" fmla="*/ 1215440 h 1895379"/>
                <a:gd name="connsiteX9" fmla="*/ 488699 w 6406515"/>
                <a:gd name="connsiteY9" fmla="*/ 1834660 h 1895379"/>
                <a:gd name="connsiteX10" fmla="*/ 542991 w 6406515"/>
                <a:gd name="connsiteY10" fmla="*/ 1174102 h 1895379"/>
                <a:gd name="connsiteX11" fmla="*/ 597284 w 6406515"/>
                <a:gd name="connsiteY11" fmla="*/ 884732 h 1895379"/>
                <a:gd name="connsiteX12" fmla="*/ 651576 w 6406515"/>
                <a:gd name="connsiteY12" fmla="*/ 1025607 h 1895379"/>
                <a:gd name="connsiteX13" fmla="*/ 705869 w 6406515"/>
                <a:gd name="connsiteY13" fmla="*/ 1083138 h 1895379"/>
                <a:gd name="connsiteX14" fmla="*/ 760161 w 6406515"/>
                <a:gd name="connsiteY14" fmla="*/ 1570723 h 1895379"/>
                <a:gd name="connsiteX15" fmla="*/ 814454 w 6406515"/>
                <a:gd name="connsiteY15" fmla="*/ 1001318 h 1895379"/>
                <a:gd name="connsiteX16" fmla="*/ 868746 w 6406515"/>
                <a:gd name="connsiteY16" fmla="*/ 1489093 h 1895379"/>
                <a:gd name="connsiteX17" fmla="*/ 923039 w 6406515"/>
                <a:gd name="connsiteY17" fmla="*/ 395814 h 1895379"/>
                <a:gd name="connsiteX18" fmla="*/ 977331 w 6406515"/>
                <a:gd name="connsiteY18" fmla="*/ 109683 h 1895379"/>
                <a:gd name="connsiteX19" fmla="*/ 1031624 w 6406515"/>
                <a:gd name="connsiteY19" fmla="*/ 1528717 h 1895379"/>
                <a:gd name="connsiteX20" fmla="*/ 1085916 w 6406515"/>
                <a:gd name="connsiteY20" fmla="*/ 1895430 h 1895379"/>
                <a:gd name="connsiteX21" fmla="*/ 1194501 w 6406515"/>
                <a:gd name="connsiteY21" fmla="*/ 1529193 h 1895379"/>
                <a:gd name="connsiteX22" fmla="*/ 1248794 w 6406515"/>
                <a:gd name="connsiteY22" fmla="*/ 1406797 h 1895379"/>
                <a:gd name="connsiteX23" fmla="*/ 1303086 w 6406515"/>
                <a:gd name="connsiteY23" fmla="*/ 630319 h 1895379"/>
                <a:gd name="connsiteX24" fmla="*/ 1357379 w 6406515"/>
                <a:gd name="connsiteY24" fmla="*/ 1019034 h 1895379"/>
                <a:gd name="connsiteX25" fmla="*/ 1411671 w 6406515"/>
                <a:gd name="connsiteY25" fmla="*/ 1146765 h 1895379"/>
                <a:gd name="connsiteX26" fmla="*/ 1465964 w 6406515"/>
                <a:gd name="connsiteY26" fmla="*/ 1362601 h 1895379"/>
                <a:gd name="connsiteX27" fmla="*/ 1520256 w 6406515"/>
                <a:gd name="connsiteY27" fmla="*/ 1395558 h 1895379"/>
                <a:gd name="connsiteX28" fmla="*/ 1574549 w 6406515"/>
                <a:gd name="connsiteY28" fmla="*/ 1775510 h 1895379"/>
                <a:gd name="connsiteX29" fmla="*/ 1628841 w 6406515"/>
                <a:gd name="connsiteY29" fmla="*/ 1490903 h 1895379"/>
                <a:gd name="connsiteX30" fmla="*/ 1683134 w 6406515"/>
                <a:gd name="connsiteY30" fmla="*/ 1324501 h 1895379"/>
                <a:gd name="connsiteX31" fmla="*/ 1737426 w 6406515"/>
                <a:gd name="connsiteY31" fmla="*/ 894257 h 1895379"/>
                <a:gd name="connsiteX32" fmla="*/ 1791719 w 6406515"/>
                <a:gd name="connsiteY32" fmla="*/ 1252302 h 1895379"/>
                <a:gd name="connsiteX33" fmla="*/ 1846011 w 6406515"/>
                <a:gd name="connsiteY33" fmla="*/ 1387938 h 1895379"/>
                <a:gd name="connsiteX34" fmla="*/ 1900304 w 6406515"/>
                <a:gd name="connsiteY34" fmla="*/ 1357362 h 1895379"/>
                <a:gd name="connsiteX35" fmla="*/ 1954596 w 6406515"/>
                <a:gd name="connsiteY35" fmla="*/ 949502 h 1895379"/>
                <a:gd name="connsiteX36" fmla="*/ 2008889 w 6406515"/>
                <a:gd name="connsiteY36" fmla="*/ 1261636 h 1895379"/>
                <a:gd name="connsiteX37" fmla="*/ 2063181 w 6406515"/>
                <a:gd name="connsiteY37" fmla="*/ 1148193 h 1895379"/>
                <a:gd name="connsiteX38" fmla="*/ 2117474 w 6406515"/>
                <a:gd name="connsiteY38" fmla="*/ 894829 h 1895379"/>
                <a:gd name="connsiteX39" fmla="*/ 2171766 w 6406515"/>
                <a:gd name="connsiteY39" fmla="*/ 1704930 h 1895379"/>
                <a:gd name="connsiteX40" fmla="*/ 2226059 w 6406515"/>
                <a:gd name="connsiteY40" fmla="*/ 1585677 h 1895379"/>
                <a:gd name="connsiteX41" fmla="*/ 2280351 w 6406515"/>
                <a:gd name="connsiteY41" fmla="*/ 906735 h 1895379"/>
                <a:gd name="connsiteX42" fmla="*/ 2334644 w 6406515"/>
                <a:gd name="connsiteY42" fmla="*/ 987983 h 1895379"/>
                <a:gd name="connsiteX43" fmla="*/ 2388936 w 6406515"/>
                <a:gd name="connsiteY43" fmla="*/ 1100759 h 1895379"/>
                <a:gd name="connsiteX44" fmla="*/ 2443229 w 6406515"/>
                <a:gd name="connsiteY44" fmla="*/ 1642065 h 1895379"/>
                <a:gd name="connsiteX45" fmla="*/ 2497521 w 6406515"/>
                <a:gd name="connsiteY45" fmla="*/ 1185246 h 1895379"/>
                <a:gd name="connsiteX46" fmla="*/ 2551814 w 6406515"/>
                <a:gd name="connsiteY46" fmla="*/ 1413179 h 1895379"/>
                <a:gd name="connsiteX47" fmla="*/ 2606106 w 6406515"/>
                <a:gd name="connsiteY47" fmla="*/ 1651590 h 1895379"/>
                <a:gd name="connsiteX48" fmla="*/ 2660399 w 6406515"/>
                <a:gd name="connsiteY48" fmla="*/ 871778 h 1895379"/>
                <a:gd name="connsiteX49" fmla="*/ 2714691 w 6406515"/>
                <a:gd name="connsiteY49" fmla="*/ 1526717 h 1895379"/>
                <a:gd name="connsiteX50" fmla="*/ 2768984 w 6406515"/>
                <a:gd name="connsiteY50" fmla="*/ 1259827 h 1895379"/>
                <a:gd name="connsiteX51" fmla="*/ 2823276 w 6406515"/>
                <a:gd name="connsiteY51" fmla="*/ 1134192 h 1895379"/>
                <a:gd name="connsiteX52" fmla="*/ 2877569 w 6406515"/>
                <a:gd name="connsiteY52" fmla="*/ 1124000 h 1895379"/>
                <a:gd name="connsiteX53" fmla="*/ 2931861 w 6406515"/>
                <a:gd name="connsiteY53" fmla="*/ 1368031 h 1895379"/>
                <a:gd name="connsiteX54" fmla="*/ 2986154 w 6406515"/>
                <a:gd name="connsiteY54" fmla="*/ 1360220 h 1895379"/>
                <a:gd name="connsiteX55" fmla="*/ 3040446 w 6406515"/>
                <a:gd name="connsiteY55" fmla="*/ 1564055 h 1895379"/>
                <a:gd name="connsiteX56" fmla="*/ 3094739 w 6406515"/>
                <a:gd name="connsiteY56" fmla="*/ 1043133 h 1895379"/>
                <a:gd name="connsiteX57" fmla="*/ 3149031 w 6406515"/>
                <a:gd name="connsiteY57" fmla="*/ 1327930 h 1895379"/>
                <a:gd name="connsiteX58" fmla="*/ 3203324 w 6406515"/>
                <a:gd name="connsiteY58" fmla="*/ 773956 h 1895379"/>
                <a:gd name="connsiteX59" fmla="*/ 3257616 w 6406515"/>
                <a:gd name="connsiteY59" fmla="*/ 1677974 h 1895379"/>
                <a:gd name="connsiteX60" fmla="*/ 3311909 w 6406515"/>
                <a:gd name="connsiteY60" fmla="*/ 1103712 h 1895379"/>
                <a:gd name="connsiteX61" fmla="*/ 3366201 w 6406515"/>
                <a:gd name="connsiteY61" fmla="*/ 1371745 h 1895379"/>
                <a:gd name="connsiteX62" fmla="*/ 3420494 w 6406515"/>
                <a:gd name="connsiteY62" fmla="*/ 1122857 h 1895379"/>
                <a:gd name="connsiteX63" fmla="*/ 3474786 w 6406515"/>
                <a:gd name="connsiteY63" fmla="*/ 1587296 h 1895379"/>
                <a:gd name="connsiteX64" fmla="*/ 3529079 w 6406515"/>
                <a:gd name="connsiteY64" fmla="*/ 1392224 h 1895379"/>
                <a:gd name="connsiteX65" fmla="*/ 3583371 w 6406515"/>
                <a:gd name="connsiteY65" fmla="*/ 1575676 h 1895379"/>
                <a:gd name="connsiteX66" fmla="*/ 3637664 w 6406515"/>
                <a:gd name="connsiteY66" fmla="*/ 1094949 h 1895379"/>
                <a:gd name="connsiteX67" fmla="*/ 3691956 w 6406515"/>
                <a:gd name="connsiteY67" fmla="*/ 1386318 h 1895379"/>
                <a:gd name="connsiteX68" fmla="*/ 3746249 w 6406515"/>
                <a:gd name="connsiteY68" fmla="*/ 1120571 h 1895379"/>
                <a:gd name="connsiteX69" fmla="*/ 3800541 w 6406515"/>
                <a:gd name="connsiteY69" fmla="*/ 1236490 h 1895379"/>
                <a:gd name="connsiteX70" fmla="*/ 3854834 w 6406515"/>
                <a:gd name="connsiteY70" fmla="*/ 1635874 h 1895379"/>
                <a:gd name="connsiteX71" fmla="*/ 3909126 w 6406515"/>
                <a:gd name="connsiteY71" fmla="*/ 1255540 h 1895379"/>
                <a:gd name="connsiteX72" fmla="*/ 3963419 w 6406515"/>
                <a:gd name="connsiteY72" fmla="*/ 1262684 h 1895379"/>
                <a:gd name="connsiteX73" fmla="*/ 4017711 w 6406515"/>
                <a:gd name="connsiteY73" fmla="*/ 1105045 h 1895379"/>
                <a:gd name="connsiteX74" fmla="*/ 4072004 w 6406515"/>
                <a:gd name="connsiteY74" fmla="*/ 1052181 h 1895379"/>
                <a:gd name="connsiteX75" fmla="*/ 4126296 w 6406515"/>
                <a:gd name="connsiteY75" fmla="*/ 1312595 h 1895379"/>
                <a:gd name="connsiteX76" fmla="*/ 4180589 w 6406515"/>
                <a:gd name="connsiteY76" fmla="*/ 1332788 h 1895379"/>
                <a:gd name="connsiteX77" fmla="*/ 4234881 w 6406515"/>
                <a:gd name="connsiteY77" fmla="*/ 1575676 h 1895379"/>
                <a:gd name="connsiteX78" fmla="*/ 4289174 w 6406515"/>
                <a:gd name="connsiteY78" fmla="*/ 1435849 h 1895379"/>
                <a:gd name="connsiteX79" fmla="*/ 4343466 w 6406515"/>
                <a:gd name="connsiteY79" fmla="*/ 1479378 h 1895379"/>
                <a:gd name="connsiteX80" fmla="*/ 4397759 w 6406515"/>
                <a:gd name="connsiteY80" fmla="*/ 1330311 h 1895379"/>
                <a:gd name="connsiteX81" fmla="*/ 4452051 w 6406515"/>
                <a:gd name="connsiteY81" fmla="*/ 1134573 h 1895379"/>
                <a:gd name="connsiteX82" fmla="*/ 4506344 w 6406515"/>
                <a:gd name="connsiteY82" fmla="*/ 1326502 h 1895379"/>
                <a:gd name="connsiteX83" fmla="*/ 4560636 w 6406515"/>
                <a:gd name="connsiteY83" fmla="*/ 1271447 h 1895379"/>
                <a:gd name="connsiteX84" fmla="*/ 4614929 w 6406515"/>
                <a:gd name="connsiteY84" fmla="*/ 1447850 h 1895379"/>
                <a:gd name="connsiteX85" fmla="*/ 4669221 w 6406515"/>
                <a:gd name="connsiteY85" fmla="*/ 1467852 h 1895379"/>
                <a:gd name="connsiteX86" fmla="*/ 4723514 w 6406515"/>
                <a:gd name="connsiteY86" fmla="*/ 1449755 h 1895379"/>
                <a:gd name="connsiteX87" fmla="*/ 4777806 w 6406515"/>
                <a:gd name="connsiteY87" fmla="*/ 1279829 h 1895379"/>
                <a:gd name="connsiteX88" fmla="*/ 4832099 w 6406515"/>
                <a:gd name="connsiteY88" fmla="*/ 1220107 h 1895379"/>
                <a:gd name="connsiteX89" fmla="*/ 4886391 w 6406515"/>
                <a:gd name="connsiteY89" fmla="*/ 964742 h 1895379"/>
                <a:gd name="connsiteX90" fmla="*/ 4940684 w 6406515"/>
                <a:gd name="connsiteY90" fmla="*/ 1392986 h 1895379"/>
                <a:gd name="connsiteX91" fmla="*/ 4994976 w 6406515"/>
                <a:gd name="connsiteY91" fmla="*/ 1004842 h 1895379"/>
                <a:gd name="connsiteX92" fmla="*/ 5049269 w 6406515"/>
                <a:gd name="connsiteY92" fmla="*/ 996841 h 1895379"/>
                <a:gd name="connsiteX93" fmla="*/ 5103561 w 6406515"/>
                <a:gd name="connsiteY93" fmla="*/ 1331550 h 1895379"/>
                <a:gd name="connsiteX94" fmla="*/ 5157854 w 6406515"/>
                <a:gd name="connsiteY94" fmla="*/ 1139431 h 1895379"/>
                <a:gd name="connsiteX95" fmla="*/ 5212146 w 6406515"/>
                <a:gd name="connsiteY95" fmla="*/ 1376793 h 1895379"/>
                <a:gd name="connsiteX96" fmla="*/ 5266439 w 6406515"/>
                <a:gd name="connsiteY96" fmla="*/ 1476520 h 1895379"/>
                <a:gd name="connsiteX97" fmla="*/ 5320731 w 6406515"/>
                <a:gd name="connsiteY97" fmla="*/ 1067041 h 1895379"/>
                <a:gd name="connsiteX98" fmla="*/ 5375024 w 6406515"/>
                <a:gd name="connsiteY98" fmla="*/ 1406511 h 1895379"/>
                <a:gd name="connsiteX99" fmla="*/ 5429316 w 6406515"/>
                <a:gd name="connsiteY99" fmla="*/ 1280591 h 1895379"/>
                <a:gd name="connsiteX100" fmla="*/ 5483609 w 6406515"/>
                <a:gd name="connsiteY100" fmla="*/ 963027 h 1895379"/>
                <a:gd name="connsiteX101" fmla="*/ 5537901 w 6406515"/>
                <a:gd name="connsiteY101" fmla="*/ 1282020 h 1895379"/>
                <a:gd name="connsiteX102" fmla="*/ 5592194 w 6406515"/>
                <a:gd name="connsiteY102" fmla="*/ 1201915 h 1895379"/>
                <a:gd name="connsiteX103" fmla="*/ 5646486 w 6406515"/>
                <a:gd name="connsiteY103" fmla="*/ 1336789 h 1895379"/>
                <a:gd name="connsiteX104" fmla="*/ 5700779 w 6406515"/>
                <a:gd name="connsiteY104" fmla="*/ 1231537 h 1895379"/>
                <a:gd name="connsiteX105" fmla="*/ 5755071 w 6406515"/>
                <a:gd name="connsiteY105" fmla="*/ 1281925 h 1895379"/>
                <a:gd name="connsiteX106" fmla="*/ 5809364 w 6406515"/>
                <a:gd name="connsiteY106" fmla="*/ 1451755 h 1895379"/>
                <a:gd name="connsiteX107" fmla="*/ 5863656 w 6406515"/>
                <a:gd name="connsiteY107" fmla="*/ 1246301 h 1895379"/>
                <a:gd name="connsiteX108" fmla="*/ 5917949 w 6406515"/>
                <a:gd name="connsiteY108" fmla="*/ 1368983 h 1895379"/>
                <a:gd name="connsiteX109" fmla="*/ 5972241 w 6406515"/>
                <a:gd name="connsiteY109" fmla="*/ 1105331 h 1895379"/>
                <a:gd name="connsiteX110" fmla="*/ 6026534 w 6406515"/>
                <a:gd name="connsiteY110" fmla="*/ 1305356 h 1895379"/>
                <a:gd name="connsiteX111" fmla="*/ 6080826 w 6406515"/>
                <a:gd name="connsiteY111" fmla="*/ 1128667 h 1895379"/>
                <a:gd name="connsiteX112" fmla="*/ 6135119 w 6406515"/>
                <a:gd name="connsiteY112" fmla="*/ 1137907 h 1895379"/>
                <a:gd name="connsiteX113" fmla="*/ 6189411 w 6406515"/>
                <a:gd name="connsiteY113" fmla="*/ 1258302 h 1895379"/>
                <a:gd name="connsiteX114" fmla="*/ 6243704 w 6406515"/>
                <a:gd name="connsiteY114" fmla="*/ 1273733 h 1895379"/>
                <a:gd name="connsiteX115" fmla="*/ 6297996 w 6406515"/>
                <a:gd name="connsiteY115" fmla="*/ 1192580 h 1895379"/>
                <a:gd name="connsiteX116" fmla="*/ 6352289 w 6406515"/>
                <a:gd name="connsiteY116" fmla="*/ 1197819 h 1895379"/>
                <a:gd name="connsiteX117" fmla="*/ 6406581 w 6406515"/>
                <a:gd name="connsiteY117" fmla="*/ 1295164 h 1895379"/>
                <a:gd name="connsiteX118" fmla="*/ 6406581 w 6406515"/>
                <a:gd name="connsiteY118" fmla="*/ 1187246 h 1895379"/>
                <a:gd name="connsiteX119" fmla="*/ 6352289 w 6406515"/>
                <a:gd name="connsiteY119" fmla="*/ 1107998 h 1895379"/>
                <a:gd name="connsiteX120" fmla="*/ 6297996 w 6406515"/>
                <a:gd name="connsiteY120" fmla="*/ 1093615 h 1895379"/>
                <a:gd name="connsiteX121" fmla="*/ 6243704 w 6406515"/>
                <a:gd name="connsiteY121" fmla="*/ 1179531 h 1895379"/>
                <a:gd name="connsiteX122" fmla="*/ 6189411 w 6406515"/>
                <a:gd name="connsiteY122" fmla="*/ 1161910 h 1895379"/>
                <a:gd name="connsiteX123" fmla="*/ 6135119 w 6406515"/>
                <a:gd name="connsiteY123" fmla="*/ 1039894 h 1895379"/>
                <a:gd name="connsiteX124" fmla="*/ 6080826 w 6406515"/>
                <a:gd name="connsiteY124" fmla="*/ 1026464 h 1895379"/>
                <a:gd name="connsiteX125" fmla="*/ 6026534 w 6406515"/>
                <a:gd name="connsiteY125" fmla="*/ 1210677 h 1895379"/>
                <a:gd name="connsiteX126" fmla="*/ 5972241 w 6406515"/>
                <a:gd name="connsiteY126" fmla="*/ 1013129 h 1895379"/>
                <a:gd name="connsiteX127" fmla="*/ 5917949 w 6406515"/>
                <a:gd name="connsiteY127" fmla="*/ 1263446 h 1895379"/>
                <a:gd name="connsiteX128" fmla="*/ 5863656 w 6406515"/>
                <a:gd name="connsiteY128" fmla="*/ 1154290 h 1895379"/>
                <a:gd name="connsiteX129" fmla="*/ 5809364 w 6406515"/>
                <a:gd name="connsiteY129" fmla="*/ 1338884 h 1895379"/>
                <a:gd name="connsiteX130" fmla="*/ 5755071 w 6406515"/>
                <a:gd name="connsiteY130" fmla="*/ 1184579 h 1895379"/>
                <a:gd name="connsiteX131" fmla="*/ 5700779 w 6406515"/>
                <a:gd name="connsiteY131" fmla="*/ 1129620 h 1895379"/>
                <a:gd name="connsiteX132" fmla="*/ 5646486 w 6406515"/>
                <a:gd name="connsiteY132" fmla="*/ 1232966 h 1895379"/>
                <a:gd name="connsiteX133" fmla="*/ 5592194 w 6406515"/>
                <a:gd name="connsiteY133" fmla="*/ 1108855 h 1895379"/>
                <a:gd name="connsiteX134" fmla="*/ 5537901 w 6406515"/>
                <a:gd name="connsiteY134" fmla="*/ 1171816 h 1895379"/>
                <a:gd name="connsiteX135" fmla="*/ 5483609 w 6406515"/>
                <a:gd name="connsiteY135" fmla="*/ 865492 h 1895379"/>
                <a:gd name="connsiteX136" fmla="*/ 5429316 w 6406515"/>
                <a:gd name="connsiteY136" fmla="*/ 1178293 h 1895379"/>
                <a:gd name="connsiteX137" fmla="*/ 5375024 w 6406515"/>
                <a:gd name="connsiteY137" fmla="*/ 1300784 h 1895379"/>
                <a:gd name="connsiteX138" fmla="*/ 5320731 w 6406515"/>
                <a:gd name="connsiteY138" fmla="*/ 977315 h 1895379"/>
                <a:gd name="connsiteX139" fmla="*/ 5266439 w 6406515"/>
                <a:gd name="connsiteY139" fmla="*/ 1368793 h 1895379"/>
                <a:gd name="connsiteX140" fmla="*/ 5212146 w 6406515"/>
                <a:gd name="connsiteY140" fmla="*/ 1272495 h 1895379"/>
                <a:gd name="connsiteX141" fmla="*/ 5157854 w 6406515"/>
                <a:gd name="connsiteY141" fmla="*/ 1048181 h 1895379"/>
                <a:gd name="connsiteX142" fmla="*/ 5103561 w 6406515"/>
                <a:gd name="connsiteY142" fmla="*/ 1233442 h 1895379"/>
                <a:gd name="connsiteX143" fmla="*/ 5049269 w 6406515"/>
                <a:gd name="connsiteY143" fmla="*/ 906639 h 1895379"/>
                <a:gd name="connsiteX144" fmla="*/ 4994976 w 6406515"/>
                <a:gd name="connsiteY144" fmla="*/ 912545 h 1895379"/>
                <a:gd name="connsiteX145" fmla="*/ 4940684 w 6406515"/>
                <a:gd name="connsiteY145" fmla="*/ 1282591 h 1895379"/>
                <a:gd name="connsiteX146" fmla="*/ 4886391 w 6406515"/>
                <a:gd name="connsiteY146" fmla="*/ 871968 h 1895379"/>
                <a:gd name="connsiteX147" fmla="*/ 4832099 w 6406515"/>
                <a:gd name="connsiteY147" fmla="*/ 1121809 h 1895379"/>
                <a:gd name="connsiteX148" fmla="*/ 4777806 w 6406515"/>
                <a:gd name="connsiteY148" fmla="*/ 1189532 h 1895379"/>
                <a:gd name="connsiteX149" fmla="*/ 4723514 w 6406515"/>
                <a:gd name="connsiteY149" fmla="*/ 1347361 h 1895379"/>
                <a:gd name="connsiteX150" fmla="*/ 4669221 w 6406515"/>
                <a:gd name="connsiteY150" fmla="*/ 1367078 h 1895379"/>
                <a:gd name="connsiteX151" fmla="*/ 4614929 w 6406515"/>
                <a:gd name="connsiteY151" fmla="*/ 1343075 h 1895379"/>
                <a:gd name="connsiteX152" fmla="*/ 4560636 w 6406515"/>
                <a:gd name="connsiteY152" fmla="*/ 1177721 h 1895379"/>
                <a:gd name="connsiteX153" fmla="*/ 4506344 w 6406515"/>
                <a:gd name="connsiteY153" fmla="*/ 1220298 h 1895379"/>
                <a:gd name="connsiteX154" fmla="*/ 4452051 w 6406515"/>
                <a:gd name="connsiteY154" fmla="*/ 1035798 h 1895379"/>
                <a:gd name="connsiteX155" fmla="*/ 4397759 w 6406515"/>
                <a:gd name="connsiteY155" fmla="*/ 1231537 h 1895379"/>
                <a:gd name="connsiteX156" fmla="*/ 4343466 w 6406515"/>
                <a:gd name="connsiteY156" fmla="*/ 1363268 h 1895379"/>
                <a:gd name="connsiteX157" fmla="*/ 4289174 w 6406515"/>
                <a:gd name="connsiteY157" fmla="*/ 1316881 h 1895379"/>
                <a:gd name="connsiteX158" fmla="*/ 4234881 w 6406515"/>
                <a:gd name="connsiteY158" fmla="*/ 1456327 h 1895379"/>
                <a:gd name="connsiteX159" fmla="*/ 4180589 w 6406515"/>
                <a:gd name="connsiteY159" fmla="*/ 1234871 h 1895379"/>
                <a:gd name="connsiteX160" fmla="*/ 4126296 w 6406515"/>
                <a:gd name="connsiteY160" fmla="*/ 1206772 h 1895379"/>
                <a:gd name="connsiteX161" fmla="*/ 4072004 w 6406515"/>
                <a:gd name="connsiteY161" fmla="*/ 955884 h 1895379"/>
                <a:gd name="connsiteX162" fmla="*/ 4017711 w 6406515"/>
                <a:gd name="connsiteY162" fmla="*/ 988555 h 1895379"/>
                <a:gd name="connsiteX163" fmla="*/ 3963419 w 6406515"/>
                <a:gd name="connsiteY163" fmla="*/ 1160576 h 1895379"/>
                <a:gd name="connsiteX164" fmla="*/ 3909126 w 6406515"/>
                <a:gd name="connsiteY164" fmla="*/ 1144669 h 1895379"/>
                <a:gd name="connsiteX165" fmla="*/ 3854834 w 6406515"/>
                <a:gd name="connsiteY165" fmla="*/ 1509762 h 1895379"/>
                <a:gd name="connsiteX166" fmla="*/ 3800541 w 6406515"/>
                <a:gd name="connsiteY166" fmla="*/ 1134668 h 1895379"/>
                <a:gd name="connsiteX167" fmla="*/ 3746249 w 6406515"/>
                <a:gd name="connsiteY167" fmla="*/ 1027226 h 1895379"/>
                <a:gd name="connsiteX168" fmla="*/ 3691956 w 6406515"/>
                <a:gd name="connsiteY168" fmla="*/ 1284115 h 1895379"/>
                <a:gd name="connsiteX169" fmla="*/ 3637664 w 6406515"/>
                <a:gd name="connsiteY169" fmla="*/ 1009129 h 1895379"/>
                <a:gd name="connsiteX170" fmla="*/ 3583371 w 6406515"/>
                <a:gd name="connsiteY170" fmla="*/ 1466995 h 1895379"/>
                <a:gd name="connsiteX171" fmla="*/ 3529079 w 6406515"/>
                <a:gd name="connsiteY171" fmla="*/ 1292307 h 1895379"/>
                <a:gd name="connsiteX172" fmla="*/ 3474786 w 6406515"/>
                <a:gd name="connsiteY172" fmla="*/ 1446612 h 1895379"/>
                <a:gd name="connsiteX173" fmla="*/ 3420494 w 6406515"/>
                <a:gd name="connsiteY173" fmla="*/ 1042371 h 1895379"/>
                <a:gd name="connsiteX174" fmla="*/ 3366201 w 6406515"/>
                <a:gd name="connsiteY174" fmla="*/ 1261827 h 1895379"/>
                <a:gd name="connsiteX175" fmla="*/ 3311909 w 6406515"/>
                <a:gd name="connsiteY175" fmla="*/ 1015129 h 1895379"/>
                <a:gd name="connsiteX176" fmla="*/ 3257616 w 6406515"/>
                <a:gd name="connsiteY176" fmla="*/ 1547291 h 1895379"/>
                <a:gd name="connsiteX177" fmla="*/ 3203324 w 6406515"/>
                <a:gd name="connsiteY177" fmla="*/ 679944 h 1895379"/>
                <a:gd name="connsiteX178" fmla="*/ 3149031 w 6406515"/>
                <a:gd name="connsiteY178" fmla="*/ 1232109 h 1895379"/>
                <a:gd name="connsiteX179" fmla="*/ 3094739 w 6406515"/>
                <a:gd name="connsiteY179" fmla="*/ 932262 h 1895379"/>
                <a:gd name="connsiteX180" fmla="*/ 3040446 w 6406515"/>
                <a:gd name="connsiteY180" fmla="*/ 1455375 h 1895379"/>
                <a:gd name="connsiteX181" fmla="*/ 2986154 w 6406515"/>
                <a:gd name="connsiteY181" fmla="*/ 1238300 h 1895379"/>
                <a:gd name="connsiteX182" fmla="*/ 2931861 w 6406515"/>
                <a:gd name="connsiteY182" fmla="*/ 1249825 h 1895379"/>
                <a:gd name="connsiteX183" fmla="*/ 2877569 w 6406515"/>
                <a:gd name="connsiteY183" fmla="*/ 1030084 h 1895379"/>
                <a:gd name="connsiteX184" fmla="*/ 2823276 w 6406515"/>
                <a:gd name="connsiteY184" fmla="*/ 1035513 h 1895379"/>
                <a:gd name="connsiteX185" fmla="*/ 2768984 w 6406515"/>
                <a:gd name="connsiteY185" fmla="*/ 1161338 h 1895379"/>
                <a:gd name="connsiteX186" fmla="*/ 2714691 w 6406515"/>
                <a:gd name="connsiteY186" fmla="*/ 1428705 h 1895379"/>
                <a:gd name="connsiteX187" fmla="*/ 2660399 w 6406515"/>
                <a:gd name="connsiteY187" fmla="*/ 766051 h 1895379"/>
                <a:gd name="connsiteX188" fmla="*/ 2606106 w 6406515"/>
                <a:gd name="connsiteY188" fmla="*/ 1510239 h 1895379"/>
                <a:gd name="connsiteX189" fmla="*/ 2497521 w 6406515"/>
                <a:gd name="connsiteY189" fmla="*/ 1088662 h 1895379"/>
                <a:gd name="connsiteX190" fmla="*/ 2443229 w 6406515"/>
                <a:gd name="connsiteY190" fmla="*/ 1533480 h 1895379"/>
                <a:gd name="connsiteX191" fmla="*/ 2388936 w 6406515"/>
                <a:gd name="connsiteY191" fmla="*/ 986650 h 1895379"/>
                <a:gd name="connsiteX192" fmla="*/ 2334644 w 6406515"/>
                <a:gd name="connsiteY192" fmla="*/ 890923 h 1895379"/>
                <a:gd name="connsiteX193" fmla="*/ 2280351 w 6406515"/>
                <a:gd name="connsiteY193" fmla="*/ 817200 h 1895379"/>
                <a:gd name="connsiteX194" fmla="*/ 2226059 w 6406515"/>
                <a:gd name="connsiteY194" fmla="*/ 1464328 h 1895379"/>
                <a:gd name="connsiteX195" fmla="*/ 2171766 w 6406515"/>
                <a:gd name="connsiteY195" fmla="*/ 1570342 h 1895379"/>
                <a:gd name="connsiteX196" fmla="*/ 2117474 w 6406515"/>
                <a:gd name="connsiteY196" fmla="*/ 795768 h 1895379"/>
                <a:gd name="connsiteX197" fmla="*/ 2063181 w 6406515"/>
                <a:gd name="connsiteY197" fmla="*/ 1055706 h 1895379"/>
                <a:gd name="connsiteX198" fmla="*/ 2008889 w 6406515"/>
                <a:gd name="connsiteY198" fmla="*/ 1157433 h 1895379"/>
                <a:gd name="connsiteX199" fmla="*/ 1954596 w 6406515"/>
                <a:gd name="connsiteY199" fmla="*/ 860443 h 1895379"/>
                <a:gd name="connsiteX200" fmla="*/ 1900304 w 6406515"/>
                <a:gd name="connsiteY200" fmla="*/ 1227346 h 1895379"/>
                <a:gd name="connsiteX201" fmla="*/ 1846011 w 6406515"/>
                <a:gd name="connsiteY201" fmla="*/ 1255921 h 1895379"/>
                <a:gd name="connsiteX202" fmla="*/ 1791719 w 6406515"/>
                <a:gd name="connsiteY202" fmla="*/ 1151718 h 1895379"/>
                <a:gd name="connsiteX203" fmla="*/ 1737426 w 6406515"/>
                <a:gd name="connsiteY203" fmla="*/ 780243 h 1895379"/>
                <a:gd name="connsiteX204" fmla="*/ 1683134 w 6406515"/>
                <a:gd name="connsiteY204" fmla="*/ 1214392 h 1895379"/>
                <a:gd name="connsiteX205" fmla="*/ 1628841 w 6406515"/>
                <a:gd name="connsiteY205" fmla="*/ 1312214 h 1895379"/>
                <a:gd name="connsiteX206" fmla="*/ 1574549 w 6406515"/>
                <a:gd name="connsiteY206" fmla="*/ 1640922 h 1895379"/>
                <a:gd name="connsiteX207" fmla="*/ 1520256 w 6406515"/>
                <a:gd name="connsiteY207" fmla="*/ 1300593 h 1895379"/>
                <a:gd name="connsiteX208" fmla="*/ 1465964 w 6406515"/>
                <a:gd name="connsiteY208" fmla="*/ 1268209 h 1895379"/>
                <a:gd name="connsiteX209" fmla="*/ 1411671 w 6406515"/>
                <a:gd name="connsiteY209" fmla="*/ 1037608 h 1895379"/>
                <a:gd name="connsiteX210" fmla="*/ 1357379 w 6406515"/>
                <a:gd name="connsiteY210" fmla="*/ 930262 h 1895379"/>
                <a:gd name="connsiteX211" fmla="*/ 1303086 w 6406515"/>
                <a:gd name="connsiteY211" fmla="*/ 517638 h 1895379"/>
                <a:gd name="connsiteX212" fmla="*/ 1248794 w 6406515"/>
                <a:gd name="connsiteY212" fmla="*/ 1256969 h 1895379"/>
                <a:gd name="connsiteX213" fmla="*/ 1194501 w 6406515"/>
                <a:gd name="connsiteY213" fmla="*/ 1363077 h 1895379"/>
                <a:gd name="connsiteX214" fmla="*/ 1140209 w 6406515"/>
                <a:gd name="connsiteY214" fmla="*/ 1583772 h 1895379"/>
                <a:gd name="connsiteX215" fmla="*/ 1085916 w 6406515"/>
                <a:gd name="connsiteY215" fmla="*/ 1771795 h 1895379"/>
                <a:gd name="connsiteX216" fmla="*/ 1031624 w 6406515"/>
                <a:gd name="connsiteY216" fmla="*/ 1396701 h 1895379"/>
                <a:gd name="connsiteX217" fmla="*/ 977331 w 6406515"/>
                <a:gd name="connsiteY217" fmla="*/ 50 h 1895379"/>
                <a:gd name="connsiteX218" fmla="*/ 923039 w 6406515"/>
                <a:gd name="connsiteY218" fmla="*/ 236651 h 1895379"/>
                <a:gd name="connsiteX219" fmla="*/ 868746 w 6406515"/>
                <a:gd name="connsiteY219" fmla="*/ 1355934 h 1895379"/>
                <a:gd name="connsiteX220" fmla="*/ 814454 w 6406515"/>
                <a:gd name="connsiteY220" fmla="*/ 896924 h 1895379"/>
                <a:gd name="connsiteX221" fmla="*/ 760161 w 6406515"/>
                <a:gd name="connsiteY221" fmla="*/ 1441468 h 1895379"/>
                <a:gd name="connsiteX222" fmla="*/ 705869 w 6406515"/>
                <a:gd name="connsiteY222" fmla="*/ 906544 h 1895379"/>
                <a:gd name="connsiteX223" fmla="*/ 651576 w 6406515"/>
                <a:gd name="connsiteY223" fmla="*/ 877969 h 1895379"/>
                <a:gd name="connsiteX224" fmla="*/ 597284 w 6406515"/>
                <a:gd name="connsiteY224" fmla="*/ 800341 h 1895379"/>
                <a:gd name="connsiteX225" fmla="*/ 542991 w 6406515"/>
                <a:gd name="connsiteY225" fmla="*/ 1033703 h 1895379"/>
                <a:gd name="connsiteX226" fmla="*/ 488699 w 6406515"/>
                <a:gd name="connsiteY226" fmla="*/ 1690642 h 1895379"/>
                <a:gd name="connsiteX227" fmla="*/ 434406 w 6406515"/>
                <a:gd name="connsiteY227" fmla="*/ 1050181 h 1895379"/>
                <a:gd name="connsiteX228" fmla="*/ 380114 w 6406515"/>
                <a:gd name="connsiteY228" fmla="*/ 354761 h 1895379"/>
                <a:gd name="connsiteX229" fmla="*/ 325821 w 6406515"/>
                <a:gd name="connsiteY229" fmla="*/ 1427085 h 1895379"/>
                <a:gd name="connsiteX230" fmla="*/ 271529 w 6406515"/>
                <a:gd name="connsiteY230" fmla="*/ 1225918 h 1895379"/>
                <a:gd name="connsiteX231" fmla="*/ 217236 w 6406515"/>
                <a:gd name="connsiteY231" fmla="*/ 1345552 h 1895379"/>
                <a:gd name="connsiteX232" fmla="*/ 162944 w 6406515"/>
                <a:gd name="connsiteY232" fmla="*/ 728808 h 1895379"/>
                <a:gd name="connsiteX233" fmla="*/ 108651 w 6406515"/>
                <a:gd name="connsiteY233" fmla="*/ 1191342 h 1895379"/>
                <a:gd name="connsiteX234" fmla="*/ 54359 w 6406515"/>
                <a:gd name="connsiteY234" fmla="*/ 487825 h 1895379"/>
                <a:gd name="connsiteX235" fmla="*/ 66 w 6406515"/>
                <a:gd name="connsiteY235" fmla="*/ 502780 h 189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6406515" h="1895379">
                  <a:moveTo>
                    <a:pt x="66" y="637654"/>
                  </a:moveTo>
                  <a:lnTo>
                    <a:pt x="54359" y="635748"/>
                  </a:lnTo>
                  <a:lnTo>
                    <a:pt x="108651" y="1373841"/>
                  </a:lnTo>
                  <a:lnTo>
                    <a:pt x="162944" y="889399"/>
                  </a:lnTo>
                  <a:lnTo>
                    <a:pt x="217236" y="1551196"/>
                  </a:lnTo>
                  <a:lnTo>
                    <a:pt x="271529" y="1348314"/>
                  </a:lnTo>
                  <a:lnTo>
                    <a:pt x="325821" y="1613109"/>
                  </a:lnTo>
                  <a:lnTo>
                    <a:pt x="380114" y="613269"/>
                  </a:lnTo>
                  <a:lnTo>
                    <a:pt x="434406" y="1215440"/>
                  </a:lnTo>
                  <a:lnTo>
                    <a:pt x="488699" y="1834660"/>
                  </a:lnTo>
                  <a:lnTo>
                    <a:pt x="542991" y="1174102"/>
                  </a:lnTo>
                  <a:lnTo>
                    <a:pt x="597284" y="884732"/>
                  </a:lnTo>
                  <a:lnTo>
                    <a:pt x="651576" y="1025607"/>
                  </a:lnTo>
                  <a:lnTo>
                    <a:pt x="705869" y="1083138"/>
                  </a:lnTo>
                  <a:lnTo>
                    <a:pt x="760161" y="1570723"/>
                  </a:lnTo>
                  <a:lnTo>
                    <a:pt x="814454" y="1001318"/>
                  </a:lnTo>
                  <a:lnTo>
                    <a:pt x="868746" y="1489093"/>
                  </a:lnTo>
                  <a:lnTo>
                    <a:pt x="923039" y="395814"/>
                  </a:lnTo>
                  <a:lnTo>
                    <a:pt x="977331" y="109683"/>
                  </a:lnTo>
                  <a:lnTo>
                    <a:pt x="1031624" y="1528717"/>
                  </a:lnTo>
                  <a:lnTo>
                    <a:pt x="1085916" y="1895430"/>
                  </a:lnTo>
                  <a:lnTo>
                    <a:pt x="1194501" y="1529193"/>
                  </a:lnTo>
                  <a:lnTo>
                    <a:pt x="1248794" y="1406797"/>
                  </a:lnTo>
                  <a:lnTo>
                    <a:pt x="1303086" y="630319"/>
                  </a:lnTo>
                  <a:lnTo>
                    <a:pt x="1357379" y="1019034"/>
                  </a:lnTo>
                  <a:lnTo>
                    <a:pt x="1411671" y="1146765"/>
                  </a:lnTo>
                  <a:lnTo>
                    <a:pt x="1465964" y="1362601"/>
                  </a:lnTo>
                  <a:lnTo>
                    <a:pt x="1520256" y="1395558"/>
                  </a:lnTo>
                  <a:lnTo>
                    <a:pt x="1574549" y="1775510"/>
                  </a:lnTo>
                  <a:lnTo>
                    <a:pt x="1628841" y="1490903"/>
                  </a:lnTo>
                  <a:lnTo>
                    <a:pt x="1683134" y="1324501"/>
                  </a:lnTo>
                  <a:lnTo>
                    <a:pt x="1737426" y="894257"/>
                  </a:lnTo>
                  <a:lnTo>
                    <a:pt x="1791719" y="1252302"/>
                  </a:lnTo>
                  <a:lnTo>
                    <a:pt x="1846011" y="1387938"/>
                  </a:lnTo>
                  <a:lnTo>
                    <a:pt x="1900304" y="1357362"/>
                  </a:lnTo>
                  <a:lnTo>
                    <a:pt x="1954596" y="949502"/>
                  </a:lnTo>
                  <a:lnTo>
                    <a:pt x="2008889" y="1261636"/>
                  </a:lnTo>
                  <a:lnTo>
                    <a:pt x="2063181" y="1148193"/>
                  </a:lnTo>
                  <a:lnTo>
                    <a:pt x="2117474" y="894829"/>
                  </a:lnTo>
                  <a:lnTo>
                    <a:pt x="2171766" y="1704930"/>
                  </a:lnTo>
                  <a:lnTo>
                    <a:pt x="2226059" y="1585677"/>
                  </a:lnTo>
                  <a:lnTo>
                    <a:pt x="2280351" y="906735"/>
                  </a:lnTo>
                  <a:lnTo>
                    <a:pt x="2334644" y="987983"/>
                  </a:lnTo>
                  <a:lnTo>
                    <a:pt x="2388936" y="1100759"/>
                  </a:lnTo>
                  <a:lnTo>
                    <a:pt x="2443229" y="1642065"/>
                  </a:lnTo>
                  <a:lnTo>
                    <a:pt x="2497521" y="1185246"/>
                  </a:lnTo>
                  <a:lnTo>
                    <a:pt x="2551814" y="1413179"/>
                  </a:lnTo>
                  <a:lnTo>
                    <a:pt x="2606106" y="1651590"/>
                  </a:lnTo>
                  <a:lnTo>
                    <a:pt x="2660399" y="871778"/>
                  </a:lnTo>
                  <a:lnTo>
                    <a:pt x="2714691" y="1526717"/>
                  </a:lnTo>
                  <a:lnTo>
                    <a:pt x="2768984" y="1259827"/>
                  </a:lnTo>
                  <a:lnTo>
                    <a:pt x="2823276" y="1134192"/>
                  </a:lnTo>
                  <a:lnTo>
                    <a:pt x="2877569" y="1124000"/>
                  </a:lnTo>
                  <a:lnTo>
                    <a:pt x="2931861" y="1368031"/>
                  </a:lnTo>
                  <a:lnTo>
                    <a:pt x="2986154" y="1360220"/>
                  </a:lnTo>
                  <a:lnTo>
                    <a:pt x="3040446" y="1564055"/>
                  </a:lnTo>
                  <a:lnTo>
                    <a:pt x="3094739" y="1043133"/>
                  </a:lnTo>
                  <a:lnTo>
                    <a:pt x="3149031" y="1327930"/>
                  </a:lnTo>
                  <a:lnTo>
                    <a:pt x="3203324" y="773956"/>
                  </a:lnTo>
                  <a:lnTo>
                    <a:pt x="3257616" y="1677974"/>
                  </a:lnTo>
                  <a:lnTo>
                    <a:pt x="3311909" y="1103712"/>
                  </a:lnTo>
                  <a:lnTo>
                    <a:pt x="3366201" y="1371745"/>
                  </a:lnTo>
                  <a:lnTo>
                    <a:pt x="3420494" y="1122857"/>
                  </a:lnTo>
                  <a:lnTo>
                    <a:pt x="3474786" y="1587296"/>
                  </a:lnTo>
                  <a:lnTo>
                    <a:pt x="3529079" y="1392224"/>
                  </a:lnTo>
                  <a:lnTo>
                    <a:pt x="3583371" y="1575676"/>
                  </a:lnTo>
                  <a:lnTo>
                    <a:pt x="3637664" y="1094949"/>
                  </a:lnTo>
                  <a:lnTo>
                    <a:pt x="3691956" y="1386318"/>
                  </a:lnTo>
                  <a:lnTo>
                    <a:pt x="3746249" y="1120571"/>
                  </a:lnTo>
                  <a:lnTo>
                    <a:pt x="3800541" y="1236490"/>
                  </a:lnTo>
                  <a:lnTo>
                    <a:pt x="3854834" y="1635874"/>
                  </a:lnTo>
                  <a:lnTo>
                    <a:pt x="3909126" y="1255540"/>
                  </a:lnTo>
                  <a:lnTo>
                    <a:pt x="3963419" y="1262684"/>
                  </a:lnTo>
                  <a:lnTo>
                    <a:pt x="4017711" y="1105045"/>
                  </a:lnTo>
                  <a:lnTo>
                    <a:pt x="4072004" y="1052181"/>
                  </a:lnTo>
                  <a:lnTo>
                    <a:pt x="4126296" y="1312595"/>
                  </a:lnTo>
                  <a:lnTo>
                    <a:pt x="4180589" y="1332788"/>
                  </a:lnTo>
                  <a:lnTo>
                    <a:pt x="4234881" y="1575676"/>
                  </a:lnTo>
                  <a:lnTo>
                    <a:pt x="4289174" y="1435849"/>
                  </a:lnTo>
                  <a:lnTo>
                    <a:pt x="4343466" y="1479378"/>
                  </a:lnTo>
                  <a:lnTo>
                    <a:pt x="4397759" y="1330311"/>
                  </a:lnTo>
                  <a:lnTo>
                    <a:pt x="4452051" y="1134573"/>
                  </a:lnTo>
                  <a:lnTo>
                    <a:pt x="4506344" y="1326502"/>
                  </a:lnTo>
                  <a:lnTo>
                    <a:pt x="4560636" y="1271447"/>
                  </a:lnTo>
                  <a:lnTo>
                    <a:pt x="4614929" y="1447850"/>
                  </a:lnTo>
                  <a:lnTo>
                    <a:pt x="4669221" y="1467852"/>
                  </a:lnTo>
                  <a:lnTo>
                    <a:pt x="4723514" y="1449755"/>
                  </a:lnTo>
                  <a:lnTo>
                    <a:pt x="4777806" y="1279829"/>
                  </a:lnTo>
                  <a:lnTo>
                    <a:pt x="4832099" y="1220107"/>
                  </a:lnTo>
                  <a:lnTo>
                    <a:pt x="4886391" y="964742"/>
                  </a:lnTo>
                  <a:lnTo>
                    <a:pt x="4940684" y="1392986"/>
                  </a:lnTo>
                  <a:lnTo>
                    <a:pt x="4994976" y="1004842"/>
                  </a:lnTo>
                  <a:lnTo>
                    <a:pt x="5049269" y="996841"/>
                  </a:lnTo>
                  <a:lnTo>
                    <a:pt x="5103561" y="1331550"/>
                  </a:lnTo>
                  <a:lnTo>
                    <a:pt x="5157854" y="1139431"/>
                  </a:lnTo>
                  <a:lnTo>
                    <a:pt x="5212146" y="1376793"/>
                  </a:lnTo>
                  <a:lnTo>
                    <a:pt x="5266439" y="1476520"/>
                  </a:lnTo>
                  <a:lnTo>
                    <a:pt x="5320731" y="1067041"/>
                  </a:lnTo>
                  <a:lnTo>
                    <a:pt x="5375024" y="1406511"/>
                  </a:lnTo>
                  <a:lnTo>
                    <a:pt x="5429316" y="1280591"/>
                  </a:lnTo>
                  <a:lnTo>
                    <a:pt x="5483609" y="963027"/>
                  </a:lnTo>
                  <a:lnTo>
                    <a:pt x="5537901" y="1282020"/>
                  </a:lnTo>
                  <a:lnTo>
                    <a:pt x="5592194" y="1201915"/>
                  </a:lnTo>
                  <a:lnTo>
                    <a:pt x="5646486" y="1336789"/>
                  </a:lnTo>
                  <a:lnTo>
                    <a:pt x="5700779" y="1231537"/>
                  </a:lnTo>
                  <a:lnTo>
                    <a:pt x="5755071" y="1281925"/>
                  </a:lnTo>
                  <a:lnTo>
                    <a:pt x="5809364" y="1451755"/>
                  </a:lnTo>
                  <a:lnTo>
                    <a:pt x="5863656" y="1246301"/>
                  </a:lnTo>
                  <a:lnTo>
                    <a:pt x="5917949" y="1368983"/>
                  </a:lnTo>
                  <a:lnTo>
                    <a:pt x="5972241" y="1105331"/>
                  </a:lnTo>
                  <a:lnTo>
                    <a:pt x="6026534" y="1305356"/>
                  </a:lnTo>
                  <a:lnTo>
                    <a:pt x="6080826" y="1128667"/>
                  </a:lnTo>
                  <a:lnTo>
                    <a:pt x="6135119" y="1137907"/>
                  </a:lnTo>
                  <a:lnTo>
                    <a:pt x="6189411" y="1258302"/>
                  </a:lnTo>
                  <a:lnTo>
                    <a:pt x="6243704" y="1273733"/>
                  </a:lnTo>
                  <a:lnTo>
                    <a:pt x="6297996" y="1192580"/>
                  </a:lnTo>
                  <a:lnTo>
                    <a:pt x="6352289" y="1197819"/>
                  </a:lnTo>
                  <a:lnTo>
                    <a:pt x="6406581" y="1295164"/>
                  </a:lnTo>
                  <a:lnTo>
                    <a:pt x="6406581" y="1187246"/>
                  </a:lnTo>
                  <a:lnTo>
                    <a:pt x="6352289" y="1107998"/>
                  </a:lnTo>
                  <a:lnTo>
                    <a:pt x="6297996" y="1093615"/>
                  </a:lnTo>
                  <a:lnTo>
                    <a:pt x="6243704" y="1179531"/>
                  </a:lnTo>
                  <a:lnTo>
                    <a:pt x="6189411" y="1161910"/>
                  </a:lnTo>
                  <a:lnTo>
                    <a:pt x="6135119" y="1039894"/>
                  </a:lnTo>
                  <a:lnTo>
                    <a:pt x="6080826" y="1026464"/>
                  </a:lnTo>
                  <a:lnTo>
                    <a:pt x="6026534" y="1210677"/>
                  </a:lnTo>
                  <a:lnTo>
                    <a:pt x="5972241" y="1013129"/>
                  </a:lnTo>
                  <a:lnTo>
                    <a:pt x="5917949" y="1263446"/>
                  </a:lnTo>
                  <a:lnTo>
                    <a:pt x="5863656" y="1154290"/>
                  </a:lnTo>
                  <a:lnTo>
                    <a:pt x="5809364" y="1338884"/>
                  </a:lnTo>
                  <a:lnTo>
                    <a:pt x="5755071" y="1184579"/>
                  </a:lnTo>
                  <a:lnTo>
                    <a:pt x="5700779" y="1129620"/>
                  </a:lnTo>
                  <a:lnTo>
                    <a:pt x="5646486" y="1232966"/>
                  </a:lnTo>
                  <a:lnTo>
                    <a:pt x="5592194" y="1108855"/>
                  </a:lnTo>
                  <a:lnTo>
                    <a:pt x="5537901" y="1171816"/>
                  </a:lnTo>
                  <a:lnTo>
                    <a:pt x="5483609" y="865492"/>
                  </a:lnTo>
                  <a:lnTo>
                    <a:pt x="5429316" y="1178293"/>
                  </a:lnTo>
                  <a:lnTo>
                    <a:pt x="5375024" y="1300784"/>
                  </a:lnTo>
                  <a:lnTo>
                    <a:pt x="5320731" y="977315"/>
                  </a:lnTo>
                  <a:lnTo>
                    <a:pt x="5266439" y="1368793"/>
                  </a:lnTo>
                  <a:lnTo>
                    <a:pt x="5212146" y="1272495"/>
                  </a:lnTo>
                  <a:lnTo>
                    <a:pt x="5157854" y="1048181"/>
                  </a:lnTo>
                  <a:lnTo>
                    <a:pt x="5103561" y="1233442"/>
                  </a:lnTo>
                  <a:lnTo>
                    <a:pt x="5049269" y="906639"/>
                  </a:lnTo>
                  <a:lnTo>
                    <a:pt x="4994976" y="912545"/>
                  </a:lnTo>
                  <a:lnTo>
                    <a:pt x="4940684" y="1282591"/>
                  </a:lnTo>
                  <a:lnTo>
                    <a:pt x="4886391" y="871968"/>
                  </a:lnTo>
                  <a:lnTo>
                    <a:pt x="4832099" y="1121809"/>
                  </a:lnTo>
                  <a:lnTo>
                    <a:pt x="4777806" y="1189532"/>
                  </a:lnTo>
                  <a:lnTo>
                    <a:pt x="4723514" y="1347361"/>
                  </a:lnTo>
                  <a:lnTo>
                    <a:pt x="4669221" y="1367078"/>
                  </a:lnTo>
                  <a:lnTo>
                    <a:pt x="4614929" y="1343075"/>
                  </a:lnTo>
                  <a:lnTo>
                    <a:pt x="4560636" y="1177721"/>
                  </a:lnTo>
                  <a:lnTo>
                    <a:pt x="4506344" y="1220298"/>
                  </a:lnTo>
                  <a:lnTo>
                    <a:pt x="4452051" y="1035798"/>
                  </a:lnTo>
                  <a:lnTo>
                    <a:pt x="4397759" y="1231537"/>
                  </a:lnTo>
                  <a:lnTo>
                    <a:pt x="4343466" y="1363268"/>
                  </a:lnTo>
                  <a:lnTo>
                    <a:pt x="4289174" y="1316881"/>
                  </a:lnTo>
                  <a:lnTo>
                    <a:pt x="4234881" y="1456327"/>
                  </a:lnTo>
                  <a:lnTo>
                    <a:pt x="4180589" y="1234871"/>
                  </a:lnTo>
                  <a:lnTo>
                    <a:pt x="4126296" y="1206772"/>
                  </a:lnTo>
                  <a:lnTo>
                    <a:pt x="4072004" y="955884"/>
                  </a:lnTo>
                  <a:lnTo>
                    <a:pt x="4017711" y="988555"/>
                  </a:lnTo>
                  <a:lnTo>
                    <a:pt x="3963419" y="1160576"/>
                  </a:lnTo>
                  <a:lnTo>
                    <a:pt x="3909126" y="1144669"/>
                  </a:lnTo>
                  <a:lnTo>
                    <a:pt x="3854834" y="1509762"/>
                  </a:lnTo>
                  <a:lnTo>
                    <a:pt x="3800541" y="1134668"/>
                  </a:lnTo>
                  <a:lnTo>
                    <a:pt x="3746249" y="1027226"/>
                  </a:lnTo>
                  <a:lnTo>
                    <a:pt x="3691956" y="1284115"/>
                  </a:lnTo>
                  <a:lnTo>
                    <a:pt x="3637664" y="1009129"/>
                  </a:lnTo>
                  <a:lnTo>
                    <a:pt x="3583371" y="1466995"/>
                  </a:lnTo>
                  <a:lnTo>
                    <a:pt x="3529079" y="1292307"/>
                  </a:lnTo>
                  <a:lnTo>
                    <a:pt x="3474786" y="1446612"/>
                  </a:lnTo>
                  <a:lnTo>
                    <a:pt x="3420494" y="1042371"/>
                  </a:lnTo>
                  <a:lnTo>
                    <a:pt x="3366201" y="1261827"/>
                  </a:lnTo>
                  <a:lnTo>
                    <a:pt x="3311909" y="1015129"/>
                  </a:lnTo>
                  <a:lnTo>
                    <a:pt x="3257616" y="1547291"/>
                  </a:lnTo>
                  <a:lnTo>
                    <a:pt x="3203324" y="679944"/>
                  </a:lnTo>
                  <a:lnTo>
                    <a:pt x="3149031" y="1232109"/>
                  </a:lnTo>
                  <a:lnTo>
                    <a:pt x="3094739" y="932262"/>
                  </a:lnTo>
                  <a:lnTo>
                    <a:pt x="3040446" y="1455375"/>
                  </a:lnTo>
                  <a:lnTo>
                    <a:pt x="2986154" y="1238300"/>
                  </a:lnTo>
                  <a:lnTo>
                    <a:pt x="2931861" y="1249825"/>
                  </a:lnTo>
                  <a:lnTo>
                    <a:pt x="2877569" y="1030084"/>
                  </a:lnTo>
                  <a:lnTo>
                    <a:pt x="2823276" y="1035513"/>
                  </a:lnTo>
                  <a:lnTo>
                    <a:pt x="2768984" y="1161338"/>
                  </a:lnTo>
                  <a:lnTo>
                    <a:pt x="2714691" y="1428705"/>
                  </a:lnTo>
                  <a:lnTo>
                    <a:pt x="2660399" y="766051"/>
                  </a:lnTo>
                  <a:lnTo>
                    <a:pt x="2606106" y="1510239"/>
                  </a:lnTo>
                  <a:lnTo>
                    <a:pt x="2497521" y="1088662"/>
                  </a:lnTo>
                  <a:lnTo>
                    <a:pt x="2443229" y="1533480"/>
                  </a:lnTo>
                  <a:lnTo>
                    <a:pt x="2388936" y="986650"/>
                  </a:lnTo>
                  <a:lnTo>
                    <a:pt x="2334644" y="890923"/>
                  </a:lnTo>
                  <a:lnTo>
                    <a:pt x="2280351" y="817200"/>
                  </a:lnTo>
                  <a:lnTo>
                    <a:pt x="2226059" y="1464328"/>
                  </a:lnTo>
                  <a:lnTo>
                    <a:pt x="2171766" y="1570342"/>
                  </a:lnTo>
                  <a:lnTo>
                    <a:pt x="2117474" y="795768"/>
                  </a:lnTo>
                  <a:lnTo>
                    <a:pt x="2063181" y="1055706"/>
                  </a:lnTo>
                  <a:lnTo>
                    <a:pt x="2008889" y="1157433"/>
                  </a:lnTo>
                  <a:lnTo>
                    <a:pt x="1954596" y="860443"/>
                  </a:lnTo>
                  <a:lnTo>
                    <a:pt x="1900304" y="1227346"/>
                  </a:lnTo>
                  <a:lnTo>
                    <a:pt x="1846011" y="1255921"/>
                  </a:lnTo>
                  <a:lnTo>
                    <a:pt x="1791719" y="1151718"/>
                  </a:lnTo>
                  <a:lnTo>
                    <a:pt x="1737426" y="780243"/>
                  </a:lnTo>
                  <a:lnTo>
                    <a:pt x="1683134" y="1214392"/>
                  </a:lnTo>
                  <a:lnTo>
                    <a:pt x="1628841" y="1312214"/>
                  </a:lnTo>
                  <a:lnTo>
                    <a:pt x="1574549" y="1640922"/>
                  </a:lnTo>
                  <a:lnTo>
                    <a:pt x="1520256" y="1300593"/>
                  </a:lnTo>
                  <a:lnTo>
                    <a:pt x="1465964" y="1268209"/>
                  </a:lnTo>
                  <a:lnTo>
                    <a:pt x="1411671" y="1037608"/>
                  </a:lnTo>
                  <a:lnTo>
                    <a:pt x="1357379" y="930262"/>
                  </a:lnTo>
                  <a:lnTo>
                    <a:pt x="1303086" y="517638"/>
                  </a:lnTo>
                  <a:lnTo>
                    <a:pt x="1248794" y="1256969"/>
                  </a:lnTo>
                  <a:lnTo>
                    <a:pt x="1194501" y="1363077"/>
                  </a:lnTo>
                  <a:lnTo>
                    <a:pt x="1140209" y="1583772"/>
                  </a:lnTo>
                  <a:lnTo>
                    <a:pt x="1085916" y="1771795"/>
                  </a:lnTo>
                  <a:lnTo>
                    <a:pt x="1031624" y="1396701"/>
                  </a:lnTo>
                  <a:lnTo>
                    <a:pt x="977331" y="50"/>
                  </a:lnTo>
                  <a:lnTo>
                    <a:pt x="923039" y="236651"/>
                  </a:lnTo>
                  <a:lnTo>
                    <a:pt x="868746" y="1355934"/>
                  </a:lnTo>
                  <a:lnTo>
                    <a:pt x="814454" y="896924"/>
                  </a:lnTo>
                  <a:lnTo>
                    <a:pt x="760161" y="1441468"/>
                  </a:lnTo>
                  <a:lnTo>
                    <a:pt x="705869" y="906544"/>
                  </a:lnTo>
                  <a:lnTo>
                    <a:pt x="651576" y="877969"/>
                  </a:lnTo>
                  <a:lnTo>
                    <a:pt x="597284" y="800341"/>
                  </a:lnTo>
                  <a:lnTo>
                    <a:pt x="542991" y="1033703"/>
                  </a:lnTo>
                  <a:lnTo>
                    <a:pt x="488699" y="1690642"/>
                  </a:lnTo>
                  <a:lnTo>
                    <a:pt x="434406" y="1050181"/>
                  </a:lnTo>
                  <a:lnTo>
                    <a:pt x="380114" y="354761"/>
                  </a:lnTo>
                  <a:lnTo>
                    <a:pt x="325821" y="1427085"/>
                  </a:lnTo>
                  <a:lnTo>
                    <a:pt x="271529" y="1225918"/>
                  </a:lnTo>
                  <a:lnTo>
                    <a:pt x="217236" y="1345552"/>
                  </a:lnTo>
                  <a:lnTo>
                    <a:pt x="162944" y="728808"/>
                  </a:lnTo>
                  <a:lnTo>
                    <a:pt x="108651" y="1191342"/>
                  </a:lnTo>
                  <a:lnTo>
                    <a:pt x="54359" y="487825"/>
                  </a:lnTo>
                  <a:lnTo>
                    <a:pt x="66" y="50278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DD6E433-631A-7AD7-0D6C-A3C43BD90BB0}"/>
                </a:ext>
              </a:extLst>
            </p:cNvPr>
            <p:cNvSpPr/>
            <p:nvPr/>
          </p:nvSpPr>
          <p:spPr>
            <a:xfrm>
              <a:off x="2649161" y="2595519"/>
              <a:ext cx="6406515" cy="1771745"/>
            </a:xfrm>
            <a:custGeom>
              <a:avLst/>
              <a:gdLst>
                <a:gd name="connsiteX0" fmla="*/ 66 w 6406515"/>
                <a:gd name="connsiteY0" fmla="*/ 502780 h 1771745"/>
                <a:gd name="connsiteX1" fmla="*/ 54359 w 6406515"/>
                <a:gd name="connsiteY1" fmla="*/ 487825 h 1771745"/>
                <a:gd name="connsiteX2" fmla="*/ 108651 w 6406515"/>
                <a:gd name="connsiteY2" fmla="*/ 1191342 h 1771745"/>
                <a:gd name="connsiteX3" fmla="*/ 162944 w 6406515"/>
                <a:gd name="connsiteY3" fmla="*/ 728808 h 1771745"/>
                <a:gd name="connsiteX4" fmla="*/ 217236 w 6406515"/>
                <a:gd name="connsiteY4" fmla="*/ 1345552 h 1771745"/>
                <a:gd name="connsiteX5" fmla="*/ 271529 w 6406515"/>
                <a:gd name="connsiteY5" fmla="*/ 1225918 h 1771745"/>
                <a:gd name="connsiteX6" fmla="*/ 325821 w 6406515"/>
                <a:gd name="connsiteY6" fmla="*/ 1427085 h 1771745"/>
                <a:gd name="connsiteX7" fmla="*/ 380114 w 6406515"/>
                <a:gd name="connsiteY7" fmla="*/ 354761 h 1771745"/>
                <a:gd name="connsiteX8" fmla="*/ 434406 w 6406515"/>
                <a:gd name="connsiteY8" fmla="*/ 1050181 h 1771745"/>
                <a:gd name="connsiteX9" fmla="*/ 488699 w 6406515"/>
                <a:gd name="connsiteY9" fmla="*/ 1690642 h 1771745"/>
                <a:gd name="connsiteX10" fmla="*/ 542991 w 6406515"/>
                <a:gd name="connsiteY10" fmla="*/ 1033703 h 1771745"/>
                <a:gd name="connsiteX11" fmla="*/ 597284 w 6406515"/>
                <a:gd name="connsiteY11" fmla="*/ 800341 h 1771745"/>
                <a:gd name="connsiteX12" fmla="*/ 651576 w 6406515"/>
                <a:gd name="connsiteY12" fmla="*/ 877969 h 1771745"/>
                <a:gd name="connsiteX13" fmla="*/ 705869 w 6406515"/>
                <a:gd name="connsiteY13" fmla="*/ 906544 h 1771745"/>
                <a:gd name="connsiteX14" fmla="*/ 760161 w 6406515"/>
                <a:gd name="connsiteY14" fmla="*/ 1441468 h 1771745"/>
                <a:gd name="connsiteX15" fmla="*/ 814454 w 6406515"/>
                <a:gd name="connsiteY15" fmla="*/ 896924 h 1771745"/>
                <a:gd name="connsiteX16" fmla="*/ 868746 w 6406515"/>
                <a:gd name="connsiteY16" fmla="*/ 1355934 h 1771745"/>
                <a:gd name="connsiteX17" fmla="*/ 923039 w 6406515"/>
                <a:gd name="connsiteY17" fmla="*/ 236651 h 1771745"/>
                <a:gd name="connsiteX18" fmla="*/ 977331 w 6406515"/>
                <a:gd name="connsiteY18" fmla="*/ 50 h 1771745"/>
                <a:gd name="connsiteX19" fmla="*/ 1031624 w 6406515"/>
                <a:gd name="connsiteY19" fmla="*/ 1396701 h 1771745"/>
                <a:gd name="connsiteX20" fmla="*/ 1085916 w 6406515"/>
                <a:gd name="connsiteY20" fmla="*/ 1771795 h 1771745"/>
                <a:gd name="connsiteX21" fmla="*/ 1140209 w 6406515"/>
                <a:gd name="connsiteY21" fmla="*/ 1583772 h 1771745"/>
                <a:gd name="connsiteX22" fmla="*/ 1194501 w 6406515"/>
                <a:gd name="connsiteY22" fmla="*/ 1363077 h 1771745"/>
                <a:gd name="connsiteX23" fmla="*/ 1248794 w 6406515"/>
                <a:gd name="connsiteY23" fmla="*/ 1256969 h 1771745"/>
                <a:gd name="connsiteX24" fmla="*/ 1303086 w 6406515"/>
                <a:gd name="connsiteY24" fmla="*/ 517638 h 1771745"/>
                <a:gd name="connsiteX25" fmla="*/ 1357379 w 6406515"/>
                <a:gd name="connsiteY25" fmla="*/ 930262 h 1771745"/>
                <a:gd name="connsiteX26" fmla="*/ 1411671 w 6406515"/>
                <a:gd name="connsiteY26" fmla="*/ 1037608 h 1771745"/>
                <a:gd name="connsiteX27" fmla="*/ 1465964 w 6406515"/>
                <a:gd name="connsiteY27" fmla="*/ 1268209 h 1771745"/>
                <a:gd name="connsiteX28" fmla="*/ 1520256 w 6406515"/>
                <a:gd name="connsiteY28" fmla="*/ 1300593 h 1771745"/>
                <a:gd name="connsiteX29" fmla="*/ 1574549 w 6406515"/>
                <a:gd name="connsiteY29" fmla="*/ 1640922 h 1771745"/>
                <a:gd name="connsiteX30" fmla="*/ 1628841 w 6406515"/>
                <a:gd name="connsiteY30" fmla="*/ 1312214 h 1771745"/>
                <a:gd name="connsiteX31" fmla="*/ 1683134 w 6406515"/>
                <a:gd name="connsiteY31" fmla="*/ 1214392 h 1771745"/>
                <a:gd name="connsiteX32" fmla="*/ 1737426 w 6406515"/>
                <a:gd name="connsiteY32" fmla="*/ 780243 h 1771745"/>
                <a:gd name="connsiteX33" fmla="*/ 1791719 w 6406515"/>
                <a:gd name="connsiteY33" fmla="*/ 1151718 h 1771745"/>
                <a:gd name="connsiteX34" fmla="*/ 1846011 w 6406515"/>
                <a:gd name="connsiteY34" fmla="*/ 1255921 h 1771745"/>
                <a:gd name="connsiteX35" fmla="*/ 1900304 w 6406515"/>
                <a:gd name="connsiteY35" fmla="*/ 1227346 h 1771745"/>
                <a:gd name="connsiteX36" fmla="*/ 1954596 w 6406515"/>
                <a:gd name="connsiteY36" fmla="*/ 860443 h 1771745"/>
                <a:gd name="connsiteX37" fmla="*/ 2008889 w 6406515"/>
                <a:gd name="connsiteY37" fmla="*/ 1157433 h 1771745"/>
                <a:gd name="connsiteX38" fmla="*/ 2063181 w 6406515"/>
                <a:gd name="connsiteY38" fmla="*/ 1055706 h 1771745"/>
                <a:gd name="connsiteX39" fmla="*/ 2117474 w 6406515"/>
                <a:gd name="connsiteY39" fmla="*/ 795768 h 1771745"/>
                <a:gd name="connsiteX40" fmla="*/ 2171766 w 6406515"/>
                <a:gd name="connsiteY40" fmla="*/ 1570342 h 1771745"/>
                <a:gd name="connsiteX41" fmla="*/ 2226059 w 6406515"/>
                <a:gd name="connsiteY41" fmla="*/ 1464328 h 1771745"/>
                <a:gd name="connsiteX42" fmla="*/ 2280351 w 6406515"/>
                <a:gd name="connsiteY42" fmla="*/ 817200 h 1771745"/>
                <a:gd name="connsiteX43" fmla="*/ 2334644 w 6406515"/>
                <a:gd name="connsiteY43" fmla="*/ 890923 h 1771745"/>
                <a:gd name="connsiteX44" fmla="*/ 2388936 w 6406515"/>
                <a:gd name="connsiteY44" fmla="*/ 986650 h 1771745"/>
                <a:gd name="connsiteX45" fmla="*/ 2443229 w 6406515"/>
                <a:gd name="connsiteY45" fmla="*/ 1533480 h 1771745"/>
                <a:gd name="connsiteX46" fmla="*/ 2497521 w 6406515"/>
                <a:gd name="connsiteY46" fmla="*/ 1088662 h 1771745"/>
                <a:gd name="connsiteX47" fmla="*/ 2606106 w 6406515"/>
                <a:gd name="connsiteY47" fmla="*/ 1510239 h 1771745"/>
                <a:gd name="connsiteX48" fmla="*/ 2660399 w 6406515"/>
                <a:gd name="connsiteY48" fmla="*/ 766051 h 1771745"/>
                <a:gd name="connsiteX49" fmla="*/ 2714691 w 6406515"/>
                <a:gd name="connsiteY49" fmla="*/ 1428705 h 1771745"/>
                <a:gd name="connsiteX50" fmla="*/ 2768984 w 6406515"/>
                <a:gd name="connsiteY50" fmla="*/ 1161338 h 1771745"/>
                <a:gd name="connsiteX51" fmla="*/ 2823276 w 6406515"/>
                <a:gd name="connsiteY51" fmla="*/ 1035513 h 1771745"/>
                <a:gd name="connsiteX52" fmla="*/ 2877569 w 6406515"/>
                <a:gd name="connsiteY52" fmla="*/ 1030084 h 1771745"/>
                <a:gd name="connsiteX53" fmla="*/ 2931861 w 6406515"/>
                <a:gd name="connsiteY53" fmla="*/ 1249825 h 1771745"/>
                <a:gd name="connsiteX54" fmla="*/ 2986154 w 6406515"/>
                <a:gd name="connsiteY54" fmla="*/ 1238300 h 1771745"/>
                <a:gd name="connsiteX55" fmla="*/ 3040446 w 6406515"/>
                <a:gd name="connsiteY55" fmla="*/ 1455375 h 1771745"/>
                <a:gd name="connsiteX56" fmla="*/ 3094739 w 6406515"/>
                <a:gd name="connsiteY56" fmla="*/ 932262 h 1771745"/>
                <a:gd name="connsiteX57" fmla="*/ 3149031 w 6406515"/>
                <a:gd name="connsiteY57" fmla="*/ 1232109 h 1771745"/>
                <a:gd name="connsiteX58" fmla="*/ 3203324 w 6406515"/>
                <a:gd name="connsiteY58" fmla="*/ 679944 h 1771745"/>
                <a:gd name="connsiteX59" fmla="*/ 3257616 w 6406515"/>
                <a:gd name="connsiteY59" fmla="*/ 1547291 h 1771745"/>
                <a:gd name="connsiteX60" fmla="*/ 3311909 w 6406515"/>
                <a:gd name="connsiteY60" fmla="*/ 1015129 h 1771745"/>
                <a:gd name="connsiteX61" fmla="*/ 3366201 w 6406515"/>
                <a:gd name="connsiteY61" fmla="*/ 1261827 h 1771745"/>
                <a:gd name="connsiteX62" fmla="*/ 3420494 w 6406515"/>
                <a:gd name="connsiteY62" fmla="*/ 1042371 h 1771745"/>
                <a:gd name="connsiteX63" fmla="*/ 3474786 w 6406515"/>
                <a:gd name="connsiteY63" fmla="*/ 1446612 h 1771745"/>
                <a:gd name="connsiteX64" fmla="*/ 3529079 w 6406515"/>
                <a:gd name="connsiteY64" fmla="*/ 1292307 h 1771745"/>
                <a:gd name="connsiteX65" fmla="*/ 3583371 w 6406515"/>
                <a:gd name="connsiteY65" fmla="*/ 1466995 h 1771745"/>
                <a:gd name="connsiteX66" fmla="*/ 3637664 w 6406515"/>
                <a:gd name="connsiteY66" fmla="*/ 1009129 h 1771745"/>
                <a:gd name="connsiteX67" fmla="*/ 3691956 w 6406515"/>
                <a:gd name="connsiteY67" fmla="*/ 1284115 h 1771745"/>
                <a:gd name="connsiteX68" fmla="*/ 3746249 w 6406515"/>
                <a:gd name="connsiteY68" fmla="*/ 1027226 h 1771745"/>
                <a:gd name="connsiteX69" fmla="*/ 3800541 w 6406515"/>
                <a:gd name="connsiteY69" fmla="*/ 1134668 h 1771745"/>
                <a:gd name="connsiteX70" fmla="*/ 3854834 w 6406515"/>
                <a:gd name="connsiteY70" fmla="*/ 1509762 h 1771745"/>
                <a:gd name="connsiteX71" fmla="*/ 3909126 w 6406515"/>
                <a:gd name="connsiteY71" fmla="*/ 1144669 h 1771745"/>
                <a:gd name="connsiteX72" fmla="*/ 3963419 w 6406515"/>
                <a:gd name="connsiteY72" fmla="*/ 1160576 h 1771745"/>
                <a:gd name="connsiteX73" fmla="*/ 4017711 w 6406515"/>
                <a:gd name="connsiteY73" fmla="*/ 988555 h 1771745"/>
                <a:gd name="connsiteX74" fmla="*/ 4072004 w 6406515"/>
                <a:gd name="connsiteY74" fmla="*/ 955884 h 1771745"/>
                <a:gd name="connsiteX75" fmla="*/ 4126296 w 6406515"/>
                <a:gd name="connsiteY75" fmla="*/ 1206772 h 1771745"/>
                <a:gd name="connsiteX76" fmla="*/ 4180589 w 6406515"/>
                <a:gd name="connsiteY76" fmla="*/ 1234871 h 1771745"/>
                <a:gd name="connsiteX77" fmla="*/ 4234881 w 6406515"/>
                <a:gd name="connsiteY77" fmla="*/ 1456327 h 1771745"/>
                <a:gd name="connsiteX78" fmla="*/ 4289174 w 6406515"/>
                <a:gd name="connsiteY78" fmla="*/ 1316881 h 1771745"/>
                <a:gd name="connsiteX79" fmla="*/ 4343466 w 6406515"/>
                <a:gd name="connsiteY79" fmla="*/ 1363268 h 1771745"/>
                <a:gd name="connsiteX80" fmla="*/ 4397759 w 6406515"/>
                <a:gd name="connsiteY80" fmla="*/ 1231537 h 1771745"/>
                <a:gd name="connsiteX81" fmla="*/ 4452051 w 6406515"/>
                <a:gd name="connsiteY81" fmla="*/ 1035798 h 1771745"/>
                <a:gd name="connsiteX82" fmla="*/ 4506344 w 6406515"/>
                <a:gd name="connsiteY82" fmla="*/ 1220298 h 1771745"/>
                <a:gd name="connsiteX83" fmla="*/ 4560636 w 6406515"/>
                <a:gd name="connsiteY83" fmla="*/ 1177721 h 1771745"/>
                <a:gd name="connsiteX84" fmla="*/ 4614929 w 6406515"/>
                <a:gd name="connsiteY84" fmla="*/ 1343075 h 1771745"/>
                <a:gd name="connsiteX85" fmla="*/ 4669221 w 6406515"/>
                <a:gd name="connsiteY85" fmla="*/ 1367078 h 1771745"/>
                <a:gd name="connsiteX86" fmla="*/ 4723514 w 6406515"/>
                <a:gd name="connsiteY86" fmla="*/ 1347361 h 1771745"/>
                <a:gd name="connsiteX87" fmla="*/ 4777806 w 6406515"/>
                <a:gd name="connsiteY87" fmla="*/ 1189532 h 1771745"/>
                <a:gd name="connsiteX88" fmla="*/ 4832099 w 6406515"/>
                <a:gd name="connsiteY88" fmla="*/ 1121809 h 1771745"/>
                <a:gd name="connsiteX89" fmla="*/ 4886391 w 6406515"/>
                <a:gd name="connsiteY89" fmla="*/ 871968 h 1771745"/>
                <a:gd name="connsiteX90" fmla="*/ 4940684 w 6406515"/>
                <a:gd name="connsiteY90" fmla="*/ 1282591 h 1771745"/>
                <a:gd name="connsiteX91" fmla="*/ 4994976 w 6406515"/>
                <a:gd name="connsiteY91" fmla="*/ 912545 h 1771745"/>
                <a:gd name="connsiteX92" fmla="*/ 5049269 w 6406515"/>
                <a:gd name="connsiteY92" fmla="*/ 906639 h 1771745"/>
                <a:gd name="connsiteX93" fmla="*/ 5103561 w 6406515"/>
                <a:gd name="connsiteY93" fmla="*/ 1233442 h 1771745"/>
                <a:gd name="connsiteX94" fmla="*/ 5157854 w 6406515"/>
                <a:gd name="connsiteY94" fmla="*/ 1048181 h 1771745"/>
                <a:gd name="connsiteX95" fmla="*/ 5212146 w 6406515"/>
                <a:gd name="connsiteY95" fmla="*/ 1272495 h 1771745"/>
                <a:gd name="connsiteX96" fmla="*/ 5266439 w 6406515"/>
                <a:gd name="connsiteY96" fmla="*/ 1368793 h 1771745"/>
                <a:gd name="connsiteX97" fmla="*/ 5320731 w 6406515"/>
                <a:gd name="connsiteY97" fmla="*/ 977315 h 1771745"/>
                <a:gd name="connsiteX98" fmla="*/ 5375024 w 6406515"/>
                <a:gd name="connsiteY98" fmla="*/ 1300784 h 1771745"/>
                <a:gd name="connsiteX99" fmla="*/ 5429316 w 6406515"/>
                <a:gd name="connsiteY99" fmla="*/ 1178293 h 1771745"/>
                <a:gd name="connsiteX100" fmla="*/ 5483609 w 6406515"/>
                <a:gd name="connsiteY100" fmla="*/ 865492 h 1771745"/>
                <a:gd name="connsiteX101" fmla="*/ 5537901 w 6406515"/>
                <a:gd name="connsiteY101" fmla="*/ 1171816 h 1771745"/>
                <a:gd name="connsiteX102" fmla="*/ 5592194 w 6406515"/>
                <a:gd name="connsiteY102" fmla="*/ 1108855 h 1771745"/>
                <a:gd name="connsiteX103" fmla="*/ 5646486 w 6406515"/>
                <a:gd name="connsiteY103" fmla="*/ 1232966 h 1771745"/>
                <a:gd name="connsiteX104" fmla="*/ 5700779 w 6406515"/>
                <a:gd name="connsiteY104" fmla="*/ 1129620 h 1771745"/>
                <a:gd name="connsiteX105" fmla="*/ 5755071 w 6406515"/>
                <a:gd name="connsiteY105" fmla="*/ 1184579 h 1771745"/>
                <a:gd name="connsiteX106" fmla="*/ 5809364 w 6406515"/>
                <a:gd name="connsiteY106" fmla="*/ 1338884 h 1771745"/>
                <a:gd name="connsiteX107" fmla="*/ 5863656 w 6406515"/>
                <a:gd name="connsiteY107" fmla="*/ 1154290 h 1771745"/>
                <a:gd name="connsiteX108" fmla="*/ 5917949 w 6406515"/>
                <a:gd name="connsiteY108" fmla="*/ 1263446 h 1771745"/>
                <a:gd name="connsiteX109" fmla="*/ 5972241 w 6406515"/>
                <a:gd name="connsiteY109" fmla="*/ 1013129 h 1771745"/>
                <a:gd name="connsiteX110" fmla="*/ 6026534 w 6406515"/>
                <a:gd name="connsiteY110" fmla="*/ 1210677 h 1771745"/>
                <a:gd name="connsiteX111" fmla="*/ 6080826 w 6406515"/>
                <a:gd name="connsiteY111" fmla="*/ 1026464 h 1771745"/>
                <a:gd name="connsiteX112" fmla="*/ 6135119 w 6406515"/>
                <a:gd name="connsiteY112" fmla="*/ 1039894 h 1771745"/>
                <a:gd name="connsiteX113" fmla="*/ 6189411 w 6406515"/>
                <a:gd name="connsiteY113" fmla="*/ 1161910 h 1771745"/>
                <a:gd name="connsiteX114" fmla="*/ 6243704 w 6406515"/>
                <a:gd name="connsiteY114" fmla="*/ 1179531 h 1771745"/>
                <a:gd name="connsiteX115" fmla="*/ 6297996 w 6406515"/>
                <a:gd name="connsiteY115" fmla="*/ 1093615 h 1771745"/>
                <a:gd name="connsiteX116" fmla="*/ 6352289 w 6406515"/>
                <a:gd name="connsiteY116" fmla="*/ 1107998 h 1771745"/>
                <a:gd name="connsiteX117" fmla="*/ 6406581 w 6406515"/>
                <a:gd name="connsiteY117" fmla="*/ 1187246 h 17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406515" h="1771745">
                  <a:moveTo>
                    <a:pt x="66" y="502780"/>
                  </a:moveTo>
                  <a:lnTo>
                    <a:pt x="54359" y="487825"/>
                  </a:lnTo>
                  <a:lnTo>
                    <a:pt x="108651" y="1191342"/>
                  </a:lnTo>
                  <a:lnTo>
                    <a:pt x="162944" y="728808"/>
                  </a:lnTo>
                  <a:lnTo>
                    <a:pt x="217236" y="1345552"/>
                  </a:lnTo>
                  <a:lnTo>
                    <a:pt x="271529" y="1225918"/>
                  </a:lnTo>
                  <a:lnTo>
                    <a:pt x="325821" y="1427085"/>
                  </a:lnTo>
                  <a:lnTo>
                    <a:pt x="380114" y="354761"/>
                  </a:lnTo>
                  <a:lnTo>
                    <a:pt x="434406" y="1050181"/>
                  </a:lnTo>
                  <a:lnTo>
                    <a:pt x="488699" y="1690642"/>
                  </a:lnTo>
                  <a:lnTo>
                    <a:pt x="542991" y="1033703"/>
                  </a:lnTo>
                  <a:lnTo>
                    <a:pt x="597284" y="800341"/>
                  </a:lnTo>
                  <a:lnTo>
                    <a:pt x="651576" y="877969"/>
                  </a:lnTo>
                  <a:lnTo>
                    <a:pt x="705869" y="906544"/>
                  </a:lnTo>
                  <a:lnTo>
                    <a:pt x="760161" y="1441468"/>
                  </a:lnTo>
                  <a:lnTo>
                    <a:pt x="814454" y="896924"/>
                  </a:lnTo>
                  <a:lnTo>
                    <a:pt x="868746" y="1355934"/>
                  </a:lnTo>
                  <a:lnTo>
                    <a:pt x="923039" y="236651"/>
                  </a:lnTo>
                  <a:lnTo>
                    <a:pt x="977331" y="50"/>
                  </a:lnTo>
                  <a:lnTo>
                    <a:pt x="1031624" y="1396701"/>
                  </a:lnTo>
                  <a:lnTo>
                    <a:pt x="1085916" y="1771795"/>
                  </a:lnTo>
                  <a:lnTo>
                    <a:pt x="1140209" y="1583772"/>
                  </a:lnTo>
                  <a:lnTo>
                    <a:pt x="1194501" y="1363077"/>
                  </a:lnTo>
                  <a:lnTo>
                    <a:pt x="1248794" y="1256969"/>
                  </a:lnTo>
                  <a:lnTo>
                    <a:pt x="1303086" y="517638"/>
                  </a:lnTo>
                  <a:lnTo>
                    <a:pt x="1357379" y="930262"/>
                  </a:lnTo>
                  <a:lnTo>
                    <a:pt x="1411671" y="1037608"/>
                  </a:lnTo>
                  <a:lnTo>
                    <a:pt x="1465964" y="1268209"/>
                  </a:lnTo>
                  <a:lnTo>
                    <a:pt x="1520256" y="1300593"/>
                  </a:lnTo>
                  <a:lnTo>
                    <a:pt x="1574549" y="1640922"/>
                  </a:lnTo>
                  <a:lnTo>
                    <a:pt x="1628841" y="1312214"/>
                  </a:lnTo>
                  <a:lnTo>
                    <a:pt x="1683134" y="1214392"/>
                  </a:lnTo>
                  <a:lnTo>
                    <a:pt x="1737426" y="780243"/>
                  </a:lnTo>
                  <a:lnTo>
                    <a:pt x="1791719" y="1151718"/>
                  </a:lnTo>
                  <a:lnTo>
                    <a:pt x="1846011" y="1255921"/>
                  </a:lnTo>
                  <a:lnTo>
                    <a:pt x="1900304" y="1227346"/>
                  </a:lnTo>
                  <a:lnTo>
                    <a:pt x="1954596" y="860443"/>
                  </a:lnTo>
                  <a:lnTo>
                    <a:pt x="2008889" y="1157433"/>
                  </a:lnTo>
                  <a:lnTo>
                    <a:pt x="2063181" y="1055706"/>
                  </a:lnTo>
                  <a:lnTo>
                    <a:pt x="2117474" y="795768"/>
                  </a:lnTo>
                  <a:lnTo>
                    <a:pt x="2171766" y="1570342"/>
                  </a:lnTo>
                  <a:lnTo>
                    <a:pt x="2226059" y="1464328"/>
                  </a:lnTo>
                  <a:lnTo>
                    <a:pt x="2280351" y="817200"/>
                  </a:lnTo>
                  <a:lnTo>
                    <a:pt x="2334644" y="890923"/>
                  </a:lnTo>
                  <a:lnTo>
                    <a:pt x="2388936" y="986650"/>
                  </a:lnTo>
                  <a:lnTo>
                    <a:pt x="2443229" y="1533480"/>
                  </a:lnTo>
                  <a:lnTo>
                    <a:pt x="2497521" y="1088662"/>
                  </a:lnTo>
                  <a:lnTo>
                    <a:pt x="2606106" y="1510239"/>
                  </a:lnTo>
                  <a:lnTo>
                    <a:pt x="2660399" y="766051"/>
                  </a:lnTo>
                  <a:lnTo>
                    <a:pt x="2714691" y="1428705"/>
                  </a:lnTo>
                  <a:lnTo>
                    <a:pt x="2768984" y="1161338"/>
                  </a:lnTo>
                  <a:lnTo>
                    <a:pt x="2823276" y="1035513"/>
                  </a:lnTo>
                  <a:lnTo>
                    <a:pt x="2877569" y="1030084"/>
                  </a:lnTo>
                  <a:lnTo>
                    <a:pt x="2931861" y="1249825"/>
                  </a:lnTo>
                  <a:lnTo>
                    <a:pt x="2986154" y="1238300"/>
                  </a:lnTo>
                  <a:lnTo>
                    <a:pt x="3040446" y="1455375"/>
                  </a:lnTo>
                  <a:lnTo>
                    <a:pt x="3094739" y="932262"/>
                  </a:lnTo>
                  <a:lnTo>
                    <a:pt x="3149031" y="1232109"/>
                  </a:lnTo>
                  <a:lnTo>
                    <a:pt x="3203324" y="679944"/>
                  </a:lnTo>
                  <a:lnTo>
                    <a:pt x="3257616" y="1547291"/>
                  </a:lnTo>
                  <a:lnTo>
                    <a:pt x="3311909" y="1015129"/>
                  </a:lnTo>
                  <a:lnTo>
                    <a:pt x="3366201" y="1261827"/>
                  </a:lnTo>
                  <a:lnTo>
                    <a:pt x="3420494" y="1042371"/>
                  </a:lnTo>
                  <a:lnTo>
                    <a:pt x="3474786" y="1446612"/>
                  </a:lnTo>
                  <a:lnTo>
                    <a:pt x="3529079" y="1292307"/>
                  </a:lnTo>
                  <a:lnTo>
                    <a:pt x="3583371" y="1466995"/>
                  </a:lnTo>
                  <a:lnTo>
                    <a:pt x="3637664" y="1009129"/>
                  </a:lnTo>
                  <a:lnTo>
                    <a:pt x="3691956" y="1284115"/>
                  </a:lnTo>
                  <a:lnTo>
                    <a:pt x="3746249" y="1027226"/>
                  </a:lnTo>
                  <a:lnTo>
                    <a:pt x="3800541" y="1134668"/>
                  </a:lnTo>
                  <a:lnTo>
                    <a:pt x="3854834" y="1509762"/>
                  </a:lnTo>
                  <a:lnTo>
                    <a:pt x="3909126" y="1144669"/>
                  </a:lnTo>
                  <a:lnTo>
                    <a:pt x="3963419" y="1160576"/>
                  </a:lnTo>
                  <a:lnTo>
                    <a:pt x="4017711" y="988555"/>
                  </a:lnTo>
                  <a:lnTo>
                    <a:pt x="4072004" y="955884"/>
                  </a:lnTo>
                  <a:lnTo>
                    <a:pt x="4126296" y="1206772"/>
                  </a:lnTo>
                  <a:lnTo>
                    <a:pt x="4180589" y="1234871"/>
                  </a:lnTo>
                  <a:lnTo>
                    <a:pt x="4234881" y="1456327"/>
                  </a:lnTo>
                  <a:lnTo>
                    <a:pt x="4289174" y="1316881"/>
                  </a:lnTo>
                  <a:lnTo>
                    <a:pt x="4343466" y="1363268"/>
                  </a:lnTo>
                  <a:lnTo>
                    <a:pt x="4397759" y="1231537"/>
                  </a:lnTo>
                  <a:lnTo>
                    <a:pt x="4452051" y="1035798"/>
                  </a:lnTo>
                  <a:lnTo>
                    <a:pt x="4506344" y="1220298"/>
                  </a:lnTo>
                  <a:lnTo>
                    <a:pt x="4560636" y="1177721"/>
                  </a:lnTo>
                  <a:lnTo>
                    <a:pt x="4614929" y="1343075"/>
                  </a:lnTo>
                  <a:lnTo>
                    <a:pt x="4669221" y="1367078"/>
                  </a:lnTo>
                  <a:lnTo>
                    <a:pt x="4723514" y="1347361"/>
                  </a:lnTo>
                  <a:lnTo>
                    <a:pt x="4777806" y="1189532"/>
                  </a:lnTo>
                  <a:lnTo>
                    <a:pt x="4832099" y="1121809"/>
                  </a:lnTo>
                  <a:lnTo>
                    <a:pt x="4886391" y="871968"/>
                  </a:lnTo>
                  <a:lnTo>
                    <a:pt x="4940684" y="1282591"/>
                  </a:lnTo>
                  <a:lnTo>
                    <a:pt x="4994976" y="912545"/>
                  </a:lnTo>
                  <a:lnTo>
                    <a:pt x="5049269" y="906639"/>
                  </a:lnTo>
                  <a:lnTo>
                    <a:pt x="5103561" y="1233442"/>
                  </a:lnTo>
                  <a:lnTo>
                    <a:pt x="5157854" y="1048181"/>
                  </a:lnTo>
                  <a:lnTo>
                    <a:pt x="5212146" y="1272495"/>
                  </a:lnTo>
                  <a:lnTo>
                    <a:pt x="5266439" y="1368793"/>
                  </a:lnTo>
                  <a:lnTo>
                    <a:pt x="5320731" y="977315"/>
                  </a:lnTo>
                  <a:lnTo>
                    <a:pt x="5375024" y="1300784"/>
                  </a:lnTo>
                  <a:lnTo>
                    <a:pt x="5429316" y="1178293"/>
                  </a:lnTo>
                  <a:lnTo>
                    <a:pt x="5483609" y="865492"/>
                  </a:lnTo>
                  <a:lnTo>
                    <a:pt x="5537901" y="1171816"/>
                  </a:lnTo>
                  <a:lnTo>
                    <a:pt x="5592194" y="1108855"/>
                  </a:lnTo>
                  <a:lnTo>
                    <a:pt x="5646486" y="1232966"/>
                  </a:lnTo>
                  <a:lnTo>
                    <a:pt x="5700779" y="1129620"/>
                  </a:lnTo>
                  <a:lnTo>
                    <a:pt x="5755071" y="1184579"/>
                  </a:lnTo>
                  <a:lnTo>
                    <a:pt x="5809364" y="1338884"/>
                  </a:lnTo>
                  <a:lnTo>
                    <a:pt x="5863656" y="1154290"/>
                  </a:lnTo>
                  <a:lnTo>
                    <a:pt x="5917949" y="1263446"/>
                  </a:lnTo>
                  <a:lnTo>
                    <a:pt x="5972241" y="1013129"/>
                  </a:lnTo>
                  <a:lnTo>
                    <a:pt x="6026534" y="1210677"/>
                  </a:lnTo>
                  <a:lnTo>
                    <a:pt x="6080826" y="1026464"/>
                  </a:lnTo>
                  <a:lnTo>
                    <a:pt x="6135119" y="1039894"/>
                  </a:lnTo>
                  <a:lnTo>
                    <a:pt x="6189411" y="1161910"/>
                  </a:lnTo>
                  <a:lnTo>
                    <a:pt x="6243704" y="1179531"/>
                  </a:lnTo>
                  <a:lnTo>
                    <a:pt x="6297996" y="1093615"/>
                  </a:lnTo>
                  <a:lnTo>
                    <a:pt x="6352289" y="1107998"/>
                  </a:lnTo>
                  <a:lnTo>
                    <a:pt x="6406581" y="1187246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AE952D59-3B9A-8DB7-0770-20873570ADF7}"/>
              </a:ext>
            </a:extLst>
          </p:cNvPr>
          <p:cNvSpPr/>
          <p:nvPr/>
        </p:nvSpPr>
        <p:spPr>
          <a:xfrm>
            <a:off x="2649161" y="1378818"/>
            <a:ext cx="6406515" cy="3118675"/>
          </a:xfrm>
          <a:custGeom>
            <a:avLst/>
            <a:gdLst>
              <a:gd name="connsiteX0" fmla="*/ 66 w 6406515"/>
              <a:gd name="connsiteY0" fmla="*/ 520877 h 3118675"/>
              <a:gd name="connsiteX1" fmla="*/ 54359 w 6406515"/>
              <a:gd name="connsiteY1" fmla="*/ 528307 h 3118675"/>
              <a:gd name="connsiteX2" fmla="*/ 108651 w 6406515"/>
              <a:gd name="connsiteY2" fmla="*/ 1289925 h 3118675"/>
              <a:gd name="connsiteX3" fmla="*/ 162944 w 6406515"/>
              <a:gd name="connsiteY3" fmla="*/ 737476 h 3118675"/>
              <a:gd name="connsiteX4" fmla="*/ 217236 w 6406515"/>
              <a:gd name="connsiteY4" fmla="*/ 1500428 h 3118675"/>
              <a:gd name="connsiteX5" fmla="*/ 271529 w 6406515"/>
              <a:gd name="connsiteY5" fmla="*/ 1271733 h 3118675"/>
              <a:gd name="connsiteX6" fmla="*/ 325821 w 6406515"/>
              <a:gd name="connsiteY6" fmla="*/ 1533099 h 3118675"/>
              <a:gd name="connsiteX7" fmla="*/ 380114 w 6406515"/>
              <a:gd name="connsiteY7" fmla="*/ 520210 h 3118675"/>
              <a:gd name="connsiteX8" fmla="*/ 434406 w 6406515"/>
              <a:gd name="connsiteY8" fmla="*/ 1094187 h 3118675"/>
              <a:gd name="connsiteX9" fmla="*/ 488699 w 6406515"/>
              <a:gd name="connsiteY9" fmla="*/ 1873046 h 3118675"/>
              <a:gd name="connsiteX10" fmla="*/ 542991 w 6406515"/>
              <a:gd name="connsiteY10" fmla="*/ 1083424 h 3118675"/>
              <a:gd name="connsiteX11" fmla="*/ 597284 w 6406515"/>
              <a:gd name="connsiteY11" fmla="*/ 756621 h 3118675"/>
              <a:gd name="connsiteX12" fmla="*/ 651576 w 6406515"/>
              <a:gd name="connsiteY12" fmla="*/ 903401 h 3118675"/>
              <a:gd name="connsiteX13" fmla="*/ 705869 w 6406515"/>
              <a:gd name="connsiteY13" fmla="*/ 1001794 h 3118675"/>
              <a:gd name="connsiteX14" fmla="*/ 760161 w 6406515"/>
              <a:gd name="connsiteY14" fmla="*/ 1474044 h 3118675"/>
              <a:gd name="connsiteX15" fmla="*/ 814454 w 6406515"/>
              <a:gd name="connsiteY15" fmla="*/ 910164 h 3118675"/>
              <a:gd name="connsiteX16" fmla="*/ 868746 w 6406515"/>
              <a:gd name="connsiteY16" fmla="*/ 1397177 h 3118675"/>
              <a:gd name="connsiteX17" fmla="*/ 923039 w 6406515"/>
              <a:gd name="connsiteY17" fmla="*/ 311232 h 3118675"/>
              <a:gd name="connsiteX18" fmla="*/ 977331 w 6406515"/>
              <a:gd name="connsiteY18" fmla="*/ 50 h 3118675"/>
              <a:gd name="connsiteX19" fmla="*/ 1031624 w 6406515"/>
              <a:gd name="connsiteY19" fmla="*/ 1443754 h 3118675"/>
              <a:gd name="connsiteX20" fmla="*/ 1085916 w 6406515"/>
              <a:gd name="connsiteY20" fmla="*/ 1923529 h 3118675"/>
              <a:gd name="connsiteX21" fmla="*/ 1140209 w 6406515"/>
              <a:gd name="connsiteY21" fmla="*/ 1642255 h 3118675"/>
              <a:gd name="connsiteX22" fmla="*/ 1194501 w 6406515"/>
              <a:gd name="connsiteY22" fmla="*/ 1438516 h 3118675"/>
              <a:gd name="connsiteX23" fmla="*/ 1248794 w 6406515"/>
              <a:gd name="connsiteY23" fmla="*/ 1336027 h 3118675"/>
              <a:gd name="connsiteX24" fmla="*/ 1303086 w 6406515"/>
              <a:gd name="connsiteY24" fmla="*/ 525259 h 3118675"/>
              <a:gd name="connsiteX25" fmla="*/ 1357379 w 6406515"/>
              <a:gd name="connsiteY25" fmla="*/ 930643 h 3118675"/>
              <a:gd name="connsiteX26" fmla="*/ 1411671 w 6406515"/>
              <a:gd name="connsiteY26" fmla="*/ 1043895 h 3118675"/>
              <a:gd name="connsiteX27" fmla="*/ 1465964 w 6406515"/>
              <a:gd name="connsiteY27" fmla="*/ 1274495 h 3118675"/>
              <a:gd name="connsiteX28" fmla="*/ 1520256 w 6406515"/>
              <a:gd name="connsiteY28" fmla="*/ 1294974 h 3118675"/>
              <a:gd name="connsiteX29" fmla="*/ 1574549 w 6406515"/>
              <a:gd name="connsiteY29" fmla="*/ 1721789 h 3118675"/>
              <a:gd name="connsiteX30" fmla="*/ 1628841 w 6406515"/>
              <a:gd name="connsiteY30" fmla="*/ 1408988 h 3118675"/>
              <a:gd name="connsiteX31" fmla="*/ 1683134 w 6406515"/>
              <a:gd name="connsiteY31" fmla="*/ 1234871 h 3118675"/>
              <a:gd name="connsiteX32" fmla="*/ 1737426 w 6406515"/>
              <a:gd name="connsiteY32" fmla="*/ 805294 h 3118675"/>
              <a:gd name="connsiteX33" fmla="*/ 1791719 w 6406515"/>
              <a:gd name="connsiteY33" fmla="*/ 1157147 h 3118675"/>
              <a:gd name="connsiteX34" fmla="*/ 1846011 w 6406515"/>
              <a:gd name="connsiteY34" fmla="*/ 1318310 h 3118675"/>
              <a:gd name="connsiteX35" fmla="*/ 1900304 w 6406515"/>
              <a:gd name="connsiteY35" fmla="*/ 1262779 h 3118675"/>
              <a:gd name="connsiteX36" fmla="*/ 1954596 w 6406515"/>
              <a:gd name="connsiteY36" fmla="*/ 851966 h 3118675"/>
              <a:gd name="connsiteX37" fmla="*/ 2008889 w 6406515"/>
              <a:gd name="connsiteY37" fmla="*/ 1186103 h 3118675"/>
              <a:gd name="connsiteX38" fmla="*/ 2063181 w 6406515"/>
              <a:gd name="connsiteY38" fmla="*/ 1048086 h 3118675"/>
              <a:gd name="connsiteX39" fmla="*/ 2117474 w 6406515"/>
              <a:gd name="connsiteY39" fmla="*/ 796245 h 3118675"/>
              <a:gd name="connsiteX40" fmla="*/ 2171766 w 6406515"/>
              <a:gd name="connsiteY40" fmla="*/ 1619205 h 3118675"/>
              <a:gd name="connsiteX41" fmla="*/ 2226059 w 6406515"/>
              <a:gd name="connsiteY41" fmla="*/ 1501571 h 3118675"/>
              <a:gd name="connsiteX42" fmla="*/ 2280351 w 6406515"/>
              <a:gd name="connsiteY42" fmla="*/ 801007 h 3118675"/>
              <a:gd name="connsiteX43" fmla="*/ 2334644 w 6406515"/>
              <a:gd name="connsiteY43" fmla="*/ 874255 h 3118675"/>
              <a:gd name="connsiteX44" fmla="*/ 2388936 w 6406515"/>
              <a:gd name="connsiteY44" fmla="*/ 1014463 h 3118675"/>
              <a:gd name="connsiteX45" fmla="*/ 2443229 w 6406515"/>
              <a:gd name="connsiteY45" fmla="*/ 1558912 h 3118675"/>
              <a:gd name="connsiteX46" fmla="*/ 2497521 w 6406515"/>
              <a:gd name="connsiteY46" fmla="*/ 1096759 h 3118675"/>
              <a:gd name="connsiteX47" fmla="*/ 2606106 w 6406515"/>
              <a:gd name="connsiteY47" fmla="*/ 1574818 h 3118675"/>
              <a:gd name="connsiteX48" fmla="*/ 2660399 w 6406515"/>
              <a:gd name="connsiteY48" fmla="*/ 785672 h 3118675"/>
              <a:gd name="connsiteX49" fmla="*/ 2714691 w 6406515"/>
              <a:gd name="connsiteY49" fmla="*/ 1440325 h 3118675"/>
              <a:gd name="connsiteX50" fmla="*/ 2768984 w 6406515"/>
              <a:gd name="connsiteY50" fmla="*/ 1178483 h 3118675"/>
              <a:gd name="connsiteX51" fmla="*/ 2823276 w 6406515"/>
              <a:gd name="connsiteY51" fmla="*/ 1041133 h 3118675"/>
              <a:gd name="connsiteX52" fmla="*/ 2877569 w 6406515"/>
              <a:gd name="connsiteY52" fmla="*/ 1042085 h 3118675"/>
              <a:gd name="connsiteX53" fmla="*/ 2931861 w 6406515"/>
              <a:gd name="connsiteY53" fmla="*/ 1281353 h 3118675"/>
              <a:gd name="connsiteX54" fmla="*/ 2986154 w 6406515"/>
              <a:gd name="connsiteY54" fmla="*/ 1271161 h 3118675"/>
              <a:gd name="connsiteX55" fmla="*/ 3040446 w 6406515"/>
              <a:gd name="connsiteY55" fmla="*/ 1480521 h 3118675"/>
              <a:gd name="connsiteX56" fmla="*/ 3094739 w 6406515"/>
              <a:gd name="connsiteY56" fmla="*/ 953598 h 3118675"/>
              <a:gd name="connsiteX57" fmla="*/ 3149031 w 6406515"/>
              <a:gd name="connsiteY57" fmla="*/ 1243920 h 3118675"/>
              <a:gd name="connsiteX58" fmla="*/ 3203324 w 6406515"/>
              <a:gd name="connsiteY58" fmla="*/ 684802 h 3118675"/>
              <a:gd name="connsiteX59" fmla="*/ 3257616 w 6406515"/>
              <a:gd name="connsiteY59" fmla="*/ 1606727 h 3118675"/>
              <a:gd name="connsiteX60" fmla="*/ 3311909 w 6406515"/>
              <a:gd name="connsiteY60" fmla="*/ 1004842 h 3118675"/>
              <a:gd name="connsiteX61" fmla="*/ 3366201 w 6406515"/>
              <a:gd name="connsiteY61" fmla="*/ 1288878 h 3118675"/>
              <a:gd name="connsiteX62" fmla="*/ 3420494 w 6406515"/>
              <a:gd name="connsiteY62" fmla="*/ 1030560 h 3118675"/>
              <a:gd name="connsiteX63" fmla="*/ 3474786 w 6406515"/>
              <a:gd name="connsiteY63" fmla="*/ 1513382 h 3118675"/>
              <a:gd name="connsiteX64" fmla="*/ 3529079 w 6406515"/>
              <a:gd name="connsiteY64" fmla="*/ 1304975 h 3118675"/>
              <a:gd name="connsiteX65" fmla="*/ 3583371 w 6406515"/>
              <a:gd name="connsiteY65" fmla="*/ 1489474 h 3118675"/>
              <a:gd name="connsiteX66" fmla="*/ 3637664 w 6406515"/>
              <a:gd name="connsiteY66" fmla="*/ 1003890 h 3118675"/>
              <a:gd name="connsiteX67" fmla="*/ 3691956 w 6406515"/>
              <a:gd name="connsiteY67" fmla="*/ 1290116 h 3118675"/>
              <a:gd name="connsiteX68" fmla="*/ 3746249 w 6406515"/>
              <a:gd name="connsiteY68" fmla="*/ 1030369 h 3118675"/>
              <a:gd name="connsiteX69" fmla="*/ 3800541 w 6406515"/>
              <a:gd name="connsiteY69" fmla="*/ 1153623 h 3118675"/>
              <a:gd name="connsiteX70" fmla="*/ 3854834 w 6406515"/>
              <a:gd name="connsiteY70" fmla="*/ 1553578 h 3118675"/>
              <a:gd name="connsiteX71" fmla="*/ 3909126 w 6406515"/>
              <a:gd name="connsiteY71" fmla="*/ 1167910 h 3118675"/>
              <a:gd name="connsiteX72" fmla="*/ 3963419 w 6406515"/>
              <a:gd name="connsiteY72" fmla="*/ 1184484 h 3118675"/>
              <a:gd name="connsiteX73" fmla="*/ 4017711 w 6406515"/>
              <a:gd name="connsiteY73" fmla="*/ 1021035 h 3118675"/>
              <a:gd name="connsiteX74" fmla="*/ 4072004 w 6406515"/>
              <a:gd name="connsiteY74" fmla="*/ 973124 h 3118675"/>
              <a:gd name="connsiteX75" fmla="*/ 4126296 w 6406515"/>
              <a:gd name="connsiteY75" fmla="*/ 1223727 h 3118675"/>
              <a:gd name="connsiteX76" fmla="*/ 4180589 w 6406515"/>
              <a:gd name="connsiteY76" fmla="*/ 1247825 h 3118675"/>
              <a:gd name="connsiteX77" fmla="*/ 4234881 w 6406515"/>
              <a:gd name="connsiteY77" fmla="*/ 1490141 h 3118675"/>
              <a:gd name="connsiteX78" fmla="*/ 4289174 w 6406515"/>
              <a:gd name="connsiteY78" fmla="*/ 1356791 h 3118675"/>
              <a:gd name="connsiteX79" fmla="*/ 4343466 w 6406515"/>
              <a:gd name="connsiteY79" fmla="*/ 1398320 h 3118675"/>
              <a:gd name="connsiteX80" fmla="*/ 4397759 w 6406515"/>
              <a:gd name="connsiteY80" fmla="*/ 1247825 h 3118675"/>
              <a:gd name="connsiteX81" fmla="*/ 4452051 w 6406515"/>
              <a:gd name="connsiteY81" fmla="*/ 1058563 h 3118675"/>
              <a:gd name="connsiteX82" fmla="*/ 4506344 w 6406515"/>
              <a:gd name="connsiteY82" fmla="*/ 1231633 h 3118675"/>
              <a:gd name="connsiteX83" fmla="*/ 4560636 w 6406515"/>
              <a:gd name="connsiteY83" fmla="*/ 1177912 h 3118675"/>
              <a:gd name="connsiteX84" fmla="*/ 4614929 w 6406515"/>
              <a:gd name="connsiteY84" fmla="*/ 1369174 h 3118675"/>
              <a:gd name="connsiteX85" fmla="*/ 4669221 w 6406515"/>
              <a:gd name="connsiteY85" fmla="*/ 1383461 h 3118675"/>
              <a:gd name="connsiteX86" fmla="*/ 4723514 w 6406515"/>
              <a:gd name="connsiteY86" fmla="*/ 1356886 h 3118675"/>
              <a:gd name="connsiteX87" fmla="*/ 4777806 w 6406515"/>
              <a:gd name="connsiteY87" fmla="*/ 1186008 h 3118675"/>
              <a:gd name="connsiteX88" fmla="*/ 4832099 w 6406515"/>
              <a:gd name="connsiteY88" fmla="*/ 1139812 h 3118675"/>
              <a:gd name="connsiteX89" fmla="*/ 4886391 w 6406515"/>
              <a:gd name="connsiteY89" fmla="*/ 880446 h 3118675"/>
              <a:gd name="connsiteX90" fmla="*/ 4940684 w 6406515"/>
              <a:gd name="connsiteY90" fmla="*/ 1306880 h 3118675"/>
              <a:gd name="connsiteX91" fmla="*/ 4994976 w 6406515"/>
              <a:gd name="connsiteY91" fmla="*/ 917212 h 3118675"/>
              <a:gd name="connsiteX92" fmla="*/ 5049269 w 6406515"/>
              <a:gd name="connsiteY92" fmla="*/ 901591 h 3118675"/>
              <a:gd name="connsiteX93" fmla="*/ 5103561 w 6406515"/>
              <a:gd name="connsiteY93" fmla="*/ 1243539 h 3118675"/>
              <a:gd name="connsiteX94" fmla="*/ 5157854 w 6406515"/>
              <a:gd name="connsiteY94" fmla="*/ 1050086 h 3118675"/>
              <a:gd name="connsiteX95" fmla="*/ 5212146 w 6406515"/>
              <a:gd name="connsiteY95" fmla="*/ 1301832 h 3118675"/>
              <a:gd name="connsiteX96" fmla="*/ 5266439 w 6406515"/>
              <a:gd name="connsiteY96" fmla="*/ 1396796 h 3118675"/>
              <a:gd name="connsiteX97" fmla="*/ 5320731 w 6406515"/>
              <a:gd name="connsiteY97" fmla="*/ 977029 h 3118675"/>
              <a:gd name="connsiteX98" fmla="*/ 5375024 w 6406515"/>
              <a:gd name="connsiteY98" fmla="*/ 1329169 h 3118675"/>
              <a:gd name="connsiteX99" fmla="*/ 5429316 w 6406515"/>
              <a:gd name="connsiteY99" fmla="*/ 1194580 h 3118675"/>
              <a:gd name="connsiteX100" fmla="*/ 5483609 w 6406515"/>
              <a:gd name="connsiteY100" fmla="*/ 875588 h 3118675"/>
              <a:gd name="connsiteX101" fmla="*/ 5537901 w 6406515"/>
              <a:gd name="connsiteY101" fmla="*/ 1195247 h 3118675"/>
              <a:gd name="connsiteX102" fmla="*/ 5592194 w 6406515"/>
              <a:gd name="connsiteY102" fmla="*/ 1121047 h 3118675"/>
              <a:gd name="connsiteX103" fmla="*/ 5646486 w 6406515"/>
              <a:gd name="connsiteY103" fmla="*/ 1244491 h 3118675"/>
              <a:gd name="connsiteX104" fmla="*/ 5700779 w 6406515"/>
              <a:gd name="connsiteY104" fmla="*/ 1147622 h 3118675"/>
              <a:gd name="connsiteX105" fmla="*/ 5755071 w 6406515"/>
              <a:gd name="connsiteY105" fmla="*/ 1196581 h 3118675"/>
              <a:gd name="connsiteX106" fmla="*/ 5809364 w 6406515"/>
              <a:gd name="connsiteY106" fmla="*/ 1374317 h 3118675"/>
              <a:gd name="connsiteX107" fmla="*/ 5863656 w 6406515"/>
              <a:gd name="connsiteY107" fmla="*/ 1156861 h 3118675"/>
              <a:gd name="connsiteX108" fmla="*/ 5917949 w 6406515"/>
              <a:gd name="connsiteY108" fmla="*/ 1291545 h 3118675"/>
              <a:gd name="connsiteX109" fmla="*/ 5972241 w 6406515"/>
              <a:gd name="connsiteY109" fmla="*/ 1019130 h 3118675"/>
              <a:gd name="connsiteX110" fmla="*/ 6026534 w 6406515"/>
              <a:gd name="connsiteY110" fmla="*/ 1223822 h 3118675"/>
              <a:gd name="connsiteX111" fmla="*/ 6080826 w 6406515"/>
              <a:gd name="connsiteY111" fmla="*/ 1039228 h 3118675"/>
              <a:gd name="connsiteX112" fmla="*/ 6135119 w 6406515"/>
              <a:gd name="connsiteY112" fmla="*/ 1050848 h 3118675"/>
              <a:gd name="connsiteX113" fmla="*/ 6189411 w 6406515"/>
              <a:gd name="connsiteY113" fmla="*/ 1167529 h 3118675"/>
              <a:gd name="connsiteX114" fmla="*/ 6243704 w 6406515"/>
              <a:gd name="connsiteY114" fmla="*/ 1186103 h 3118675"/>
              <a:gd name="connsiteX115" fmla="*/ 6297996 w 6406515"/>
              <a:gd name="connsiteY115" fmla="*/ 1110094 h 3118675"/>
              <a:gd name="connsiteX116" fmla="*/ 6352289 w 6406515"/>
              <a:gd name="connsiteY116" fmla="*/ 1111046 h 3118675"/>
              <a:gd name="connsiteX117" fmla="*/ 6406581 w 6406515"/>
              <a:gd name="connsiteY117" fmla="*/ 1210296 h 3118675"/>
              <a:gd name="connsiteX118" fmla="*/ 6406581 w 6406515"/>
              <a:gd name="connsiteY118" fmla="*/ 2518460 h 3118675"/>
              <a:gd name="connsiteX119" fmla="*/ 6352289 w 6406515"/>
              <a:gd name="connsiteY119" fmla="*/ 2421115 h 3118675"/>
              <a:gd name="connsiteX120" fmla="*/ 6297996 w 6406515"/>
              <a:gd name="connsiteY120" fmla="*/ 2415876 h 3118675"/>
              <a:gd name="connsiteX121" fmla="*/ 6243704 w 6406515"/>
              <a:gd name="connsiteY121" fmla="*/ 2497029 h 3118675"/>
              <a:gd name="connsiteX122" fmla="*/ 6189411 w 6406515"/>
              <a:gd name="connsiteY122" fmla="*/ 2481598 h 3118675"/>
              <a:gd name="connsiteX123" fmla="*/ 6135119 w 6406515"/>
              <a:gd name="connsiteY123" fmla="*/ 2361202 h 3118675"/>
              <a:gd name="connsiteX124" fmla="*/ 6080826 w 6406515"/>
              <a:gd name="connsiteY124" fmla="*/ 2351963 h 3118675"/>
              <a:gd name="connsiteX125" fmla="*/ 6026534 w 6406515"/>
              <a:gd name="connsiteY125" fmla="*/ 2528652 h 3118675"/>
              <a:gd name="connsiteX126" fmla="*/ 5972241 w 6406515"/>
              <a:gd name="connsiteY126" fmla="*/ 2328627 h 3118675"/>
              <a:gd name="connsiteX127" fmla="*/ 5917949 w 6406515"/>
              <a:gd name="connsiteY127" fmla="*/ 2592279 h 3118675"/>
              <a:gd name="connsiteX128" fmla="*/ 5863656 w 6406515"/>
              <a:gd name="connsiteY128" fmla="*/ 2469597 h 3118675"/>
              <a:gd name="connsiteX129" fmla="*/ 5809364 w 6406515"/>
              <a:gd name="connsiteY129" fmla="*/ 2675051 h 3118675"/>
              <a:gd name="connsiteX130" fmla="*/ 5755071 w 6406515"/>
              <a:gd name="connsiteY130" fmla="*/ 2505220 h 3118675"/>
              <a:gd name="connsiteX131" fmla="*/ 5700779 w 6406515"/>
              <a:gd name="connsiteY131" fmla="*/ 2454833 h 3118675"/>
              <a:gd name="connsiteX132" fmla="*/ 5646486 w 6406515"/>
              <a:gd name="connsiteY132" fmla="*/ 2560085 h 3118675"/>
              <a:gd name="connsiteX133" fmla="*/ 5592194 w 6406515"/>
              <a:gd name="connsiteY133" fmla="*/ 2425210 h 3118675"/>
              <a:gd name="connsiteX134" fmla="*/ 5537901 w 6406515"/>
              <a:gd name="connsiteY134" fmla="*/ 2505316 h 3118675"/>
              <a:gd name="connsiteX135" fmla="*/ 5483609 w 6406515"/>
              <a:gd name="connsiteY135" fmla="*/ 2186323 h 3118675"/>
              <a:gd name="connsiteX136" fmla="*/ 5429316 w 6406515"/>
              <a:gd name="connsiteY136" fmla="*/ 2503887 h 3118675"/>
              <a:gd name="connsiteX137" fmla="*/ 5375024 w 6406515"/>
              <a:gd name="connsiteY137" fmla="*/ 2629807 h 3118675"/>
              <a:gd name="connsiteX138" fmla="*/ 5320731 w 6406515"/>
              <a:gd name="connsiteY138" fmla="*/ 2290336 h 3118675"/>
              <a:gd name="connsiteX139" fmla="*/ 5266439 w 6406515"/>
              <a:gd name="connsiteY139" fmla="*/ 2699816 h 3118675"/>
              <a:gd name="connsiteX140" fmla="*/ 5212146 w 6406515"/>
              <a:gd name="connsiteY140" fmla="*/ 2600089 h 3118675"/>
              <a:gd name="connsiteX141" fmla="*/ 5157854 w 6406515"/>
              <a:gd name="connsiteY141" fmla="*/ 2362727 h 3118675"/>
              <a:gd name="connsiteX142" fmla="*/ 5103561 w 6406515"/>
              <a:gd name="connsiteY142" fmla="*/ 2554846 h 3118675"/>
              <a:gd name="connsiteX143" fmla="*/ 5049269 w 6406515"/>
              <a:gd name="connsiteY143" fmla="*/ 2220137 h 3118675"/>
              <a:gd name="connsiteX144" fmla="*/ 4994976 w 6406515"/>
              <a:gd name="connsiteY144" fmla="*/ 2228138 h 3118675"/>
              <a:gd name="connsiteX145" fmla="*/ 4940684 w 6406515"/>
              <a:gd name="connsiteY145" fmla="*/ 2616282 h 3118675"/>
              <a:gd name="connsiteX146" fmla="*/ 4886391 w 6406515"/>
              <a:gd name="connsiteY146" fmla="*/ 2188038 h 3118675"/>
              <a:gd name="connsiteX147" fmla="*/ 4832099 w 6406515"/>
              <a:gd name="connsiteY147" fmla="*/ 2443403 h 3118675"/>
              <a:gd name="connsiteX148" fmla="*/ 4777806 w 6406515"/>
              <a:gd name="connsiteY148" fmla="*/ 2503125 h 3118675"/>
              <a:gd name="connsiteX149" fmla="*/ 4723514 w 6406515"/>
              <a:gd name="connsiteY149" fmla="*/ 2673051 h 3118675"/>
              <a:gd name="connsiteX150" fmla="*/ 4669221 w 6406515"/>
              <a:gd name="connsiteY150" fmla="*/ 2691148 h 3118675"/>
              <a:gd name="connsiteX151" fmla="*/ 4614929 w 6406515"/>
              <a:gd name="connsiteY151" fmla="*/ 2671146 h 3118675"/>
              <a:gd name="connsiteX152" fmla="*/ 4560636 w 6406515"/>
              <a:gd name="connsiteY152" fmla="*/ 2494743 h 3118675"/>
              <a:gd name="connsiteX153" fmla="*/ 4506344 w 6406515"/>
              <a:gd name="connsiteY153" fmla="*/ 2549797 h 3118675"/>
              <a:gd name="connsiteX154" fmla="*/ 4452051 w 6406515"/>
              <a:gd name="connsiteY154" fmla="*/ 2357869 h 3118675"/>
              <a:gd name="connsiteX155" fmla="*/ 4397759 w 6406515"/>
              <a:gd name="connsiteY155" fmla="*/ 2553607 h 3118675"/>
              <a:gd name="connsiteX156" fmla="*/ 4343466 w 6406515"/>
              <a:gd name="connsiteY156" fmla="*/ 2702673 h 3118675"/>
              <a:gd name="connsiteX157" fmla="*/ 4289174 w 6406515"/>
              <a:gd name="connsiteY157" fmla="*/ 2659144 h 3118675"/>
              <a:gd name="connsiteX158" fmla="*/ 4234881 w 6406515"/>
              <a:gd name="connsiteY158" fmla="*/ 2798971 h 3118675"/>
              <a:gd name="connsiteX159" fmla="*/ 4180589 w 6406515"/>
              <a:gd name="connsiteY159" fmla="*/ 2556084 h 3118675"/>
              <a:gd name="connsiteX160" fmla="*/ 4126296 w 6406515"/>
              <a:gd name="connsiteY160" fmla="*/ 2535891 h 3118675"/>
              <a:gd name="connsiteX161" fmla="*/ 4072004 w 6406515"/>
              <a:gd name="connsiteY161" fmla="*/ 2275477 h 3118675"/>
              <a:gd name="connsiteX162" fmla="*/ 4017711 w 6406515"/>
              <a:gd name="connsiteY162" fmla="*/ 2328341 h 3118675"/>
              <a:gd name="connsiteX163" fmla="*/ 3963419 w 6406515"/>
              <a:gd name="connsiteY163" fmla="*/ 2485980 h 3118675"/>
              <a:gd name="connsiteX164" fmla="*/ 3909126 w 6406515"/>
              <a:gd name="connsiteY164" fmla="*/ 2478836 h 3118675"/>
              <a:gd name="connsiteX165" fmla="*/ 3854834 w 6406515"/>
              <a:gd name="connsiteY165" fmla="*/ 2859169 h 3118675"/>
              <a:gd name="connsiteX166" fmla="*/ 3800541 w 6406515"/>
              <a:gd name="connsiteY166" fmla="*/ 2459786 h 3118675"/>
              <a:gd name="connsiteX167" fmla="*/ 3746249 w 6406515"/>
              <a:gd name="connsiteY167" fmla="*/ 2343867 h 3118675"/>
              <a:gd name="connsiteX168" fmla="*/ 3691956 w 6406515"/>
              <a:gd name="connsiteY168" fmla="*/ 2609614 h 3118675"/>
              <a:gd name="connsiteX169" fmla="*/ 3637664 w 6406515"/>
              <a:gd name="connsiteY169" fmla="*/ 2318245 h 3118675"/>
              <a:gd name="connsiteX170" fmla="*/ 3583371 w 6406515"/>
              <a:gd name="connsiteY170" fmla="*/ 2798971 h 3118675"/>
              <a:gd name="connsiteX171" fmla="*/ 3529079 w 6406515"/>
              <a:gd name="connsiteY171" fmla="*/ 2615520 h 3118675"/>
              <a:gd name="connsiteX172" fmla="*/ 3474786 w 6406515"/>
              <a:gd name="connsiteY172" fmla="*/ 2810592 h 3118675"/>
              <a:gd name="connsiteX173" fmla="*/ 3420494 w 6406515"/>
              <a:gd name="connsiteY173" fmla="*/ 2346153 h 3118675"/>
              <a:gd name="connsiteX174" fmla="*/ 3366201 w 6406515"/>
              <a:gd name="connsiteY174" fmla="*/ 2595041 h 3118675"/>
              <a:gd name="connsiteX175" fmla="*/ 3311909 w 6406515"/>
              <a:gd name="connsiteY175" fmla="*/ 2327008 h 3118675"/>
              <a:gd name="connsiteX176" fmla="*/ 3257616 w 6406515"/>
              <a:gd name="connsiteY176" fmla="*/ 2901270 h 3118675"/>
              <a:gd name="connsiteX177" fmla="*/ 3203324 w 6406515"/>
              <a:gd name="connsiteY177" fmla="*/ 1997252 h 3118675"/>
              <a:gd name="connsiteX178" fmla="*/ 3149031 w 6406515"/>
              <a:gd name="connsiteY178" fmla="*/ 2551226 h 3118675"/>
              <a:gd name="connsiteX179" fmla="*/ 3094739 w 6406515"/>
              <a:gd name="connsiteY179" fmla="*/ 2266429 h 3118675"/>
              <a:gd name="connsiteX180" fmla="*/ 3040446 w 6406515"/>
              <a:gd name="connsiteY180" fmla="*/ 2787351 h 3118675"/>
              <a:gd name="connsiteX181" fmla="*/ 2986154 w 6406515"/>
              <a:gd name="connsiteY181" fmla="*/ 2583516 h 3118675"/>
              <a:gd name="connsiteX182" fmla="*/ 2931861 w 6406515"/>
              <a:gd name="connsiteY182" fmla="*/ 2591327 h 3118675"/>
              <a:gd name="connsiteX183" fmla="*/ 2877569 w 6406515"/>
              <a:gd name="connsiteY183" fmla="*/ 2347296 h 3118675"/>
              <a:gd name="connsiteX184" fmla="*/ 2823276 w 6406515"/>
              <a:gd name="connsiteY184" fmla="*/ 2357488 h 3118675"/>
              <a:gd name="connsiteX185" fmla="*/ 2768984 w 6406515"/>
              <a:gd name="connsiteY185" fmla="*/ 2483122 h 3118675"/>
              <a:gd name="connsiteX186" fmla="*/ 2714691 w 6406515"/>
              <a:gd name="connsiteY186" fmla="*/ 2750013 h 3118675"/>
              <a:gd name="connsiteX187" fmla="*/ 2660399 w 6406515"/>
              <a:gd name="connsiteY187" fmla="*/ 2095074 h 3118675"/>
              <a:gd name="connsiteX188" fmla="*/ 2606106 w 6406515"/>
              <a:gd name="connsiteY188" fmla="*/ 2874886 h 3118675"/>
              <a:gd name="connsiteX189" fmla="*/ 2551814 w 6406515"/>
              <a:gd name="connsiteY189" fmla="*/ 2636475 h 3118675"/>
              <a:gd name="connsiteX190" fmla="*/ 2497521 w 6406515"/>
              <a:gd name="connsiteY190" fmla="*/ 2408542 h 3118675"/>
              <a:gd name="connsiteX191" fmla="*/ 2443229 w 6406515"/>
              <a:gd name="connsiteY191" fmla="*/ 2865361 h 3118675"/>
              <a:gd name="connsiteX192" fmla="*/ 2388936 w 6406515"/>
              <a:gd name="connsiteY192" fmla="*/ 2324055 h 3118675"/>
              <a:gd name="connsiteX193" fmla="*/ 2334644 w 6406515"/>
              <a:gd name="connsiteY193" fmla="*/ 2211279 h 3118675"/>
              <a:gd name="connsiteX194" fmla="*/ 2280351 w 6406515"/>
              <a:gd name="connsiteY194" fmla="*/ 2130031 h 3118675"/>
              <a:gd name="connsiteX195" fmla="*/ 2226059 w 6406515"/>
              <a:gd name="connsiteY195" fmla="*/ 2808973 h 3118675"/>
              <a:gd name="connsiteX196" fmla="*/ 2171766 w 6406515"/>
              <a:gd name="connsiteY196" fmla="*/ 2928226 h 3118675"/>
              <a:gd name="connsiteX197" fmla="*/ 2117474 w 6406515"/>
              <a:gd name="connsiteY197" fmla="*/ 2118124 h 3118675"/>
              <a:gd name="connsiteX198" fmla="*/ 2063181 w 6406515"/>
              <a:gd name="connsiteY198" fmla="*/ 2371489 h 3118675"/>
              <a:gd name="connsiteX199" fmla="*/ 2008889 w 6406515"/>
              <a:gd name="connsiteY199" fmla="*/ 2484932 h 3118675"/>
              <a:gd name="connsiteX200" fmla="*/ 1954596 w 6406515"/>
              <a:gd name="connsiteY200" fmla="*/ 2172798 h 3118675"/>
              <a:gd name="connsiteX201" fmla="*/ 1900304 w 6406515"/>
              <a:gd name="connsiteY201" fmla="*/ 2580658 h 3118675"/>
              <a:gd name="connsiteX202" fmla="*/ 1846011 w 6406515"/>
              <a:gd name="connsiteY202" fmla="*/ 2611234 h 3118675"/>
              <a:gd name="connsiteX203" fmla="*/ 1791719 w 6406515"/>
              <a:gd name="connsiteY203" fmla="*/ 2475598 h 3118675"/>
              <a:gd name="connsiteX204" fmla="*/ 1737426 w 6406515"/>
              <a:gd name="connsiteY204" fmla="*/ 2117553 h 3118675"/>
              <a:gd name="connsiteX205" fmla="*/ 1683134 w 6406515"/>
              <a:gd name="connsiteY205" fmla="*/ 2547797 h 3118675"/>
              <a:gd name="connsiteX206" fmla="*/ 1628841 w 6406515"/>
              <a:gd name="connsiteY206" fmla="*/ 2714199 h 3118675"/>
              <a:gd name="connsiteX207" fmla="*/ 1574549 w 6406515"/>
              <a:gd name="connsiteY207" fmla="*/ 2998806 h 3118675"/>
              <a:gd name="connsiteX208" fmla="*/ 1520256 w 6406515"/>
              <a:gd name="connsiteY208" fmla="*/ 2618854 h 3118675"/>
              <a:gd name="connsiteX209" fmla="*/ 1465964 w 6406515"/>
              <a:gd name="connsiteY209" fmla="*/ 2585897 h 3118675"/>
              <a:gd name="connsiteX210" fmla="*/ 1411671 w 6406515"/>
              <a:gd name="connsiteY210" fmla="*/ 2370061 h 3118675"/>
              <a:gd name="connsiteX211" fmla="*/ 1357379 w 6406515"/>
              <a:gd name="connsiteY211" fmla="*/ 2242330 h 3118675"/>
              <a:gd name="connsiteX212" fmla="*/ 1303086 w 6406515"/>
              <a:gd name="connsiteY212" fmla="*/ 1853615 h 3118675"/>
              <a:gd name="connsiteX213" fmla="*/ 1248794 w 6406515"/>
              <a:gd name="connsiteY213" fmla="*/ 2630093 h 3118675"/>
              <a:gd name="connsiteX214" fmla="*/ 1194501 w 6406515"/>
              <a:gd name="connsiteY214" fmla="*/ 2752489 h 3118675"/>
              <a:gd name="connsiteX215" fmla="*/ 1085916 w 6406515"/>
              <a:gd name="connsiteY215" fmla="*/ 3118726 h 3118675"/>
              <a:gd name="connsiteX216" fmla="*/ 1031624 w 6406515"/>
              <a:gd name="connsiteY216" fmla="*/ 2752013 h 3118675"/>
              <a:gd name="connsiteX217" fmla="*/ 977331 w 6406515"/>
              <a:gd name="connsiteY217" fmla="*/ 1332979 h 3118675"/>
              <a:gd name="connsiteX218" fmla="*/ 923039 w 6406515"/>
              <a:gd name="connsiteY218" fmla="*/ 1619110 h 3118675"/>
              <a:gd name="connsiteX219" fmla="*/ 868746 w 6406515"/>
              <a:gd name="connsiteY219" fmla="*/ 2712389 h 3118675"/>
              <a:gd name="connsiteX220" fmla="*/ 814454 w 6406515"/>
              <a:gd name="connsiteY220" fmla="*/ 2224614 h 3118675"/>
              <a:gd name="connsiteX221" fmla="*/ 760161 w 6406515"/>
              <a:gd name="connsiteY221" fmla="*/ 2794018 h 3118675"/>
              <a:gd name="connsiteX222" fmla="*/ 705869 w 6406515"/>
              <a:gd name="connsiteY222" fmla="*/ 2306434 h 3118675"/>
              <a:gd name="connsiteX223" fmla="*/ 651576 w 6406515"/>
              <a:gd name="connsiteY223" fmla="*/ 2248903 h 3118675"/>
              <a:gd name="connsiteX224" fmla="*/ 597284 w 6406515"/>
              <a:gd name="connsiteY224" fmla="*/ 2108028 h 3118675"/>
              <a:gd name="connsiteX225" fmla="*/ 542991 w 6406515"/>
              <a:gd name="connsiteY225" fmla="*/ 2397397 h 3118675"/>
              <a:gd name="connsiteX226" fmla="*/ 488699 w 6406515"/>
              <a:gd name="connsiteY226" fmla="*/ 3057956 h 3118675"/>
              <a:gd name="connsiteX227" fmla="*/ 434406 w 6406515"/>
              <a:gd name="connsiteY227" fmla="*/ 2438736 h 3118675"/>
              <a:gd name="connsiteX228" fmla="*/ 380114 w 6406515"/>
              <a:gd name="connsiteY228" fmla="*/ 1836565 h 3118675"/>
              <a:gd name="connsiteX229" fmla="*/ 325821 w 6406515"/>
              <a:gd name="connsiteY229" fmla="*/ 2836405 h 3118675"/>
              <a:gd name="connsiteX230" fmla="*/ 271529 w 6406515"/>
              <a:gd name="connsiteY230" fmla="*/ 2571610 h 3118675"/>
              <a:gd name="connsiteX231" fmla="*/ 217236 w 6406515"/>
              <a:gd name="connsiteY231" fmla="*/ 2774492 h 3118675"/>
              <a:gd name="connsiteX232" fmla="*/ 162944 w 6406515"/>
              <a:gd name="connsiteY232" fmla="*/ 2112695 h 3118675"/>
              <a:gd name="connsiteX233" fmla="*/ 108651 w 6406515"/>
              <a:gd name="connsiteY233" fmla="*/ 2597137 h 3118675"/>
              <a:gd name="connsiteX234" fmla="*/ 54359 w 6406515"/>
              <a:gd name="connsiteY234" fmla="*/ 1859044 h 3118675"/>
              <a:gd name="connsiteX235" fmla="*/ 66 w 6406515"/>
              <a:gd name="connsiteY235" fmla="*/ 1860949 h 311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6406515" h="3118675">
                <a:moveTo>
                  <a:pt x="66" y="520877"/>
                </a:moveTo>
                <a:lnTo>
                  <a:pt x="54359" y="528307"/>
                </a:lnTo>
                <a:lnTo>
                  <a:pt x="108651" y="1289925"/>
                </a:lnTo>
                <a:lnTo>
                  <a:pt x="162944" y="737476"/>
                </a:lnTo>
                <a:lnTo>
                  <a:pt x="217236" y="1500428"/>
                </a:lnTo>
                <a:lnTo>
                  <a:pt x="271529" y="1271733"/>
                </a:lnTo>
                <a:lnTo>
                  <a:pt x="325821" y="1533099"/>
                </a:lnTo>
                <a:lnTo>
                  <a:pt x="380114" y="520210"/>
                </a:lnTo>
                <a:lnTo>
                  <a:pt x="434406" y="1094187"/>
                </a:lnTo>
                <a:lnTo>
                  <a:pt x="488699" y="1873046"/>
                </a:lnTo>
                <a:lnTo>
                  <a:pt x="542991" y="1083424"/>
                </a:lnTo>
                <a:lnTo>
                  <a:pt x="597284" y="756621"/>
                </a:lnTo>
                <a:lnTo>
                  <a:pt x="651576" y="903401"/>
                </a:lnTo>
                <a:lnTo>
                  <a:pt x="705869" y="1001794"/>
                </a:lnTo>
                <a:lnTo>
                  <a:pt x="760161" y="1474044"/>
                </a:lnTo>
                <a:lnTo>
                  <a:pt x="814454" y="910164"/>
                </a:lnTo>
                <a:lnTo>
                  <a:pt x="868746" y="1397177"/>
                </a:lnTo>
                <a:lnTo>
                  <a:pt x="923039" y="311232"/>
                </a:lnTo>
                <a:lnTo>
                  <a:pt x="977331" y="50"/>
                </a:lnTo>
                <a:lnTo>
                  <a:pt x="1031624" y="1443754"/>
                </a:lnTo>
                <a:lnTo>
                  <a:pt x="1085916" y="1923529"/>
                </a:lnTo>
                <a:lnTo>
                  <a:pt x="1140209" y="1642255"/>
                </a:lnTo>
                <a:lnTo>
                  <a:pt x="1194501" y="1438516"/>
                </a:lnTo>
                <a:lnTo>
                  <a:pt x="1248794" y="1336027"/>
                </a:lnTo>
                <a:lnTo>
                  <a:pt x="1303086" y="525259"/>
                </a:lnTo>
                <a:lnTo>
                  <a:pt x="1357379" y="930643"/>
                </a:lnTo>
                <a:lnTo>
                  <a:pt x="1411671" y="1043895"/>
                </a:lnTo>
                <a:lnTo>
                  <a:pt x="1465964" y="1274495"/>
                </a:lnTo>
                <a:lnTo>
                  <a:pt x="1520256" y="1294974"/>
                </a:lnTo>
                <a:lnTo>
                  <a:pt x="1574549" y="1721789"/>
                </a:lnTo>
                <a:lnTo>
                  <a:pt x="1628841" y="1408988"/>
                </a:lnTo>
                <a:lnTo>
                  <a:pt x="1683134" y="1234871"/>
                </a:lnTo>
                <a:lnTo>
                  <a:pt x="1737426" y="805294"/>
                </a:lnTo>
                <a:lnTo>
                  <a:pt x="1791719" y="1157147"/>
                </a:lnTo>
                <a:lnTo>
                  <a:pt x="1846011" y="1318310"/>
                </a:lnTo>
                <a:lnTo>
                  <a:pt x="1900304" y="1262779"/>
                </a:lnTo>
                <a:lnTo>
                  <a:pt x="1954596" y="851966"/>
                </a:lnTo>
                <a:lnTo>
                  <a:pt x="2008889" y="1186103"/>
                </a:lnTo>
                <a:lnTo>
                  <a:pt x="2063181" y="1048086"/>
                </a:lnTo>
                <a:lnTo>
                  <a:pt x="2117474" y="796245"/>
                </a:lnTo>
                <a:lnTo>
                  <a:pt x="2171766" y="1619205"/>
                </a:lnTo>
                <a:lnTo>
                  <a:pt x="2226059" y="1501571"/>
                </a:lnTo>
                <a:lnTo>
                  <a:pt x="2280351" y="801007"/>
                </a:lnTo>
                <a:lnTo>
                  <a:pt x="2334644" y="874255"/>
                </a:lnTo>
                <a:lnTo>
                  <a:pt x="2388936" y="1014463"/>
                </a:lnTo>
                <a:lnTo>
                  <a:pt x="2443229" y="1558912"/>
                </a:lnTo>
                <a:lnTo>
                  <a:pt x="2497521" y="1096759"/>
                </a:lnTo>
                <a:lnTo>
                  <a:pt x="2606106" y="1574818"/>
                </a:lnTo>
                <a:lnTo>
                  <a:pt x="2660399" y="785672"/>
                </a:lnTo>
                <a:lnTo>
                  <a:pt x="2714691" y="1440325"/>
                </a:lnTo>
                <a:lnTo>
                  <a:pt x="2768984" y="1178483"/>
                </a:lnTo>
                <a:lnTo>
                  <a:pt x="2823276" y="1041133"/>
                </a:lnTo>
                <a:lnTo>
                  <a:pt x="2877569" y="1042085"/>
                </a:lnTo>
                <a:lnTo>
                  <a:pt x="2931861" y="1281353"/>
                </a:lnTo>
                <a:lnTo>
                  <a:pt x="2986154" y="1271161"/>
                </a:lnTo>
                <a:lnTo>
                  <a:pt x="3040446" y="1480521"/>
                </a:lnTo>
                <a:lnTo>
                  <a:pt x="3094739" y="953598"/>
                </a:lnTo>
                <a:lnTo>
                  <a:pt x="3149031" y="1243920"/>
                </a:lnTo>
                <a:lnTo>
                  <a:pt x="3203324" y="684802"/>
                </a:lnTo>
                <a:lnTo>
                  <a:pt x="3257616" y="1606727"/>
                </a:lnTo>
                <a:lnTo>
                  <a:pt x="3311909" y="1004842"/>
                </a:lnTo>
                <a:lnTo>
                  <a:pt x="3366201" y="1288878"/>
                </a:lnTo>
                <a:lnTo>
                  <a:pt x="3420494" y="1030560"/>
                </a:lnTo>
                <a:lnTo>
                  <a:pt x="3474786" y="1513382"/>
                </a:lnTo>
                <a:lnTo>
                  <a:pt x="3529079" y="1304975"/>
                </a:lnTo>
                <a:lnTo>
                  <a:pt x="3583371" y="1489474"/>
                </a:lnTo>
                <a:lnTo>
                  <a:pt x="3637664" y="1003890"/>
                </a:lnTo>
                <a:lnTo>
                  <a:pt x="3691956" y="1290116"/>
                </a:lnTo>
                <a:lnTo>
                  <a:pt x="3746249" y="1030369"/>
                </a:lnTo>
                <a:lnTo>
                  <a:pt x="3800541" y="1153623"/>
                </a:lnTo>
                <a:lnTo>
                  <a:pt x="3854834" y="1553578"/>
                </a:lnTo>
                <a:lnTo>
                  <a:pt x="3909126" y="1167910"/>
                </a:lnTo>
                <a:lnTo>
                  <a:pt x="3963419" y="1184484"/>
                </a:lnTo>
                <a:lnTo>
                  <a:pt x="4017711" y="1021035"/>
                </a:lnTo>
                <a:lnTo>
                  <a:pt x="4072004" y="973124"/>
                </a:lnTo>
                <a:lnTo>
                  <a:pt x="4126296" y="1223727"/>
                </a:lnTo>
                <a:lnTo>
                  <a:pt x="4180589" y="1247825"/>
                </a:lnTo>
                <a:lnTo>
                  <a:pt x="4234881" y="1490141"/>
                </a:lnTo>
                <a:lnTo>
                  <a:pt x="4289174" y="1356791"/>
                </a:lnTo>
                <a:lnTo>
                  <a:pt x="4343466" y="1398320"/>
                </a:lnTo>
                <a:lnTo>
                  <a:pt x="4397759" y="1247825"/>
                </a:lnTo>
                <a:lnTo>
                  <a:pt x="4452051" y="1058563"/>
                </a:lnTo>
                <a:lnTo>
                  <a:pt x="4506344" y="1231633"/>
                </a:lnTo>
                <a:lnTo>
                  <a:pt x="4560636" y="1177912"/>
                </a:lnTo>
                <a:lnTo>
                  <a:pt x="4614929" y="1369174"/>
                </a:lnTo>
                <a:lnTo>
                  <a:pt x="4669221" y="1383461"/>
                </a:lnTo>
                <a:lnTo>
                  <a:pt x="4723514" y="1356886"/>
                </a:lnTo>
                <a:lnTo>
                  <a:pt x="4777806" y="1186008"/>
                </a:lnTo>
                <a:lnTo>
                  <a:pt x="4832099" y="1139812"/>
                </a:lnTo>
                <a:lnTo>
                  <a:pt x="4886391" y="880446"/>
                </a:lnTo>
                <a:lnTo>
                  <a:pt x="4940684" y="1306880"/>
                </a:lnTo>
                <a:lnTo>
                  <a:pt x="4994976" y="917212"/>
                </a:lnTo>
                <a:lnTo>
                  <a:pt x="5049269" y="901591"/>
                </a:lnTo>
                <a:lnTo>
                  <a:pt x="5103561" y="1243539"/>
                </a:lnTo>
                <a:lnTo>
                  <a:pt x="5157854" y="1050086"/>
                </a:lnTo>
                <a:lnTo>
                  <a:pt x="5212146" y="1301832"/>
                </a:lnTo>
                <a:lnTo>
                  <a:pt x="5266439" y="1396796"/>
                </a:lnTo>
                <a:lnTo>
                  <a:pt x="5320731" y="977029"/>
                </a:lnTo>
                <a:lnTo>
                  <a:pt x="5375024" y="1329169"/>
                </a:lnTo>
                <a:lnTo>
                  <a:pt x="5429316" y="1194580"/>
                </a:lnTo>
                <a:lnTo>
                  <a:pt x="5483609" y="875588"/>
                </a:lnTo>
                <a:lnTo>
                  <a:pt x="5537901" y="1195247"/>
                </a:lnTo>
                <a:lnTo>
                  <a:pt x="5592194" y="1121047"/>
                </a:lnTo>
                <a:lnTo>
                  <a:pt x="5646486" y="1244491"/>
                </a:lnTo>
                <a:lnTo>
                  <a:pt x="5700779" y="1147622"/>
                </a:lnTo>
                <a:lnTo>
                  <a:pt x="5755071" y="1196581"/>
                </a:lnTo>
                <a:lnTo>
                  <a:pt x="5809364" y="1374317"/>
                </a:lnTo>
                <a:lnTo>
                  <a:pt x="5863656" y="1156861"/>
                </a:lnTo>
                <a:lnTo>
                  <a:pt x="5917949" y="1291545"/>
                </a:lnTo>
                <a:lnTo>
                  <a:pt x="5972241" y="1019130"/>
                </a:lnTo>
                <a:lnTo>
                  <a:pt x="6026534" y="1223822"/>
                </a:lnTo>
                <a:lnTo>
                  <a:pt x="6080826" y="1039228"/>
                </a:lnTo>
                <a:lnTo>
                  <a:pt x="6135119" y="1050848"/>
                </a:lnTo>
                <a:lnTo>
                  <a:pt x="6189411" y="1167529"/>
                </a:lnTo>
                <a:lnTo>
                  <a:pt x="6243704" y="1186103"/>
                </a:lnTo>
                <a:lnTo>
                  <a:pt x="6297996" y="1110094"/>
                </a:lnTo>
                <a:lnTo>
                  <a:pt x="6352289" y="1111046"/>
                </a:lnTo>
                <a:lnTo>
                  <a:pt x="6406581" y="1210296"/>
                </a:lnTo>
                <a:lnTo>
                  <a:pt x="6406581" y="2518460"/>
                </a:lnTo>
                <a:lnTo>
                  <a:pt x="6352289" y="2421115"/>
                </a:lnTo>
                <a:lnTo>
                  <a:pt x="6297996" y="2415876"/>
                </a:lnTo>
                <a:lnTo>
                  <a:pt x="6243704" y="2497029"/>
                </a:lnTo>
                <a:lnTo>
                  <a:pt x="6189411" y="2481598"/>
                </a:lnTo>
                <a:lnTo>
                  <a:pt x="6135119" y="2361202"/>
                </a:lnTo>
                <a:lnTo>
                  <a:pt x="6080826" y="2351963"/>
                </a:lnTo>
                <a:lnTo>
                  <a:pt x="6026534" y="2528652"/>
                </a:lnTo>
                <a:lnTo>
                  <a:pt x="5972241" y="2328627"/>
                </a:lnTo>
                <a:lnTo>
                  <a:pt x="5917949" y="2592279"/>
                </a:lnTo>
                <a:lnTo>
                  <a:pt x="5863656" y="2469597"/>
                </a:lnTo>
                <a:lnTo>
                  <a:pt x="5809364" y="2675051"/>
                </a:lnTo>
                <a:lnTo>
                  <a:pt x="5755071" y="2505220"/>
                </a:lnTo>
                <a:lnTo>
                  <a:pt x="5700779" y="2454833"/>
                </a:lnTo>
                <a:lnTo>
                  <a:pt x="5646486" y="2560085"/>
                </a:lnTo>
                <a:lnTo>
                  <a:pt x="5592194" y="2425210"/>
                </a:lnTo>
                <a:lnTo>
                  <a:pt x="5537901" y="2505316"/>
                </a:lnTo>
                <a:lnTo>
                  <a:pt x="5483609" y="2186323"/>
                </a:lnTo>
                <a:lnTo>
                  <a:pt x="5429316" y="2503887"/>
                </a:lnTo>
                <a:lnTo>
                  <a:pt x="5375024" y="2629807"/>
                </a:lnTo>
                <a:lnTo>
                  <a:pt x="5320731" y="2290336"/>
                </a:lnTo>
                <a:lnTo>
                  <a:pt x="5266439" y="2699816"/>
                </a:lnTo>
                <a:lnTo>
                  <a:pt x="5212146" y="2600089"/>
                </a:lnTo>
                <a:lnTo>
                  <a:pt x="5157854" y="2362727"/>
                </a:lnTo>
                <a:lnTo>
                  <a:pt x="5103561" y="2554846"/>
                </a:lnTo>
                <a:lnTo>
                  <a:pt x="5049269" y="2220137"/>
                </a:lnTo>
                <a:lnTo>
                  <a:pt x="4994976" y="2228138"/>
                </a:lnTo>
                <a:lnTo>
                  <a:pt x="4940684" y="2616282"/>
                </a:lnTo>
                <a:lnTo>
                  <a:pt x="4886391" y="2188038"/>
                </a:lnTo>
                <a:lnTo>
                  <a:pt x="4832099" y="2443403"/>
                </a:lnTo>
                <a:lnTo>
                  <a:pt x="4777806" y="2503125"/>
                </a:lnTo>
                <a:lnTo>
                  <a:pt x="4723514" y="2673051"/>
                </a:lnTo>
                <a:lnTo>
                  <a:pt x="4669221" y="2691148"/>
                </a:lnTo>
                <a:lnTo>
                  <a:pt x="4614929" y="2671146"/>
                </a:lnTo>
                <a:lnTo>
                  <a:pt x="4560636" y="2494743"/>
                </a:lnTo>
                <a:lnTo>
                  <a:pt x="4506344" y="2549797"/>
                </a:lnTo>
                <a:lnTo>
                  <a:pt x="4452051" y="2357869"/>
                </a:lnTo>
                <a:lnTo>
                  <a:pt x="4397759" y="2553607"/>
                </a:lnTo>
                <a:lnTo>
                  <a:pt x="4343466" y="2702673"/>
                </a:lnTo>
                <a:lnTo>
                  <a:pt x="4289174" y="2659144"/>
                </a:lnTo>
                <a:lnTo>
                  <a:pt x="4234881" y="2798971"/>
                </a:lnTo>
                <a:lnTo>
                  <a:pt x="4180589" y="2556084"/>
                </a:lnTo>
                <a:lnTo>
                  <a:pt x="4126296" y="2535891"/>
                </a:lnTo>
                <a:lnTo>
                  <a:pt x="4072004" y="2275477"/>
                </a:lnTo>
                <a:lnTo>
                  <a:pt x="4017711" y="2328341"/>
                </a:lnTo>
                <a:lnTo>
                  <a:pt x="3963419" y="2485980"/>
                </a:lnTo>
                <a:lnTo>
                  <a:pt x="3909126" y="2478836"/>
                </a:lnTo>
                <a:lnTo>
                  <a:pt x="3854834" y="2859169"/>
                </a:lnTo>
                <a:lnTo>
                  <a:pt x="3800541" y="2459786"/>
                </a:lnTo>
                <a:lnTo>
                  <a:pt x="3746249" y="2343867"/>
                </a:lnTo>
                <a:lnTo>
                  <a:pt x="3691956" y="2609614"/>
                </a:lnTo>
                <a:lnTo>
                  <a:pt x="3637664" y="2318245"/>
                </a:lnTo>
                <a:lnTo>
                  <a:pt x="3583371" y="2798971"/>
                </a:lnTo>
                <a:lnTo>
                  <a:pt x="3529079" y="2615520"/>
                </a:lnTo>
                <a:lnTo>
                  <a:pt x="3474786" y="2810592"/>
                </a:lnTo>
                <a:lnTo>
                  <a:pt x="3420494" y="2346153"/>
                </a:lnTo>
                <a:lnTo>
                  <a:pt x="3366201" y="2595041"/>
                </a:lnTo>
                <a:lnTo>
                  <a:pt x="3311909" y="2327008"/>
                </a:lnTo>
                <a:lnTo>
                  <a:pt x="3257616" y="2901270"/>
                </a:lnTo>
                <a:lnTo>
                  <a:pt x="3203324" y="1997252"/>
                </a:lnTo>
                <a:lnTo>
                  <a:pt x="3149031" y="2551226"/>
                </a:lnTo>
                <a:lnTo>
                  <a:pt x="3094739" y="2266429"/>
                </a:lnTo>
                <a:lnTo>
                  <a:pt x="3040446" y="2787351"/>
                </a:lnTo>
                <a:lnTo>
                  <a:pt x="2986154" y="2583516"/>
                </a:lnTo>
                <a:lnTo>
                  <a:pt x="2931861" y="2591327"/>
                </a:lnTo>
                <a:lnTo>
                  <a:pt x="2877569" y="2347296"/>
                </a:lnTo>
                <a:lnTo>
                  <a:pt x="2823276" y="2357488"/>
                </a:lnTo>
                <a:lnTo>
                  <a:pt x="2768984" y="2483122"/>
                </a:lnTo>
                <a:lnTo>
                  <a:pt x="2714691" y="2750013"/>
                </a:lnTo>
                <a:lnTo>
                  <a:pt x="2660399" y="2095074"/>
                </a:lnTo>
                <a:lnTo>
                  <a:pt x="2606106" y="2874886"/>
                </a:lnTo>
                <a:lnTo>
                  <a:pt x="2551814" y="2636475"/>
                </a:lnTo>
                <a:lnTo>
                  <a:pt x="2497521" y="2408542"/>
                </a:lnTo>
                <a:lnTo>
                  <a:pt x="2443229" y="2865361"/>
                </a:lnTo>
                <a:lnTo>
                  <a:pt x="2388936" y="2324055"/>
                </a:lnTo>
                <a:lnTo>
                  <a:pt x="2334644" y="2211279"/>
                </a:lnTo>
                <a:lnTo>
                  <a:pt x="2280351" y="2130031"/>
                </a:lnTo>
                <a:lnTo>
                  <a:pt x="2226059" y="2808973"/>
                </a:lnTo>
                <a:lnTo>
                  <a:pt x="2171766" y="2928226"/>
                </a:lnTo>
                <a:lnTo>
                  <a:pt x="2117474" y="2118124"/>
                </a:lnTo>
                <a:lnTo>
                  <a:pt x="2063181" y="2371489"/>
                </a:lnTo>
                <a:lnTo>
                  <a:pt x="2008889" y="2484932"/>
                </a:lnTo>
                <a:lnTo>
                  <a:pt x="1954596" y="2172798"/>
                </a:lnTo>
                <a:lnTo>
                  <a:pt x="1900304" y="2580658"/>
                </a:lnTo>
                <a:lnTo>
                  <a:pt x="1846011" y="2611234"/>
                </a:lnTo>
                <a:lnTo>
                  <a:pt x="1791719" y="2475598"/>
                </a:lnTo>
                <a:lnTo>
                  <a:pt x="1737426" y="2117553"/>
                </a:lnTo>
                <a:lnTo>
                  <a:pt x="1683134" y="2547797"/>
                </a:lnTo>
                <a:lnTo>
                  <a:pt x="1628841" y="2714199"/>
                </a:lnTo>
                <a:lnTo>
                  <a:pt x="1574549" y="2998806"/>
                </a:lnTo>
                <a:lnTo>
                  <a:pt x="1520256" y="2618854"/>
                </a:lnTo>
                <a:lnTo>
                  <a:pt x="1465964" y="2585897"/>
                </a:lnTo>
                <a:lnTo>
                  <a:pt x="1411671" y="2370061"/>
                </a:lnTo>
                <a:lnTo>
                  <a:pt x="1357379" y="2242330"/>
                </a:lnTo>
                <a:lnTo>
                  <a:pt x="1303086" y="1853615"/>
                </a:lnTo>
                <a:lnTo>
                  <a:pt x="1248794" y="2630093"/>
                </a:lnTo>
                <a:lnTo>
                  <a:pt x="1194501" y="2752489"/>
                </a:lnTo>
                <a:lnTo>
                  <a:pt x="1085916" y="3118726"/>
                </a:lnTo>
                <a:lnTo>
                  <a:pt x="1031624" y="2752013"/>
                </a:lnTo>
                <a:lnTo>
                  <a:pt x="977331" y="1332979"/>
                </a:lnTo>
                <a:lnTo>
                  <a:pt x="923039" y="1619110"/>
                </a:lnTo>
                <a:lnTo>
                  <a:pt x="868746" y="2712389"/>
                </a:lnTo>
                <a:lnTo>
                  <a:pt x="814454" y="2224614"/>
                </a:lnTo>
                <a:lnTo>
                  <a:pt x="760161" y="2794018"/>
                </a:lnTo>
                <a:lnTo>
                  <a:pt x="705869" y="2306434"/>
                </a:lnTo>
                <a:lnTo>
                  <a:pt x="651576" y="2248903"/>
                </a:lnTo>
                <a:lnTo>
                  <a:pt x="597284" y="2108028"/>
                </a:lnTo>
                <a:lnTo>
                  <a:pt x="542991" y="2397397"/>
                </a:lnTo>
                <a:lnTo>
                  <a:pt x="488699" y="3057956"/>
                </a:lnTo>
                <a:lnTo>
                  <a:pt x="434406" y="2438736"/>
                </a:lnTo>
                <a:lnTo>
                  <a:pt x="380114" y="1836565"/>
                </a:lnTo>
                <a:lnTo>
                  <a:pt x="325821" y="2836405"/>
                </a:lnTo>
                <a:lnTo>
                  <a:pt x="271529" y="2571610"/>
                </a:lnTo>
                <a:lnTo>
                  <a:pt x="217236" y="2774492"/>
                </a:lnTo>
                <a:lnTo>
                  <a:pt x="162944" y="2112695"/>
                </a:lnTo>
                <a:lnTo>
                  <a:pt x="108651" y="2597137"/>
                </a:lnTo>
                <a:lnTo>
                  <a:pt x="54359" y="1859044"/>
                </a:lnTo>
                <a:lnTo>
                  <a:pt x="66" y="1860949"/>
                </a:lnTo>
                <a:close/>
              </a:path>
            </a:pathLst>
          </a:custGeom>
          <a:solidFill>
            <a:srgbClr val="D62728">
              <a:alpha val="5000"/>
            </a:srgb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BE5A30B0-9EBE-DA21-281A-5E2D9FBB81E4}"/>
              </a:ext>
            </a:extLst>
          </p:cNvPr>
          <p:cNvSpPr/>
          <p:nvPr/>
        </p:nvSpPr>
        <p:spPr>
          <a:xfrm>
            <a:off x="2649161" y="2705152"/>
            <a:ext cx="6406515" cy="1785747"/>
          </a:xfrm>
          <a:custGeom>
            <a:avLst/>
            <a:gdLst>
              <a:gd name="connsiteX0" fmla="*/ 66 w 6406515"/>
              <a:gd name="connsiteY0" fmla="*/ 528021 h 1785747"/>
              <a:gd name="connsiteX1" fmla="*/ 54359 w 6406515"/>
              <a:gd name="connsiteY1" fmla="*/ 526116 h 1785747"/>
              <a:gd name="connsiteX2" fmla="*/ 108651 w 6406515"/>
              <a:gd name="connsiteY2" fmla="*/ 1264208 h 1785747"/>
              <a:gd name="connsiteX3" fmla="*/ 162944 w 6406515"/>
              <a:gd name="connsiteY3" fmla="*/ 779767 h 1785747"/>
              <a:gd name="connsiteX4" fmla="*/ 217236 w 6406515"/>
              <a:gd name="connsiteY4" fmla="*/ 1441564 h 1785747"/>
              <a:gd name="connsiteX5" fmla="*/ 271529 w 6406515"/>
              <a:gd name="connsiteY5" fmla="*/ 1238681 h 1785747"/>
              <a:gd name="connsiteX6" fmla="*/ 325821 w 6406515"/>
              <a:gd name="connsiteY6" fmla="*/ 1503476 h 1785747"/>
              <a:gd name="connsiteX7" fmla="*/ 380114 w 6406515"/>
              <a:gd name="connsiteY7" fmla="*/ 503637 h 1785747"/>
              <a:gd name="connsiteX8" fmla="*/ 434406 w 6406515"/>
              <a:gd name="connsiteY8" fmla="*/ 1105807 h 1785747"/>
              <a:gd name="connsiteX9" fmla="*/ 488699 w 6406515"/>
              <a:gd name="connsiteY9" fmla="*/ 1725028 h 1785747"/>
              <a:gd name="connsiteX10" fmla="*/ 542991 w 6406515"/>
              <a:gd name="connsiteY10" fmla="*/ 1064469 h 1785747"/>
              <a:gd name="connsiteX11" fmla="*/ 597284 w 6406515"/>
              <a:gd name="connsiteY11" fmla="*/ 775099 h 1785747"/>
              <a:gd name="connsiteX12" fmla="*/ 651576 w 6406515"/>
              <a:gd name="connsiteY12" fmla="*/ 915974 h 1785747"/>
              <a:gd name="connsiteX13" fmla="*/ 705869 w 6406515"/>
              <a:gd name="connsiteY13" fmla="*/ 973505 h 1785747"/>
              <a:gd name="connsiteX14" fmla="*/ 760161 w 6406515"/>
              <a:gd name="connsiteY14" fmla="*/ 1461090 h 1785747"/>
              <a:gd name="connsiteX15" fmla="*/ 814454 w 6406515"/>
              <a:gd name="connsiteY15" fmla="*/ 891685 h 1785747"/>
              <a:gd name="connsiteX16" fmla="*/ 868746 w 6406515"/>
              <a:gd name="connsiteY16" fmla="*/ 1379461 h 1785747"/>
              <a:gd name="connsiteX17" fmla="*/ 923039 w 6406515"/>
              <a:gd name="connsiteY17" fmla="*/ 286181 h 1785747"/>
              <a:gd name="connsiteX18" fmla="*/ 977331 w 6406515"/>
              <a:gd name="connsiteY18" fmla="*/ 50 h 1785747"/>
              <a:gd name="connsiteX19" fmla="*/ 1031624 w 6406515"/>
              <a:gd name="connsiteY19" fmla="*/ 1419085 h 1785747"/>
              <a:gd name="connsiteX20" fmla="*/ 1085916 w 6406515"/>
              <a:gd name="connsiteY20" fmla="*/ 1785797 h 1785747"/>
              <a:gd name="connsiteX21" fmla="*/ 1194501 w 6406515"/>
              <a:gd name="connsiteY21" fmla="*/ 1419561 h 1785747"/>
              <a:gd name="connsiteX22" fmla="*/ 1248794 w 6406515"/>
              <a:gd name="connsiteY22" fmla="*/ 1297164 h 1785747"/>
              <a:gd name="connsiteX23" fmla="*/ 1303086 w 6406515"/>
              <a:gd name="connsiteY23" fmla="*/ 520687 h 1785747"/>
              <a:gd name="connsiteX24" fmla="*/ 1357379 w 6406515"/>
              <a:gd name="connsiteY24" fmla="*/ 909402 h 1785747"/>
              <a:gd name="connsiteX25" fmla="*/ 1411671 w 6406515"/>
              <a:gd name="connsiteY25" fmla="*/ 1037132 h 1785747"/>
              <a:gd name="connsiteX26" fmla="*/ 1465964 w 6406515"/>
              <a:gd name="connsiteY26" fmla="*/ 1252969 h 1785747"/>
              <a:gd name="connsiteX27" fmla="*/ 1520256 w 6406515"/>
              <a:gd name="connsiteY27" fmla="*/ 1285925 h 1785747"/>
              <a:gd name="connsiteX28" fmla="*/ 1574549 w 6406515"/>
              <a:gd name="connsiteY28" fmla="*/ 1665877 h 1785747"/>
              <a:gd name="connsiteX29" fmla="*/ 1628841 w 6406515"/>
              <a:gd name="connsiteY29" fmla="*/ 1381270 h 1785747"/>
              <a:gd name="connsiteX30" fmla="*/ 1683134 w 6406515"/>
              <a:gd name="connsiteY30" fmla="*/ 1214869 h 1785747"/>
              <a:gd name="connsiteX31" fmla="*/ 1737426 w 6406515"/>
              <a:gd name="connsiteY31" fmla="*/ 784624 h 1785747"/>
              <a:gd name="connsiteX32" fmla="*/ 1791719 w 6406515"/>
              <a:gd name="connsiteY32" fmla="*/ 1142669 h 1785747"/>
              <a:gd name="connsiteX33" fmla="*/ 1846011 w 6406515"/>
              <a:gd name="connsiteY33" fmla="*/ 1278305 h 1785747"/>
              <a:gd name="connsiteX34" fmla="*/ 1900304 w 6406515"/>
              <a:gd name="connsiteY34" fmla="*/ 1247730 h 1785747"/>
              <a:gd name="connsiteX35" fmla="*/ 1954596 w 6406515"/>
              <a:gd name="connsiteY35" fmla="*/ 839869 h 1785747"/>
              <a:gd name="connsiteX36" fmla="*/ 2008889 w 6406515"/>
              <a:gd name="connsiteY36" fmla="*/ 1152004 h 1785747"/>
              <a:gd name="connsiteX37" fmla="*/ 2063181 w 6406515"/>
              <a:gd name="connsiteY37" fmla="*/ 1038561 h 1785747"/>
              <a:gd name="connsiteX38" fmla="*/ 2117474 w 6406515"/>
              <a:gd name="connsiteY38" fmla="*/ 785196 h 1785747"/>
              <a:gd name="connsiteX39" fmla="*/ 2171766 w 6406515"/>
              <a:gd name="connsiteY39" fmla="*/ 1595297 h 1785747"/>
              <a:gd name="connsiteX40" fmla="*/ 2226059 w 6406515"/>
              <a:gd name="connsiteY40" fmla="*/ 1476044 h 1785747"/>
              <a:gd name="connsiteX41" fmla="*/ 2280351 w 6406515"/>
              <a:gd name="connsiteY41" fmla="*/ 797102 h 1785747"/>
              <a:gd name="connsiteX42" fmla="*/ 2334644 w 6406515"/>
              <a:gd name="connsiteY42" fmla="*/ 878350 h 1785747"/>
              <a:gd name="connsiteX43" fmla="*/ 2388936 w 6406515"/>
              <a:gd name="connsiteY43" fmla="*/ 991126 h 1785747"/>
              <a:gd name="connsiteX44" fmla="*/ 2443229 w 6406515"/>
              <a:gd name="connsiteY44" fmla="*/ 1532432 h 1785747"/>
              <a:gd name="connsiteX45" fmla="*/ 2497521 w 6406515"/>
              <a:gd name="connsiteY45" fmla="*/ 1075613 h 1785747"/>
              <a:gd name="connsiteX46" fmla="*/ 2551814 w 6406515"/>
              <a:gd name="connsiteY46" fmla="*/ 1303546 h 1785747"/>
              <a:gd name="connsiteX47" fmla="*/ 2606106 w 6406515"/>
              <a:gd name="connsiteY47" fmla="*/ 1541957 h 1785747"/>
              <a:gd name="connsiteX48" fmla="*/ 2660399 w 6406515"/>
              <a:gd name="connsiteY48" fmla="*/ 762145 h 1785747"/>
              <a:gd name="connsiteX49" fmla="*/ 2714691 w 6406515"/>
              <a:gd name="connsiteY49" fmla="*/ 1417084 h 1785747"/>
              <a:gd name="connsiteX50" fmla="*/ 2768984 w 6406515"/>
              <a:gd name="connsiteY50" fmla="*/ 1150194 h 1785747"/>
              <a:gd name="connsiteX51" fmla="*/ 2823276 w 6406515"/>
              <a:gd name="connsiteY51" fmla="*/ 1024559 h 1785747"/>
              <a:gd name="connsiteX52" fmla="*/ 2877569 w 6406515"/>
              <a:gd name="connsiteY52" fmla="*/ 1014367 h 1785747"/>
              <a:gd name="connsiteX53" fmla="*/ 2931861 w 6406515"/>
              <a:gd name="connsiteY53" fmla="*/ 1258398 h 1785747"/>
              <a:gd name="connsiteX54" fmla="*/ 2986154 w 6406515"/>
              <a:gd name="connsiteY54" fmla="*/ 1250587 h 1785747"/>
              <a:gd name="connsiteX55" fmla="*/ 3040446 w 6406515"/>
              <a:gd name="connsiteY55" fmla="*/ 1454422 h 1785747"/>
              <a:gd name="connsiteX56" fmla="*/ 3094739 w 6406515"/>
              <a:gd name="connsiteY56" fmla="*/ 933500 h 1785747"/>
              <a:gd name="connsiteX57" fmla="*/ 3149031 w 6406515"/>
              <a:gd name="connsiteY57" fmla="*/ 1218298 h 1785747"/>
              <a:gd name="connsiteX58" fmla="*/ 3203324 w 6406515"/>
              <a:gd name="connsiteY58" fmla="*/ 664324 h 1785747"/>
              <a:gd name="connsiteX59" fmla="*/ 3257616 w 6406515"/>
              <a:gd name="connsiteY59" fmla="*/ 1568341 h 1785747"/>
              <a:gd name="connsiteX60" fmla="*/ 3311909 w 6406515"/>
              <a:gd name="connsiteY60" fmla="*/ 994079 h 1785747"/>
              <a:gd name="connsiteX61" fmla="*/ 3366201 w 6406515"/>
              <a:gd name="connsiteY61" fmla="*/ 1262113 h 1785747"/>
              <a:gd name="connsiteX62" fmla="*/ 3420494 w 6406515"/>
              <a:gd name="connsiteY62" fmla="*/ 1013224 h 1785747"/>
              <a:gd name="connsiteX63" fmla="*/ 3474786 w 6406515"/>
              <a:gd name="connsiteY63" fmla="*/ 1477663 h 1785747"/>
              <a:gd name="connsiteX64" fmla="*/ 3529079 w 6406515"/>
              <a:gd name="connsiteY64" fmla="*/ 1282591 h 1785747"/>
              <a:gd name="connsiteX65" fmla="*/ 3583371 w 6406515"/>
              <a:gd name="connsiteY65" fmla="*/ 1466043 h 1785747"/>
              <a:gd name="connsiteX66" fmla="*/ 3637664 w 6406515"/>
              <a:gd name="connsiteY66" fmla="*/ 985316 h 1785747"/>
              <a:gd name="connsiteX67" fmla="*/ 3691956 w 6406515"/>
              <a:gd name="connsiteY67" fmla="*/ 1276686 h 1785747"/>
              <a:gd name="connsiteX68" fmla="*/ 3746249 w 6406515"/>
              <a:gd name="connsiteY68" fmla="*/ 1010938 h 1785747"/>
              <a:gd name="connsiteX69" fmla="*/ 3800541 w 6406515"/>
              <a:gd name="connsiteY69" fmla="*/ 1126857 h 1785747"/>
              <a:gd name="connsiteX70" fmla="*/ 3854834 w 6406515"/>
              <a:gd name="connsiteY70" fmla="*/ 1526241 h 1785747"/>
              <a:gd name="connsiteX71" fmla="*/ 3909126 w 6406515"/>
              <a:gd name="connsiteY71" fmla="*/ 1145907 h 1785747"/>
              <a:gd name="connsiteX72" fmla="*/ 3963419 w 6406515"/>
              <a:gd name="connsiteY72" fmla="*/ 1153051 h 1785747"/>
              <a:gd name="connsiteX73" fmla="*/ 4017711 w 6406515"/>
              <a:gd name="connsiteY73" fmla="*/ 995413 h 1785747"/>
              <a:gd name="connsiteX74" fmla="*/ 4072004 w 6406515"/>
              <a:gd name="connsiteY74" fmla="*/ 942549 h 1785747"/>
              <a:gd name="connsiteX75" fmla="*/ 4126296 w 6406515"/>
              <a:gd name="connsiteY75" fmla="*/ 1202962 h 1785747"/>
              <a:gd name="connsiteX76" fmla="*/ 4180589 w 6406515"/>
              <a:gd name="connsiteY76" fmla="*/ 1223155 h 1785747"/>
              <a:gd name="connsiteX77" fmla="*/ 4234881 w 6406515"/>
              <a:gd name="connsiteY77" fmla="*/ 1466043 h 1785747"/>
              <a:gd name="connsiteX78" fmla="*/ 4289174 w 6406515"/>
              <a:gd name="connsiteY78" fmla="*/ 1326216 h 1785747"/>
              <a:gd name="connsiteX79" fmla="*/ 4343466 w 6406515"/>
              <a:gd name="connsiteY79" fmla="*/ 1369745 h 1785747"/>
              <a:gd name="connsiteX80" fmla="*/ 4397759 w 6406515"/>
              <a:gd name="connsiteY80" fmla="*/ 1220679 h 1785747"/>
              <a:gd name="connsiteX81" fmla="*/ 4452051 w 6406515"/>
              <a:gd name="connsiteY81" fmla="*/ 1024940 h 1785747"/>
              <a:gd name="connsiteX82" fmla="*/ 4506344 w 6406515"/>
              <a:gd name="connsiteY82" fmla="*/ 1216869 h 1785747"/>
              <a:gd name="connsiteX83" fmla="*/ 4560636 w 6406515"/>
              <a:gd name="connsiteY83" fmla="*/ 1161814 h 1785747"/>
              <a:gd name="connsiteX84" fmla="*/ 4614929 w 6406515"/>
              <a:gd name="connsiteY84" fmla="*/ 1338217 h 1785747"/>
              <a:gd name="connsiteX85" fmla="*/ 4669221 w 6406515"/>
              <a:gd name="connsiteY85" fmla="*/ 1358220 h 1785747"/>
              <a:gd name="connsiteX86" fmla="*/ 4723514 w 6406515"/>
              <a:gd name="connsiteY86" fmla="*/ 1340122 h 1785747"/>
              <a:gd name="connsiteX87" fmla="*/ 4777806 w 6406515"/>
              <a:gd name="connsiteY87" fmla="*/ 1170196 h 1785747"/>
              <a:gd name="connsiteX88" fmla="*/ 4832099 w 6406515"/>
              <a:gd name="connsiteY88" fmla="*/ 1110475 h 1785747"/>
              <a:gd name="connsiteX89" fmla="*/ 4886391 w 6406515"/>
              <a:gd name="connsiteY89" fmla="*/ 855109 h 1785747"/>
              <a:gd name="connsiteX90" fmla="*/ 4940684 w 6406515"/>
              <a:gd name="connsiteY90" fmla="*/ 1283353 h 1785747"/>
              <a:gd name="connsiteX91" fmla="*/ 4994976 w 6406515"/>
              <a:gd name="connsiteY91" fmla="*/ 895209 h 1785747"/>
              <a:gd name="connsiteX92" fmla="*/ 5049269 w 6406515"/>
              <a:gd name="connsiteY92" fmla="*/ 887209 h 1785747"/>
              <a:gd name="connsiteX93" fmla="*/ 5103561 w 6406515"/>
              <a:gd name="connsiteY93" fmla="*/ 1221917 h 1785747"/>
              <a:gd name="connsiteX94" fmla="*/ 5157854 w 6406515"/>
              <a:gd name="connsiteY94" fmla="*/ 1029798 h 1785747"/>
              <a:gd name="connsiteX95" fmla="*/ 5212146 w 6406515"/>
              <a:gd name="connsiteY95" fmla="*/ 1267161 h 1785747"/>
              <a:gd name="connsiteX96" fmla="*/ 5266439 w 6406515"/>
              <a:gd name="connsiteY96" fmla="*/ 1366888 h 1785747"/>
              <a:gd name="connsiteX97" fmla="*/ 5320731 w 6406515"/>
              <a:gd name="connsiteY97" fmla="*/ 957408 h 1785747"/>
              <a:gd name="connsiteX98" fmla="*/ 5375024 w 6406515"/>
              <a:gd name="connsiteY98" fmla="*/ 1296879 h 1785747"/>
              <a:gd name="connsiteX99" fmla="*/ 5429316 w 6406515"/>
              <a:gd name="connsiteY99" fmla="*/ 1170958 h 1785747"/>
              <a:gd name="connsiteX100" fmla="*/ 5483609 w 6406515"/>
              <a:gd name="connsiteY100" fmla="*/ 853395 h 1785747"/>
              <a:gd name="connsiteX101" fmla="*/ 5537901 w 6406515"/>
              <a:gd name="connsiteY101" fmla="*/ 1172387 h 1785747"/>
              <a:gd name="connsiteX102" fmla="*/ 5592194 w 6406515"/>
              <a:gd name="connsiteY102" fmla="*/ 1092282 h 1785747"/>
              <a:gd name="connsiteX103" fmla="*/ 5646486 w 6406515"/>
              <a:gd name="connsiteY103" fmla="*/ 1227156 h 1785747"/>
              <a:gd name="connsiteX104" fmla="*/ 5700779 w 6406515"/>
              <a:gd name="connsiteY104" fmla="*/ 1121905 h 1785747"/>
              <a:gd name="connsiteX105" fmla="*/ 5755071 w 6406515"/>
              <a:gd name="connsiteY105" fmla="*/ 1172292 h 1785747"/>
              <a:gd name="connsiteX106" fmla="*/ 5809364 w 6406515"/>
              <a:gd name="connsiteY106" fmla="*/ 1342123 h 1785747"/>
              <a:gd name="connsiteX107" fmla="*/ 5863656 w 6406515"/>
              <a:gd name="connsiteY107" fmla="*/ 1136668 h 1785747"/>
              <a:gd name="connsiteX108" fmla="*/ 5917949 w 6406515"/>
              <a:gd name="connsiteY108" fmla="*/ 1259350 h 1785747"/>
              <a:gd name="connsiteX109" fmla="*/ 5972241 w 6406515"/>
              <a:gd name="connsiteY109" fmla="*/ 995698 h 1785747"/>
              <a:gd name="connsiteX110" fmla="*/ 6026534 w 6406515"/>
              <a:gd name="connsiteY110" fmla="*/ 1195723 h 1785747"/>
              <a:gd name="connsiteX111" fmla="*/ 6080826 w 6406515"/>
              <a:gd name="connsiteY111" fmla="*/ 1019035 h 1785747"/>
              <a:gd name="connsiteX112" fmla="*/ 6135119 w 6406515"/>
              <a:gd name="connsiteY112" fmla="*/ 1028274 h 1785747"/>
              <a:gd name="connsiteX113" fmla="*/ 6189411 w 6406515"/>
              <a:gd name="connsiteY113" fmla="*/ 1148670 h 1785747"/>
              <a:gd name="connsiteX114" fmla="*/ 6243704 w 6406515"/>
              <a:gd name="connsiteY114" fmla="*/ 1164100 h 1785747"/>
              <a:gd name="connsiteX115" fmla="*/ 6297996 w 6406515"/>
              <a:gd name="connsiteY115" fmla="*/ 1082947 h 1785747"/>
              <a:gd name="connsiteX116" fmla="*/ 6352289 w 6406515"/>
              <a:gd name="connsiteY116" fmla="*/ 1088186 h 1785747"/>
              <a:gd name="connsiteX117" fmla="*/ 6406581 w 6406515"/>
              <a:gd name="connsiteY117" fmla="*/ 1185531 h 178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406515" h="1785747">
                <a:moveTo>
                  <a:pt x="66" y="528021"/>
                </a:moveTo>
                <a:lnTo>
                  <a:pt x="54359" y="526116"/>
                </a:lnTo>
                <a:lnTo>
                  <a:pt x="108651" y="1264208"/>
                </a:lnTo>
                <a:lnTo>
                  <a:pt x="162944" y="779767"/>
                </a:lnTo>
                <a:lnTo>
                  <a:pt x="217236" y="1441564"/>
                </a:lnTo>
                <a:lnTo>
                  <a:pt x="271529" y="1238681"/>
                </a:lnTo>
                <a:lnTo>
                  <a:pt x="325821" y="1503476"/>
                </a:lnTo>
                <a:lnTo>
                  <a:pt x="380114" y="503637"/>
                </a:lnTo>
                <a:lnTo>
                  <a:pt x="434406" y="1105807"/>
                </a:lnTo>
                <a:lnTo>
                  <a:pt x="488699" y="1725028"/>
                </a:lnTo>
                <a:lnTo>
                  <a:pt x="542991" y="1064469"/>
                </a:lnTo>
                <a:lnTo>
                  <a:pt x="597284" y="775099"/>
                </a:lnTo>
                <a:lnTo>
                  <a:pt x="651576" y="915974"/>
                </a:lnTo>
                <a:lnTo>
                  <a:pt x="705869" y="973505"/>
                </a:lnTo>
                <a:lnTo>
                  <a:pt x="760161" y="1461090"/>
                </a:lnTo>
                <a:lnTo>
                  <a:pt x="814454" y="891685"/>
                </a:lnTo>
                <a:lnTo>
                  <a:pt x="868746" y="1379461"/>
                </a:lnTo>
                <a:lnTo>
                  <a:pt x="923039" y="286181"/>
                </a:lnTo>
                <a:lnTo>
                  <a:pt x="977331" y="50"/>
                </a:lnTo>
                <a:lnTo>
                  <a:pt x="1031624" y="1419085"/>
                </a:lnTo>
                <a:lnTo>
                  <a:pt x="1085916" y="1785797"/>
                </a:lnTo>
                <a:lnTo>
                  <a:pt x="1194501" y="1419561"/>
                </a:lnTo>
                <a:lnTo>
                  <a:pt x="1248794" y="1297164"/>
                </a:lnTo>
                <a:lnTo>
                  <a:pt x="1303086" y="520687"/>
                </a:lnTo>
                <a:lnTo>
                  <a:pt x="1357379" y="909402"/>
                </a:lnTo>
                <a:lnTo>
                  <a:pt x="1411671" y="1037132"/>
                </a:lnTo>
                <a:lnTo>
                  <a:pt x="1465964" y="1252969"/>
                </a:lnTo>
                <a:lnTo>
                  <a:pt x="1520256" y="1285925"/>
                </a:lnTo>
                <a:lnTo>
                  <a:pt x="1574549" y="1665877"/>
                </a:lnTo>
                <a:lnTo>
                  <a:pt x="1628841" y="1381270"/>
                </a:lnTo>
                <a:lnTo>
                  <a:pt x="1683134" y="1214869"/>
                </a:lnTo>
                <a:lnTo>
                  <a:pt x="1737426" y="784624"/>
                </a:lnTo>
                <a:lnTo>
                  <a:pt x="1791719" y="1142669"/>
                </a:lnTo>
                <a:lnTo>
                  <a:pt x="1846011" y="1278305"/>
                </a:lnTo>
                <a:lnTo>
                  <a:pt x="1900304" y="1247730"/>
                </a:lnTo>
                <a:lnTo>
                  <a:pt x="1954596" y="839869"/>
                </a:lnTo>
                <a:lnTo>
                  <a:pt x="2008889" y="1152004"/>
                </a:lnTo>
                <a:lnTo>
                  <a:pt x="2063181" y="1038561"/>
                </a:lnTo>
                <a:lnTo>
                  <a:pt x="2117474" y="785196"/>
                </a:lnTo>
                <a:lnTo>
                  <a:pt x="2171766" y="1595297"/>
                </a:lnTo>
                <a:lnTo>
                  <a:pt x="2226059" y="1476044"/>
                </a:lnTo>
                <a:lnTo>
                  <a:pt x="2280351" y="797102"/>
                </a:lnTo>
                <a:lnTo>
                  <a:pt x="2334644" y="878350"/>
                </a:lnTo>
                <a:lnTo>
                  <a:pt x="2388936" y="991126"/>
                </a:lnTo>
                <a:lnTo>
                  <a:pt x="2443229" y="1532432"/>
                </a:lnTo>
                <a:lnTo>
                  <a:pt x="2497521" y="1075613"/>
                </a:lnTo>
                <a:lnTo>
                  <a:pt x="2551814" y="1303546"/>
                </a:lnTo>
                <a:lnTo>
                  <a:pt x="2606106" y="1541957"/>
                </a:lnTo>
                <a:lnTo>
                  <a:pt x="2660399" y="762145"/>
                </a:lnTo>
                <a:lnTo>
                  <a:pt x="2714691" y="1417084"/>
                </a:lnTo>
                <a:lnTo>
                  <a:pt x="2768984" y="1150194"/>
                </a:lnTo>
                <a:lnTo>
                  <a:pt x="2823276" y="1024559"/>
                </a:lnTo>
                <a:lnTo>
                  <a:pt x="2877569" y="1014367"/>
                </a:lnTo>
                <a:lnTo>
                  <a:pt x="2931861" y="1258398"/>
                </a:lnTo>
                <a:lnTo>
                  <a:pt x="2986154" y="1250587"/>
                </a:lnTo>
                <a:lnTo>
                  <a:pt x="3040446" y="1454422"/>
                </a:lnTo>
                <a:lnTo>
                  <a:pt x="3094739" y="933500"/>
                </a:lnTo>
                <a:lnTo>
                  <a:pt x="3149031" y="1218298"/>
                </a:lnTo>
                <a:lnTo>
                  <a:pt x="3203324" y="664324"/>
                </a:lnTo>
                <a:lnTo>
                  <a:pt x="3257616" y="1568341"/>
                </a:lnTo>
                <a:lnTo>
                  <a:pt x="3311909" y="994079"/>
                </a:lnTo>
                <a:lnTo>
                  <a:pt x="3366201" y="1262113"/>
                </a:lnTo>
                <a:lnTo>
                  <a:pt x="3420494" y="1013224"/>
                </a:lnTo>
                <a:lnTo>
                  <a:pt x="3474786" y="1477663"/>
                </a:lnTo>
                <a:lnTo>
                  <a:pt x="3529079" y="1282591"/>
                </a:lnTo>
                <a:lnTo>
                  <a:pt x="3583371" y="1466043"/>
                </a:lnTo>
                <a:lnTo>
                  <a:pt x="3637664" y="985316"/>
                </a:lnTo>
                <a:lnTo>
                  <a:pt x="3691956" y="1276686"/>
                </a:lnTo>
                <a:lnTo>
                  <a:pt x="3746249" y="1010938"/>
                </a:lnTo>
                <a:lnTo>
                  <a:pt x="3800541" y="1126857"/>
                </a:lnTo>
                <a:lnTo>
                  <a:pt x="3854834" y="1526241"/>
                </a:lnTo>
                <a:lnTo>
                  <a:pt x="3909126" y="1145907"/>
                </a:lnTo>
                <a:lnTo>
                  <a:pt x="3963419" y="1153051"/>
                </a:lnTo>
                <a:lnTo>
                  <a:pt x="4017711" y="995413"/>
                </a:lnTo>
                <a:lnTo>
                  <a:pt x="4072004" y="942549"/>
                </a:lnTo>
                <a:lnTo>
                  <a:pt x="4126296" y="1202962"/>
                </a:lnTo>
                <a:lnTo>
                  <a:pt x="4180589" y="1223155"/>
                </a:lnTo>
                <a:lnTo>
                  <a:pt x="4234881" y="1466043"/>
                </a:lnTo>
                <a:lnTo>
                  <a:pt x="4289174" y="1326216"/>
                </a:lnTo>
                <a:lnTo>
                  <a:pt x="4343466" y="1369745"/>
                </a:lnTo>
                <a:lnTo>
                  <a:pt x="4397759" y="1220679"/>
                </a:lnTo>
                <a:lnTo>
                  <a:pt x="4452051" y="1024940"/>
                </a:lnTo>
                <a:lnTo>
                  <a:pt x="4506344" y="1216869"/>
                </a:lnTo>
                <a:lnTo>
                  <a:pt x="4560636" y="1161814"/>
                </a:lnTo>
                <a:lnTo>
                  <a:pt x="4614929" y="1338217"/>
                </a:lnTo>
                <a:lnTo>
                  <a:pt x="4669221" y="1358220"/>
                </a:lnTo>
                <a:lnTo>
                  <a:pt x="4723514" y="1340122"/>
                </a:lnTo>
                <a:lnTo>
                  <a:pt x="4777806" y="1170196"/>
                </a:lnTo>
                <a:lnTo>
                  <a:pt x="4832099" y="1110475"/>
                </a:lnTo>
                <a:lnTo>
                  <a:pt x="4886391" y="855109"/>
                </a:lnTo>
                <a:lnTo>
                  <a:pt x="4940684" y="1283353"/>
                </a:lnTo>
                <a:lnTo>
                  <a:pt x="4994976" y="895209"/>
                </a:lnTo>
                <a:lnTo>
                  <a:pt x="5049269" y="887209"/>
                </a:lnTo>
                <a:lnTo>
                  <a:pt x="5103561" y="1221917"/>
                </a:lnTo>
                <a:lnTo>
                  <a:pt x="5157854" y="1029798"/>
                </a:lnTo>
                <a:lnTo>
                  <a:pt x="5212146" y="1267161"/>
                </a:lnTo>
                <a:lnTo>
                  <a:pt x="5266439" y="1366888"/>
                </a:lnTo>
                <a:lnTo>
                  <a:pt x="5320731" y="957408"/>
                </a:lnTo>
                <a:lnTo>
                  <a:pt x="5375024" y="1296879"/>
                </a:lnTo>
                <a:lnTo>
                  <a:pt x="5429316" y="1170958"/>
                </a:lnTo>
                <a:lnTo>
                  <a:pt x="5483609" y="853395"/>
                </a:lnTo>
                <a:lnTo>
                  <a:pt x="5537901" y="1172387"/>
                </a:lnTo>
                <a:lnTo>
                  <a:pt x="5592194" y="1092282"/>
                </a:lnTo>
                <a:lnTo>
                  <a:pt x="5646486" y="1227156"/>
                </a:lnTo>
                <a:lnTo>
                  <a:pt x="5700779" y="1121905"/>
                </a:lnTo>
                <a:lnTo>
                  <a:pt x="5755071" y="1172292"/>
                </a:lnTo>
                <a:lnTo>
                  <a:pt x="5809364" y="1342123"/>
                </a:lnTo>
                <a:lnTo>
                  <a:pt x="5863656" y="1136668"/>
                </a:lnTo>
                <a:lnTo>
                  <a:pt x="5917949" y="1259350"/>
                </a:lnTo>
                <a:lnTo>
                  <a:pt x="5972241" y="995698"/>
                </a:lnTo>
                <a:lnTo>
                  <a:pt x="6026534" y="1195723"/>
                </a:lnTo>
                <a:lnTo>
                  <a:pt x="6080826" y="1019035"/>
                </a:lnTo>
                <a:lnTo>
                  <a:pt x="6135119" y="1028274"/>
                </a:lnTo>
                <a:lnTo>
                  <a:pt x="6189411" y="1148670"/>
                </a:lnTo>
                <a:lnTo>
                  <a:pt x="6243704" y="1164100"/>
                </a:lnTo>
                <a:lnTo>
                  <a:pt x="6297996" y="1082947"/>
                </a:lnTo>
                <a:lnTo>
                  <a:pt x="6352289" y="1088186"/>
                </a:lnTo>
                <a:lnTo>
                  <a:pt x="6406581" y="1185531"/>
                </a:lnTo>
              </a:path>
            </a:pathLst>
          </a:custGeom>
          <a:noFill/>
          <a:ln w="19050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EE76A99-7416-03B2-E0B4-D89D04571B91}"/>
              </a:ext>
            </a:extLst>
          </p:cNvPr>
          <p:cNvSpPr/>
          <p:nvPr/>
        </p:nvSpPr>
        <p:spPr>
          <a:xfrm>
            <a:off x="2649161" y="1372223"/>
            <a:ext cx="6406515" cy="1923478"/>
          </a:xfrm>
          <a:custGeom>
            <a:avLst/>
            <a:gdLst>
              <a:gd name="connsiteX0" fmla="*/ 66 w 6406515"/>
              <a:gd name="connsiteY0" fmla="*/ 520877 h 1923478"/>
              <a:gd name="connsiteX1" fmla="*/ 54359 w 6406515"/>
              <a:gd name="connsiteY1" fmla="*/ 528307 h 1923478"/>
              <a:gd name="connsiteX2" fmla="*/ 108651 w 6406515"/>
              <a:gd name="connsiteY2" fmla="*/ 1289925 h 1923478"/>
              <a:gd name="connsiteX3" fmla="*/ 162944 w 6406515"/>
              <a:gd name="connsiteY3" fmla="*/ 737476 h 1923478"/>
              <a:gd name="connsiteX4" fmla="*/ 217236 w 6406515"/>
              <a:gd name="connsiteY4" fmla="*/ 1500428 h 1923478"/>
              <a:gd name="connsiteX5" fmla="*/ 271529 w 6406515"/>
              <a:gd name="connsiteY5" fmla="*/ 1271733 h 1923478"/>
              <a:gd name="connsiteX6" fmla="*/ 325821 w 6406515"/>
              <a:gd name="connsiteY6" fmla="*/ 1533099 h 1923478"/>
              <a:gd name="connsiteX7" fmla="*/ 380114 w 6406515"/>
              <a:gd name="connsiteY7" fmla="*/ 520210 h 1923478"/>
              <a:gd name="connsiteX8" fmla="*/ 434406 w 6406515"/>
              <a:gd name="connsiteY8" fmla="*/ 1094187 h 1923478"/>
              <a:gd name="connsiteX9" fmla="*/ 488699 w 6406515"/>
              <a:gd name="connsiteY9" fmla="*/ 1873046 h 1923478"/>
              <a:gd name="connsiteX10" fmla="*/ 542991 w 6406515"/>
              <a:gd name="connsiteY10" fmla="*/ 1083424 h 1923478"/>
              <a:gd name="connsiteX11" fmla="*/ 597284 w 6406515"/>
              <a:gd name="connsiteY11" fmla="*/ 756621 h 1923478"/>
              <a:gd name="connsiteX12" fmla="*/ 651576 w 6406515"/>
              <a:gd name="connsiteY12" fmla="*/ 903401 h 1923478"/>
              <a:gd name="connsiteX13" fmla="*/ 705869 w 6406515"/>
              <a:gd name="connsiteY13" fmla="*/ 1001794 h 1923478"/>
              <a:gd name="connsiteX14" fmla="*/ 760161 w 6406515"/>
              <a:gd name="connsiteY14" fmla="*/ 1474044 h 1923478"/>
              <a:gd name="connsiteX15" fmla="*/ 814454 w 6406515"/>
              <a:gd name="connsiteY15" fmla="*/ 910164 h 1923478"/>
              <a:gd name="connsiteX16" fmla="*/ 868746 w 6406515"/>
              <a:gd name="connsiteY16" fmla="*/ 1397177 h 1923478"/>
              <a:gd name="connsiteX17" fmla="*/ 923039 w 6406515"/>
              <a:gd name="connsiteY17" fmla="*/ 311232 h 1923478"/>
              <a:gd name="connsiteX18" fmla="*/ 977331 w 6406515"/>
              <a:gd name="connsiteY18" fmla="*/ 50 h 1923478"/>
              <a:gd name="connsiteX19" fmla="*/ 1031624 w 6406515"/>
              <a:gd name="connsiteY19" fmla="*/ 1443754 h 1923478"/>
              <a:gd name="connsiteX20" fmla="*/ 1085916 w 6406515"/>
              <a:gd name="connsiteY20" fmla="*/ 1923529 h 1923478"/>
              <a:gd name="connsiteX21" fmla="*/ 1140209 w 6406515"/>
              <a:gd name="connsiteY21" fmla="*/ 1642255 h 1923478"/>
              <a:gd name="connsiteX22" fmla="*/ 1194501 w 6406515"/>
              <a:gd name="connsiteY22" fmla="*/ 1438516 h 1923478"/>
              <a:gd name="connsiteX23" fmla="*/ 1248794 w 6406515"/>
              <a:gd name="connsiteY23" fmla="*/ 1336027 h 1923478"/>
              <a:gd name="connsiteX24" fmla="*/ 1303086 w 6406515"/>
              <a:gd name="connsiteY24" fmla="*/ 525259 h 1923478"/>
              <a:gd name="connsiteX25" fmla="*/ 1357379 w 6406515"/>
              <a:gd name="connsiteY25" fmla="*/ 930643 h 1923478"/>
              <a:gd name="connsiteX26" fmla="*/ 1411671 w 6406515"/>
              <a:gd name="connsiteY26" fmla="*/ 1043895 h 1923478"/>
              <a:gd name="connsiteX27" fmla="*/ 1465964 w 6406515"/>
              <a:gd name="connsiteY27" fmla="*/ 1274495 h 1923478"/>
              <a:gd name="connsiteX28" fmla="*/ 1520256 w 6406515"/>
              <a:gd name="connsiteY28" fmla="*/ 1294974 h 1923478"/>
              <a:gd name="connsiteX29" fmla="*/ 1574549 w 6406515"/>
              <a:gd name="connsiteY29" fmla="*/ 1721789 h 1923478"/>
              <a:gd name="connsiteX30" fmla="*/ 1628841 w 6406515"/>
              <a:gd name="connsiteY30" fmla="*/ 1408988 h 1923478"/>
              <a:gd name="connsiteX31" fmla="*/ 1683134 w 6406515"/>
              <a:gd name="connsiteY31" fmla="*/ 1234871 h 1923478"/>
              <a:gd name="connsiteX32" fmla="*/ 1737426 w 6406515"/>
              <a:gd name="connsiteY32" fmla="*/ 805294 h 1923478"/>
              <a:gd name="connsiteX33" fmla="*/ 1791719 w 6406515"/>
              <a:gd name="connsiteY33" fmla="*/ 1157147 h 1923478"/>
              <a:gd name="connsiteX34" fmla="*/ 1846011 w 6406515"/>
              <a:gd name="connsiteY34" fmla="*/ 1318310 h 1923478"/>
              <a:gd name="connsiteX35" fmla="*/ 1900304 w 6406515"/>
              <a:gd name="connsiteY35" fmla="*/ 1262779 h 1923478"/>
              <a:gd name="connsiteX36" fmla="*/ 1954596 w 6406515"/>
              <a:gd name="connsiteY36" fmla="*/ 851966 h 1923478"/>
              <a:gd name="connsiteX37" fmla="*/ 2008889 w 6406515"/>
              <a:gd name="connsiteY37" fmla="*/ 1186103 h 1923478"/>
              <a:gd name="connsiteX38" fmla="*/ 2063181 w 6406515"/>
              <a:gd name="connsiteY38" fmla="*/ 1048086 h 1923478"/>
              <a:gd name="connsiteX39" fmla="*/ 2117474 w 6406515"/>
              <a:gd name="connsiteY39" fmla="*/ 796245 h 1923478"/>
              <a:gd name="connsiteX40" fmla="*/ 2171766 w 6406515"/>
              <a:gd name="connsiteY40" fmla="*/ 1619205 h 1923478"/>
              <a:gd name="connsiteX41" fmla="*/ 2226059 w 6406515"/>
              <a:gd name="connsiteY41" fmla="*/ 1501571 h 1923478"/>
              <a:gd name="connsiteX42" fmla="*/ 2280351 w 6406515"/>
              <a:gd name="connsiteY42" fmla="*/ 801007 h 1923478"/>
              <a:gd name="connsiteX43" fmla="*/ 2334644 w 6406515"/>
              <a:gd name="connsiteY43" fmla="*/ 874255 h 1923478"/>
              <a:gd name="connsiteX44" fmla="*/ 2388936 w 6406515"/>
              <a:gd name="connsiteY44" fmla="*/ 1014463 h 1923478"/>
              <a:gd name="connsiteX45" fmla="*/ 2443229 w 6406515"/>
              <a:gd name="connsiteY45" fmla="*/ 1558912 h 1923478"/>
              <a:gd name="connsiteX46" fmla="*/ 2497521 w 6406515"/>
              <a:gd name="connsiteY46" fmla="*/ 1096759 h 1923478"/>
              <a:gd name="connsiteX47" fmla="*/ 2606106 w 6406515"/>
              <a:gd name="connsiteY47" fmla="*/ 1574818 h 1923478"/>
              <a:gd name="connsiteX48" fmla="*/ 2660399 w 6406515"/>
              <a:gd name="connsiteY48" fmla="*/ 785672 h 1923478"/>
              <a:gd name="connsiteX49" fmla="*/ 2714691 w 6406515"/>
              <a:gd name="connsiteY49" fmla="*/ 1440325 h 1923478"/>
              <a:gd name="connsiteX50" fmla="*/ 2768984 w 6406515"/>
              <a:gd name="connsiteY50" fmla="*/ 1178483 h 1923478"/>
              <a:gd name="connsiteX51" fmla="*/ 2823276 w 6406515"/>
              <a:gd name="connsiteY51" fmla="*/ 1041133 h 1923478"/>
              <a:gd name="connsiteX52" fmla="*/ 2877569 w 6406515"/>
              <a:gd name="connsiteY52" fmla="*/ 1042085 h 1923478"/>
              <a:gd name="connsiteX53" fmla="*/ 2931861 w 6406515"/>
              <a:gd name="connsiteY53" fmla="*/ 1281353 h 1923478"/>
              <a:gd name="connsiteX54" fmla="*/ 2986154 w 6406515"/>
              <a:gd name="connsiteY54" fmla="*/ 1271161 h 1923478"/>
              <a:gd name="connsiteX55" fmla="*/ 3040446 w 6406515"/>
              <a:gd name="connsiteY55" fmla="*/ 1480521 h 1923478"/>
              <a:gd name="connsiteX56" fmla="*/ 3094739 w 6406515"/>
              <a:gd name="connsiteY56" fmla="*/ 953598 h 1923478"/>
              <a:gd name="connsiteX57" fmla="*/ 3149031 w 6406515"/>
              <a:gd name="connsiteY57" fmla="*/ 1243920 h 1923478"/>
              <a:gd name="connsiteX58" fmla="*/ 3203324 w 6406515"/>
              <a:gd name="connsiteY58" fmla="*/ 684802 h 1923478"/>
              <a:gd name="connsiteX59" fmla="*/ 3257616 w 6406515"/>
              <a:gd name="connsiteY59" fmla="*/ 1606727 h 1923478"/>
              <a:gd name="connsiteX60" fmla="*/ 3311909 w 6406515"/>
              <a:gd name="connsiteY60" fmla="*/ 1004842 h 1923478"/>
              <a:gd name="connsiteX61" fmla="*/ 3366201 w 6406515"/>
              <a:gd name="connsiteY61" fmla="*/ 1288878 h 1923478"/>
              <a:gd name="connsiteX62" fmla="*/ 3420494 w 6406515"/>
              <a:gd name="connsiteY62" fmla="*/ 1030560 h 1923478"/>
              <a:gd name="connsiteX63" fmla="*/ 3474786 w 6406515"/>
              <a:gd name="connsiteY63" fmla="*/ 1513382 h 1923478"/>
              <a:gd name="connsiteX64" fmla="*/ 3529079 w 6406515"/>
              <a:gd name="connsiteY64" fmla="*/ 1304975 h 1923478"/>
              <a:gd name="connsiteX65" fmla="*/ 3583371 w 6406515"/>
              <a:gd name="connsiteY65" fmla="*/ 1489474 h 1923478"/>
              <a:gd name="connsiteX66" fmla="*/ 3637664 w 6406515"/>
              <a:gd name="connsiteY66" fmla="*/ 1003890 h 1923478"/>
              <a:gd name="connsiteX67" fmla="*/ 3691956 w 6406515"/>
              <a:gd name="connsiteY67" fmla="*/ 1290116 h 1923478"/>
              <a:gd name="connsiteX68" fmla="*/ 3746249 w 6406515"/>
              <a:gd name="connsiteY68" fmla="*/ 1030369 h 1923478"/>
              <a:gd name="connsiteX69" fmla="*/ 3800541 w 6406515"/>
              <a:gd name="connsiteY69" fmla="*/ 1153623 h 1923478"/>
              <a:gd name="connsiteX70" fmla="*/ 3854834 w 6406515"/>
              <a:gd name="connsiteY70" fmla="*/ 1553578 h 1923478"/>
              <a:gd name="connsiteX71" fmla="*/ 3909126 w 6406515"/>
              <a:gd name="connsiteY71" fmla="*/ 1167910 h 1923478"/>
              <a:gd name="connsiteX72" fmla="*/ 3963419 w 6406515"/>
              <a:gd name="connsiteY72" fmla="*/ 1184484 h 1923478"/>
              <a:gd name="connsiteX73" fmla="*/ 4017711 w 6406515"/>
              <a:gd name="connsiteY73" fmla="*/ 1021035 h 1923478"/>
              <a:gd name="connsiteX74" fmla="*/ 4072004 w 6406515"/>
              <a:gd name="connsiteY74" fmla="*/ 973124 h 1923478"/>
              <a:gd name="connsiteX75" fmla="*/ 4126296 w 6406515"/>
              <a:gd name="connsiteY75" fmla="*/ 1223727 h 1923478"/>
              <a:gd name="connsiteX76" fmla="*/ 4180589 w 6406515"/>
              <a:gd name="connsiteY76" fmla="*/ 1247825 h 1923478"/>
              <a:gd name="connsiteX77" fmla="*/ 4234881 w 6406515"/>
              <a:gd name="connsiteY77" fmla="*/ 1490141 h 1923478"/>
              <a:gd name="connsiteX78" fmla="*/ 4289174 w 6406515"/>
              <a:gd name="connsiteY78" fmla="*/ 1356791 h 1923478"/>
              <a:gd name="connsiteX79" fmla="*/ 4343466 w 6406515"/>
              <a:gd name="connsiteY79" fmla="*/ 1398320 h 1923478"/>
              <a:gd name="connsiteX80" fmla="*/ 4397759 w 6406515"/>
              <a:gd name="connsiteY80" fmla="*/ 1247825 h 1923478"/>
              <a:gd name="connsiteX81" fmla="*/ 4452051 w 6406515"/>
              <a:gd name="connsiteY81" fmla="*/ 1058563 h 1923478"/>
              <a:gd name="connsiteX82" fmla="*/ 4506344 w 6406515"/>
              <a:gd name="connsiteY82" fmla="*/ 1231633 h 1923478"/>
              <a:gd name="connsiteX83" fmla="*/ 4560636 w 6406515"/>
              <a:gd name="connsiteY83" fmla="*/ 1177912 h 1923478"/>
              <a:gd name="connsiteX84" fmla="*/ 4614929 w 6406515"/>
              <a:gd name="connsiteY84" fmla="*/ 1369174 h 1923478"/>
              <a:gd name="connsiteX85" fmla="*/ 4669221 w 6406515"/>
              <a:gd name="connsiteY85" fmla="*/ 1383461 h 1923478"/>
              <a:gd name="connsiteX86" fmla="*/ 4723514 w 6406515"/>
              <a:gd name="connsiteY86" fmla="*/ 1356886 h 1923478"/>
              <a:gd name="connsiteX87" fmla="*/ 4777806 w 6406515"/>
              <a:gd name="connsiteY87" fmla="*/ 1186008 h 1923478"/>
              <a:gd name="connsiteX88" fmla="*/ 4832099 w 6406515"/>
              <a:gd name="connsiteY88" fmla="*/ 1139812 h 1923478"/>
              <a:gd name="connsiteX89" fmla="*/ 4886391 w 6406515"/>
              <a:gd name="connsiteY89" fmla="*/ 880446 h 1923478"/>
              <a:gd name="connsiteX90" fmla="*/ 4940684 w 6406515"/>
              <a:gd name="connsiteY90" fmla="*/ 1306880 h 1923478"/>
              <a:gd name="connsiteX91" fmla="*/ 4994976 w 6406515"/>
              <a:gd name="connsiteY91" fmla="*/ 917212 h 1923478"/>
              <a:gd name="connsiteX92" fmla="*/ 5049269 w 6406515"/>
              <a:gd name="connsiteY92" fmla="*/ 901591 h 1923478"/>
              <a:gd name="connsiteX93" fmla="*/ 5103561 w 6406515"/>
              <a:gd name="connsiteY93" fmla="*/ 1243539 h 1923478"/>
              <a:gd name="connsiteX94" fmla="*/ 5157854 w 6406515"/>
              <a:gd name="connsiteY94" fmla="*/ 1050086 h 1923478"/>
              <a:gd name="connsiteX95" fmla="*/ 5212146 w 6406515"/>
              <a:gd name="connsiteY95" fmla="*/ 1301832 h 1923478"/>
              <a:gd name="connsiteX96" fmla="*/ 5266439 w 6406515"/>
              <a:gd name="connsiteY96" fmla="*/ 1396796 h 1923478"/>
              <a:gd name="connsiteX97" fmla="*/ 5320731 w 6406515"/>
              <a:gd name="connsiteY97" fmla="*/ 977029 h 1923478"/>
              <a:gd name="connsiteX98" fmla="*/ 5375024 w 6406515"/>
              <a:gd name="connsiteY98" fmla="*/ 1329169 h 1923478"/>
              <a:gd name="connsiteX99" fmla="*/ 5429316 w 6406515"/>
              <a:gd name="connsiteY99" fmla="*/ 1194580 h 1923478"/>
              <a:gd name="connsiteX100" fmla="*/ 5483609 w 6406515"/>
              <a:gd name="connsiteY100" fmla="*/ 875588 h 1923478"/>
              <a:gd name="connsiteX101" fmla="*/ 5537901 w 6406515"/>
              <a:gd name="connsiteY101" fmla="*/ 1195247 h 1923478"/>
              <a:gd name="connsiteX102" fmla="*/ 5592194 w 6406515"/>
              <a:gd name="connsiteY102" fmla="*/ 1121047 h 1923478"/>
              <a:gd name="connsiteX103" fmla="*/ 5646486 w 6406515"/>
              <a:gd name="connsiteY103" fmla="*/ 1244491 h 1923478"/>
              <a:gd name="connsiteX104" fmla="*/ 5700779 w 6406515"/>
              <a:gd name="connsiteY104" fmla="*/ 1147622 h 1923478"/>
              <a:gd name="connsiteX105" fmla="*/ 5755071 w 6406515"/>
              <a:gd name="connsiteY105" fmla="*/ 1196581 h 1923478"/>
              <a:gd name="connsiteX106" fmla="*/ 5809364 w 6406515"/>
              <a:gd name="connsiteY106" fmla="*/ 1374317 h 1923478"/>
              <a:gd name="connsiteX107" fmla="*/ 5863656 w 6406515"/>
              <a:gd name="connsiteY107" fmla="*/ 1156861 h 1923478"/>
              <a:gd name="connsiteX108" fmla="*/ 5917949 w 6406515"/>
              <a:gd name="connsiteY108" fmla="*/ 1291545 h 1923478"/>
              <a:gd name="connsiteX109" fmla="*/ 5972241 w 6406515"/>
              <a:gd name="connsiteY109" fmla="*/ 1019130 h 1923478"/>
              <a:gd name="connsiteX110" fmla="*/ 6026534 w 6406515"/>
              <a:gd name="connsiteY110" fmla="*/ 1223822 h 1923478"/>
              <a:gd name="connsiteX111" fmla="*/ 6080826 w 6406515"/>
              <a:gd name="connsiteY111" fmla="*/ 1039228 h 1923478"/>
              <a:gd name="connsiteX112" fmla="*/ 6135119 w 6406515"/>
              <a:gd name="connsiteY112" fmla="*/ 1050848 h 1923478"/>
              <a:gd name="connsiteX113" fmla="*/ 6189411 w 6406515"/>
              <a:gd name="connsiteY113" fmla="*/ 1167529 h 1923478"/>
              <a:gd name="connsiteX114" fmla="*/ 6243704 w 6406515"/>
              <a:gd name="connsiteY114" fmla="*/ 1186103 h 1923478"/>
              <a:gd name="connsiteX115" fmla="*/ 6297996 w 6406515"/>
              <a:gd name="connsiteY115" fmla="*/ 1110094 h 1923478"/>
              <a:gd name="connsiteX116" fmla="*/ 6352289 w 6406515"/>
              <a:gd name="connsiteY116" fmla="*/ 1111046 h 1923478"/>
              <a:gd name="connsiteX117" fmla="*/ 6406581 w 6406515"/>
              <a:gd name="connsiteY117" fmla="*/ 1210296 h 19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406515" h="1923478">
                <a:moveTo>
                  <a:pt x="66" y="520877"/>
                </a:moveTo>
                <a:lnTo>
                  <a:pt x="54359" y="528307"/>
                </a:lnTo>
                <a:lnTo>
                  <a:pt x="108651" y="1289925"/>
                </a:lnTo>
                <a:lnTo>
                  <a:pt x="162944" y="737476"/>
                </a:lnTo>
                <a:lnTo>
                  <a:pt x="217236" y="1500428"/>
                </a:lnTo>
                <a:lnTo>
                  <a:pt x="271529" y="1271733"/>
                </a:lnTo>
                <a:lnTo>
                  <a:pt x="325821" y="1533099"/>
                </a:lnTo>
                <a:lnTo>
                  <a:pt x="380114" y="520210"/>
                </a:lnTo>
                <a:lnTo>
                  <a:pt x="434406" y="1094187"/>
                </a:lnTo>
                <a:lnTo>
                  <a:pt x="488699" y="1873046"/>
                </a:lnTo>
                <a:lnTo>
                  <a:pt x="542991" y="1083424"/>
                </a:lnTo>
                <a:lnTo>
                  <a:pt x="597284" y="756621"/>
                </a:lnTo>
                <a:lnTo>
                  <a:pt x="651576" y="903401"/>
                </a:lnTo>
                <a:lnTo>
                  <a:pt x="705869" y="1001794"/>
                </a:lnTo>
                <a:lnTo>
                  <a:pt x="760161" y="1474044"/>
                </a:lnTo>
                <a:lnTo>
                  <a:pt x="814454" y="910164"/>
                </a:lnTo>
                <a:lnTo>
                  <a:pt x="868746" y="1397177"/>
                </a:lnTo>
                <a:lnTo>
                  <a:pt x="923039" y="311232"/>
                </a:lnTo>
                <a:lnTo>
                  <a:pt x="977331" y="50"/>
                </a:lnTo>
                <a:lnTo>
                  <a:pt x="1031624" y="1443754"/>
                </a:lnTo>
                <a:lnTo>
                  <a:pt x="1085916" y="1923529"/>
                </a:lnTo>
                <a:lnTo>
                  <a:pt x="1140209" y="1642255"/>
                </a:lnTo>
                <a:lnTo>
                  <a:pt x="1194501" y="1438516"/>
                </a:lnTo>
                <a:lnTo>
                  <a:pt x="1248794" y="1336027"/>
                </a:lnTo>
                <a:lnTo>
                  <a:pt x="1303086" y="525259"/>
                </a:lnTo>
                <a:lnTo>
                  <a:pt x="1357379" y="930643"/>
                </a:lnTo>
                <a:lnTo>
                  <a:pt x="1411671" y="1043895"/>
                </a:lnTo>
                <a:lnTo>
                  <a:pt x="1465964" y="1274495"/>
                </a:lnTo>
                <a:lnTo>
                  <a:pt x="1520256" y="1294974"/>
                </a:lnTo>
                <a:lnTo>
                  <a:pt x="1574549" y="1721789"/>
                </a:lnTo>
                <a:lnTo>
                  <a:pt x="1628841" y="1408988"/>
                </a:lnTo>
                <a:lnTo>
                  <a:pt x="1683134" y="1234871"/>
                </a:lnTo>
                <a:lnTo>
                  <a:pt x="1737426" y="805294"/>
                </a:lnTo>
                <a:lnTo>
                  <a:pt x="1791719" y="1157147"/>
                </a:lnTo>
                <a:lnTo>
                  <a:pt x="1846011" y="1318310"/>
                </a:lnTo>
                <a:lnTo>
                  <a:pt x="1900304" y="1262779"/>
                </a:lnTo>
                <a:lnTo>
                  <a:pt x="1954596" y="851966"/>
                </a:lnTo>
                <a:lnTo>
                  <a:pt x="2008889" y="1186103"/>
                </a:lnTo>
                <a:lnTo>
                  <a:pt x="2063181" y="1048086"/>
                </a:lnTo>
                <a:lnTo>
                  <a:pt x="2117474" y="796245"/>
                </a:lnTo>
                <a:lnTo>
                  <a:pt x="2171766" y="1619205"/>
                </a:lnTo>
                <a:lnTo>
                  <a:pt x="2226059" y="1501571"/>
                </a:lnTo>
                <a:lnTo>
                  <a:pt x="2280351" y="801007"/>
                </a:lnTo>
                <a:lnTo>
                  <a:pt x="2334644" y="874255"/>
                </a:lnTo>
                <a:lnTo>
                  <a:pt x="2388936" y="1014463"/>
                </a:lnTo>
                <a:lnTo>
                  <a:pt x="2443229" y="1558912"/>
                </a:lnTo>
                <a:lnTo>
                  <a:pt x="2497521" y="1096759"/>
                </a:lnTo>
                <a:lnTo>
                  <a:pt x="2606106" y="1574818"/>
                </a:lnTo>
                <a:lnTo>
                  <a:pt x="2660399" y="785672"/>
                </a:lnTo>
                <a:lnTo>
                  <a:pt x="2714691" y="1440325"/>
                </a:lnTo>
                <a:lnTo>
                  <a:pt x="2768984" y="1178483"/>
                </a:lnTo>
                <a:lnTo>
                  <a:pt x="2823276" y="1041133"/>
                </a:lnTo>
                <a:lnTo>
                  <a:pt x="2877569" y="1042085"/>
                </a:lnTo>
                <a:lnTo>
                  <a:pt x="2931861" y="1281353"/>
                </a:lnTo>
                <a:lnTo>
                  <a:pt x="2986154" y="1271161"/>
                </a:lnTo>
                <a:lnTo>
                  <a:pt x="3040446" y="1480521"/>
                </a:lnTo>
                <a:lnTo>
                  <a:pt x="3094739" y="953598"/>
                </a:lnTo>
                <a:lnTo>
                  <a:pt x="3149031" y="1243920"/>
                </a:lnTo>
                <a:lnTo>
                  <a:pt x="3203324" y="684802"/>
                </a:lnTo>
                <a:lnTo>
                  <a:pt x="3257616" y="1606727"/>
                </a:lnTo>
                <a:lnTo>
                  <a:pt x="3311909" y="1004842"/>
                </a:lnTo>
                <a:lnTo>
                  <a:pt x="3366201" y="1288878"/>
                </a:lnTo>
                <a:lnTo>
                  <a:pt x="3420494" y="1030560"/>
                </a:lnTo>
                <a:lnTo>
                  <a:pt x="3474786" y="1513382"/>
                </a:lnTo>
                <a:lnTo>
                  <a:pt x="3529079" y="1304975"/>
                </a:lnTo>
                <a:lnTo>
                  <a:pt x="3583371" y="1489474"/>
                </a:lnTo>
                <a:lnTo>
                  <a:pt x="3637664" y="1003890"/>
                </a:lnTo>
                <a:lnTo>
                  <a:pt x="3691956" y="1290116"/>
                </a:lnTo>
                <a:lnTo>
                  <a:pt x="3746249" y="1030369"/>
                </a:lnTo>
                <a:lnTo>
                  <a:pt x="3800541" y="1153623"/>
                </a:lnTo>
                <a:lnTo>
                  <a:pt x="3854834" y="1553578"/>
                </a:lnTo>
                <a:lnTo>
                  <a:pt x="3909126" y="1167910"/>
                </a:lnTo>
                <a:lnTo>
                  <a:pt x="3963419" y="1184484"/>
                </a:lnTo>
                <a:lnTo>
                  <a:pt x="4017711" y="1021035"/>
                </a:lnTo>
                <a:lnTo>
                  <a:pt x="4072004" y="973124"/>
                </a:lnTo>
                <a:lnTo>
                  <a:pt x="4126296" y="1223727"/>
                </a:lnTo>
                <a:lnTo>
                  <a:pt x="4180589" y="1247825"/>
                </a:lnTo>
                <a:lnTo>
                  <a:pt x="4234881" y="1490141"/>
                </a:lnTo>
                <a:lnTo>
                  <a:pt x="4289174" y="1356791"/>
                </a:lnTo>
                <a:lnTo>
                  <a:pt x="4343466" y="1398320"/>
                </a:lnTo>
                <a:lnTo>
                  <a:pt x="4397759" y="1247825"/>
                </a:lnTo>
                <a:lnTo>
                  <a:pt x="4452051" y="1058563"/>
                </a:lnTo>
                <a:lnTo>
                  <a:pt x="4506344" y="1231633"/>
                </a:lnTo>
                <a:lnTo>
                  <a:pt x="4560636" y="1177912"/>
                </a:lnTo>
                <a:lnTo>
                  <a:pt x="4614929" y="1369174"/>
                </a:lnTo>
                <a:lnTo>
                  <a:pt x="4669221" y="1383461"/>
                </a:lnTo>
                <a:lnTo>
                  <a:pt x="4723514" y="1356886"/>
                </a:lnTo>
                <a:lnTo>
                  <a:pt x="4777806" y="1186008"/>
                </a:lnTo>
                <a:lnTo>
                  <a:pt x="4832099" y="1139812"/>
                </a:lnTo>
                <a:lnTo>
                  <a:pt x="4886391" y="880446"/>
                </a:lnTo>
                <a:lnTo>
                  <a:pt x="4940684" y="1306880"/>
                </a:lnTo>
                <a:lnTo>
                  <a:pt x="4994976" y="917212"/>
                </a:lnTo>
                <a:lnTo>
                  <a:pt x="5049269" y="901591"/>
                </a:lnTo>
                <a:lnTo>
                  <a:pt x="5103561" y="1243539"/>
                </a:lnTo>
                <a:lnTo>
                  <a:pt x="5157854" y="1050086"/>
                </a:lnTo>
                <a:lnTo>
                  <a:pt x="5212146" y="1301832"/>
                </a:lnTo>
                <a:lnTo>
                  <a:pt x="5266439" y="1396796"/>
                </a:lnTo>
                <a:lnTo>
                  <a:pt x="5320731" y="977029"/>
                </a:lnTo>
                <a:lnTo>
                  <a:pt x="5375024" y="1329169"/>
                </a:lnTo>
                <a:lnTo>
                  <a:pt x="5429316" y="1194580"/>
                </a:lnTo>
                <a:lnTo>
                  <a:pt x="5483609" y="875588"/>
                </a:lnTo>
                <a:lnTo>
                  <a:pt x="5537901" y="1195247"/>
                </a:lnTo>
                <a:lnTo>
                  <a:pt x="5592194" y="1121047"/>
                </a:lnTo>
                <a:lnTo>
                  <a:pt x="5646486" y="1244491"/>
                </a:lnTo>
                <a:lnTo>
                  <a:pt x="5700779" y="1147622"/>
                </a:lnTo>
                <a:lnTo>
                  <a:pt x="5755071" y="1196581"/>
                </a:lnTo>
                <a:lnTo>
                  <a:pt x="5809364" y="1374317"/>
                </a:lnTo>
                <a:lnTo>
                  <a:pt x="5863656" y="1156861"/>
                </a:lnTo>
                <a:lnTo>
                  <a:pt x="5917949" y="1291545"/>
                </a:lnTo>
                <a:lnTo>
                  <a:pt x="5972241" y="1019130"/>
                </a:lnTo>
                <a:lnTo>
                  <a:pt x="6026534" y="1223822"/>
                </a:lnTo>
                <a:lnTo>
                  <a:pt x="6080826" y="1039228"/>
                </a:lnTo>
                <a:lnTo>
                  <a:pt x="6135119" y="1050848"/>
                </a:lnTo>
                <a:lnTo>
                  <a:pt x="6189411" y="1167529"/>
                </a:lnTo>
                <a:lnTo>
                  <a:pt x="6243704" y="1186103"/>
                </a:lnTo>
                <a:lnTo>
                  <a:pt x="6297996" y="1110094"/>
                </a:lnTo>
                <a:lnTo>
                  <a:pt x="6352289" y="1111046"/>
                </a:lnTo>
                <a:lnTo>
                  <a:pt x="6406581" y="1210296"/>
                </a:lnTo>
              </a:path>
            </a:pathLst>
          </a:custGeom>
          <a:noFill/>
          <a:ln w="19050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92D9E75-9487-881B-6B39-B8DC33042A99}"/>
              </a:ext>
            </a:extLst>
          </p:cNvPr>
          <p:cNvSpPr/>
          <p:nvPr/>
        </p:nvSpPr>
        <p:spPr>
          <a:xfrm>
            <a:off x="1911927" y="7900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E7E9AEE-39A6-496D-16B4-4CEE60E4F651}"/>
              </a:ext>
            </a:extLst>
          </p:cNvPr>
          <p:cNvSpPr/>
          <p:nvPr/>
        </p:nvSpPr>
        <p:spPr>
          <a:xfrm>
            <a:off x="1911927" y="7900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954A927-2C89-8CA4-F7D7-DDE3B3FE8A46}"/>
              </a:ext>
            </a:extLst>
          </p:cNvPr>
          <p:cNvGrpSpPr/>
          <p:nvPr/>
        </p:nvGrpSpPr>
        <p:grpSpPr>
          <a:xfrm>
            <a:off x="2396749" y="4941051"/>
            <a:ext cx="6907577" cy="338554"/>
            <a:chOff x="2396749" y="4887711"/>
            <a:chExt cx="6907577" cy="33855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8D2A9B-472B-0EEC-D496-4483DC6380E0}"/>
                </a:ext>
              </a:extLst>
            </p:cNvPr>
            <p:cNvSpPr txBox="1"/>
            <p:nvPr/>
          </p:nvSpPr>
          <p:spPr>
            <a:xfrm>
              <a:off x="2396749" y="488771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3DA17D-D7BF-D062-81F4-8481D07AC151}"/>
                </a:ext>
              </a:extLst>
            </p:cNvPr>
            <p:cNvSpPr txBox="1"/>
            <p:nvPr/>
          </p:nvSpPr>
          <p:spPr>
            <a:xfrm>
              <a:off x="3430212" y="488771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432F0D-9898-FC61-7FF0-7141A67E3B29}"/>
                </a:ext>
              </a:extLst>
            </p:cNvPr>
            <p:cNvSpPr txBox="1"/>
            <p:nvPr/>
          </p:nvSpPr>
          <p:spPr>
            <a:xfrm>
              <a:off x="4516062" y="488771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8B434C-D786-C097-2191-2C7DF89580AF}"/>
                </a:ext>
              </a:extLst>
            </p:cNvPr>
            <p:cNvSpPr txBox="1"/>
            <p:nvPr/>
          </p:nvSpPr>
          <p:spPr>
            <a:xfrm>
              <a:off x="5601912" y="488771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95785D-A98B-BDFA-78DF-1C9F3F3975D5}"/>
                </a:ext>
              </a:extLst>
            </p:cNvPr>
            <p:cNvSpPr txBox="1"/>
            <p:nvPr/>
          </p:nvSpPr>
          <p:spPr>
            <a:xfrm>
              <a:off x="6687762" y="488771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0FB658-4C18-4F2C-6D82-55348A406BA4}"/>
                </a:ext>
              </a:extLst>
            </p:cNvPr>
            <p:cNvSpPr txBox="1"/>
            <p:nvPr/>
          </p:nvSpPr>
          <p:spPr>
            <a:xfrm>
              <a:off x="7721224" y="488771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D23A51-A04F-7350-E232-A56A37E84597}"/>
                </a:ext>
              </a:extLst>
            </p:cNvPr>
            <p:cNvSpPr txBox="1"/>
            <p:nvPr/>
          </p:nvSpPr>
          <p:spPr>
            <a:xfrm>
              <a:off x="8807074" y="488771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</p:grpSp>
      <p:grpSp>
        <p:nvGrpSpPr>
          <p:cNvPr id="51" name="Graphic 2">
            <a:extLst>
              <a:ext uri="{FF2B5EF4-FFF2-40B4-BE49-F238E27FC236}">
                <a16:creationId xmlns:a16="http://schemas.microsoft.com/office/drawing/2014/main" id="{77F5890F-AF1C-372B-96C3-8D87BB55C7E5}"/>
              </a:ext>
            </a:extLst>
          </p:cNvPr>
          <p:cNvGrpSpPr/>
          <p:nvPr/>
        </p:nvGrpSpPr>
        <p:grpSpPr>
          <a:xfrm>
            <a:off x="2130951" y="1167900"/>
            <a:ext cx="404780" cy="3912024"/>
            <a:chOff x="2130951" y="1167900"/>
            <a:chExt cx="404780" cy="3912024"/>
          </a:xfrm>
          <a:solidFill>
            <a:srgbClr val="2A3F5F"/>
          </a:solidFill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EEA5EE-A919-C4CD-AB00-D5AE054AE9E4}"/>
                </a:ext>
              </a:extLst>
            </p:cNvPr>
            <p:cNvSpPr txBox="1"/>
            <p:nvPr/>
          </p:nvSpPr>
          <p:spPr>
            <a:xfrm>
              <a:off x="2235726" y="47413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763CBF-FB55-6287-C5C5-0D8661FC0153}"/>
                </a:ext>
              </a:extLst>
            </p:cNvPr>
            <p:cNvSpPr txBox="1"/>
            <p:nvPr/>
          </p:nvSpPr>
          <p:spPr>
            <a:xfrm>
              <a:off x="2235726" y="447665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FA444E-F3D1-065D-2189-094490DFAE36}"/>
                </a:ext>
              </a:extLst>
            </p:cNvPr>
            <p:cNvSpPr txBox="1"/>
            <p:nvPr/>
          </p:nvSpPr>
          <p:spPr>
            <a:xfrm>
              <a:off x="2235726" y="41989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CFA629-024A-C237-25D5-B18B87C9C009}"/>
                </a:ext>
              </a:extLst>
            </p:cNvPr>
            <p:cNvSpPr txBox="1"/>
            <p:nvPr/>
          </p:nvSpPr>
          <p:spPr>
            <a:xfrm>
              <a:off x="2235726" y="39210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83731F-69E1-9730-39B9-3A0DA57E4AEF}"/>
                </a:ext>
              </a:extLst>
            </p:cNvPr>
            <p:cNvSpPr txBox="1"/>
            <p:nvPr/>
          </p:nvSpPr>
          <p:spPr>
            <a:xfrm>
              <a:off x="2235726" y="36432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C1AF5E-AF63-BF60-FB9A-187AFA2DA615}"/>
                </a:ext>
              </a:extLst>
            </p:cNvPr>
            <p:cNvSpPr txBox="1"/>
            <p:nvPr/>
          </p:nvSpPr>
          <p:spPr>
            <a:xfrm>
              <a:off x="2235726" y="3365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DC5469-71FE-83E5-84B4-77D08A2F9E3F}"/>
                </a:ext>
              </a:extLst>
            </p:cNvPr>
            <p:cNvSpPr txBox="1"/>
            <p:nvPr/>
          </p:nvSpPr>
          <p:spPr>
            <a:xfrm>
              <a:off x="2235726" y="30876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E2A1A6-6B8E-5214-5CB6-84E7DD6B4074}"/>
                </a:ext>
              </a:extLst>
            </p:cNvPr>
            <p:cNvSpPr txBox="1"/>
            <p:nvPr/>
          </p:nvSpPr>
          <p:spPr>
            <a:xfrm>
              <a:off x="2235726" y="280977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2A3E2C-19A6-AC70-FB1F-7B80F7149E32}"/>
                </a:ext>
              </a:extLst>
            </p:cNvPr>
            <p:cNvSpPr txBox="1"/>
            <p:nvPr/>
          </p:nvSpPr>
          <p:spPr>
            <a:xfrm>
              <a:off x="2235726" y="25320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F3A374-AE57-552F-F1A4-CAA2E61BFFD8}"/>
                </a:ext>
              </a:extLst>
            </p:cNvPr>
            <p:cNvSpPr txBox="1"/>
            <p:nvPr/>
          </p:nvSpPr>
          <p:spPr>
            <a:xfrm>
              <a:off x="2235726" y="22541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32E221-C400-2D44-C8F2-6B03C0614737}"/>
                </a:ext>
              </a:extLst>
            </p:cNvPr>
            <p:cNvSpPr txBox="1"/>
            <p:nvPr/>
          </p:nvSpPr>
          <p:spPr>
            <a:xfrm>
              <a:off x="2130951" y="19763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3499F8-C158-CBD4-FE93-F1B34A1F2D45}"/>
                </a:ext>
              </a:extLst>
            </p:cNvPr>
            <p:cNvSpPr txBox="1"/>
            <p:nvPr/>
          </p:nvSpPr>
          <p:spPr>
            <a:xfrm>
              <a:off x="2130951" y="16985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4B1B96-FCF2-94BB-2702-848139982C41}"/>
                </a:ext>
              </a:extLst>
            </p:cNvPr>
            <p:cNvSpPr txBox="1"/>
            <p:nvPr/>
          </p:nvSpPr>
          <p:spPr>
            <a:xfrm>
              <a:off x="2130951" y="14207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D82D8A-DCA0-DB28-2530-D981E87EB512}"/>
                </a:ext>
              </a:extLst>
            </p:cNvPr>
            <p:cNvSpPr txBox="1"/>
            <p:nvPr/>
          </p:nvSpPr>
          <p:spPr>
            <a:xfrm>
              <a:off x="2142675" y="11679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</p:grpSp>
      <p:grpSp>
        <p:nvGrpSpPr>
          <p:cNvPr id="66" name="Graphic 2">
            <a:extLst>
              <a:ext uri="{FF2B5EF4-FFF2-40B4-BE49-F238E27FC236}">
                <a16:creationId xmlns:a16="http://schemas.microsoft.com/office/drawing/2014/main" id="{0FC289AC-6536-512E-1DF3-41B4A95B1A1D}"/>
              </a:ext>
            </a:extLst>
          </p:cNvPr>
          <p:cNvGrpSpPr/>
          <p:nvPr/>
        </p:nvGrpSpPr>
        <p:grpSpPr>
          <a:xfrm>
            <a:off x="1845218" y="2112097"/>
            <a:ext cx="5807775" cy="3471951"/>
            <a:chOff x="1845218" y="2112097"/>
            <a:chExt cx="5807775" cy="3471951"/>
          </a:xfrm>
          <a:solidFill>
            <a:srgbClr val="2A3F5F"/>
          </a:solidFill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2823A9E-D823-0B44-62F9-DF02CF72C6C9}"/>
                </a:ext>
              </a:extLst>
            </p:cNvPr>
            <p:cNvSpPr txBox="1"/>
            <p:nvPr/>
          </p:nvSpPr>
          <p:spPr>
            <a:xfrm>
              <a:off x="4511299" y="5183938"/>
              <a:ext cx="3141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spc="0" baseline="0" dirty="0">
                  <a:ea typeface="Open Sans"/>
                  <a:cs typeface="Open Sans"/>
                  <a:sym typeface="Open Sans"/>
                  <a:rtl val="0"/>
                </a:rPr>
                <a:t>Community sizes [members]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65DE63-9F07-2A53-AA63-A20AEE032625}"/>
                </a:ext>
              </a:extLst>
            </p:cNvPr>
            <p:cNvSpPr txBox="1"/>
            <p:nvPr/>
          </p:nvSpPr>
          <p:spPr>
            <a:xfrm rot="16200000">
              <a:off x="1057502" y="2899813"/>
              <a:ext cx="1975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spc="0" baseline="0" dirty="0">
                  <a:ea typeface="Open Sans"/>
                  <a:cs typeface="Open Sans"/>
                  <a:sym typeface="Open Sans"/>
                  <a:rtl val="0"/>
                </a:rPr>
                <a:t>Cost [€/member]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B541F82-2C30-0D29-5495-8F0338B52781}"/>
              </a:ext>
            </a:extLst>
          </p:cNvPr>
          <p:cNvSpPr txBox="1"/>
          <p:nvPr/>
        </p:nvSpPr>
        <p:spPr>
          <a:xfrm>
            <a:off x="7990567" y="4180947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Perfect dispatch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2C3336-6F73-8A5D-EDC7-104A17C7A61A}"/>
              </a:ext>
            </a:extLst>
          </p:cNvPr>
          <p:cNvCxnSpPr>
            <a:cxnSpLocks/>
          </p:cNvCxnSpPr>
          <p:nvPr/>
        </p:nvCxnSpPr>
        <p:spPr>
          <a:xfrm flipV="1">
            <a:off x="8183815" y="3920568"/>
            <a:ext cx="0" cy="31596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4EEF345-047E-DFD6-6444-A95D1C2F62D8}"/>
              </a:ext>
            </a:extLst>
          </p:cNvPr>
          <p:cNvSpPr txBox="1"/>
          <p:nvPr/>
        </p:nvSpPr>
        <p:spPr>
          <a:xfrm>
            <a:off x="4852044" y="1255229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4B5B"/>
                </a:solidFill>
              </a:rPr>
              <a:t>Solar panel only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F20828-D475-7F45-3C56-8C5F0D69B5CC}"/>
              </a:ext>
            </a:extLst>
          </p:cNvPr>
          <p:cNvCxnSpPr>
            <a:cxnSpLocks/>
          </p:cNvCxnSpPr>
          <p:nvPr/>
        </p:nvCxnSpPr>
        <p:spPr>
          <a:xfrm>
            <a:off x="5147742" y="1875560"/>
            <a:ext cx="0" cy="498157"/>
          </a:xfrm>
          <a:prstGeom prst="straightConnector1">
            <a:avLst/>
          </a:prstGeom>
          <a:ln>
            <a:solidFill>
              <a:srgbClr val="F64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7431F1C-219E-2744-EC09-CFB1CCF1F4C9}"/>
              </a:ext>
            </a:extLst>
          </p:cNvPr>
          <p:cNvSpPr txBox="1"/>
          <p:nvPr/>
        </p:nvSpPr>
        <p:spPr>
          <a:xfrm>
            <a:off x="6591743" y="1274379"/>
            <a:ext cx="179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from forecast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AD577B-BA37-225C-2649-3662169C6235}"/>
              </a:ext>
            </a:extLst>
          </p:cNvPr>
          <p:cNvCxnSpPr>
            <a:cxnSpLocks/>
          </p:cNvCxnSpPr>
          <p:nvPr/>
        </p:nvCxnSpPr>
        <p:spPr>
          <a:xfrm>
            <a:off x="6882174" y="1898189"/>
            <a:ext cx="0" cy="19381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45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4B3E0-2713-CFCA-1B7C-1D00FEFC09D1}"/>
              </a:ext>
            </a:extLst>
          </p:cNvPr>
          <p:cNvCxnSpPr/>
          <p:nvPr/>
        </p:nvCxnSpPr>
        <p:spPr>
          <a:xfrm>
            <a:off x="3010945" y="3082954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F05C9-B385-3238-24EC-A25709DD9DB8}"/>
              </a:ext>
            </a:extLst>
          </p:cNvPr>
          <p:cNvCxnSpPr/>
          <p:nvPr/>
        </p:nvCxnSpPr>
        <p:spPr>
          <a:xfrm>
            <a:off x="3255401" y="301612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188A1-AC0C-64EB-08AB-AC929DC161B4}"/>
              </a:ext>
            </a:extLst>
          </p:cNvPr>
          <p:cNvCxnSpPr/>
          <p:nvPr/>
        </p:nvCxnSpPr>
        <p:spPr>
          <a:xfrm>
            <a:off x="3759493" y="301612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CC35AC-B23D-CBA1-7620-7B28DE9E402B}"/>
              </a:ext>
            </a:extLst>
          </p:cNvPr>
          <p:cNvCxnSpPr/>
          <p:nvPr/>
        </p:nvCxnSpPr>
        <p:spPr>
          <a:xfrm>
            <a:off x="4292893" y="3010835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4A928A-6F26-95E7-3DD0-37D254679C26}"/>
              </a:ext>
            </a:extLst>
          </p:cNvPr>
          <p:cNvCxnSpPr/>
          <p:nvPr/>
        </p:nvCxnSpPr>
        <p:spPr>
          <a:xfrm>
            <a:off x="4838015" y="3012615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133EB3-03BC-285A-D156-6D132616E0D4}"/>
              </a:ext>
            </a:extLst>
          </p:cNvPr>
          <p:cNvCxnSpPr/>
          <p:nvPr/>
        </p:nvCxnSpPr>
        <p:spPr>
          <a:xfrm>
            <a:off x="5394861" y="301261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464FE-DE84-FF68-2F7A-80E9E9CABCFD}"/>
              </a:ext>
            </a:extLst>
          </p:cNvPr>
          <p:cNvCxnSpPr/>
          <p:nvPr/>
        </p:nvCxnSpPr>
        <p:spPr>
          <a:xfrm>
            <a:off x="5950150" y="301249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9B847B-02AC-2606-464B-27C88B59B4BB}"/>
              </a:ext>
            </a:extLst>
          </p:cNvPr>
          <p:cNvCxnSpPr/>
          <p:nvPr/>
        </p:nvCxnSpPr>
        <p:spPr>
          <a:xfrm>
            <a:off x="6454242" y="301249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B5E16C-E317-97D1-2417-CE533F8173CA}"/>
              </a:ext>
            </a:extLst>
          </p:cNvPr>
          <p:cNvCxnSpPr/>
          <p:nvPr/>
        </p:nvCxnSpPr>
        <p:spPr>
          <a:xfrm>
            <a:off x="6987642" y="300721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47F1DA-4FF9-BCBF-7573-9A1EFAA6A72C}"/>
              </a:ext>
            </a:extLst>
          </p:cNvPr>
          <p:cNvCxnSpPr/>
          <p:nvPr/>
        </p:nvCxnSpPr>
        <p:spPr>
          <a:xfrm>
            <a:off x="7532764" y="300899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43431-49BC-6ABC-5C96-C143C26F861C}"/>
              </a:ext>
            </a:extLst>
          </p:cNvPr>
          <p:cNvCxnSpPr>
            <a:cxnSpLocks/>
          </p:cNvCxnSpPr>
          <p:nvPr/>
        </p:nvCxnSpPr>
        <p:spPr>
          <a:xfrm>
            <a:off x="3255401" y="2085344"/>
            <a:ext cx="2694749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C7A352-10E1-7682-3256-0FF65CC09EC1}"/>
              </a:ext>
            </a:extLst>
          </p:cNvPr>
          <p:cNvSpPr txBox="1"/>
          <p:nvPr/>
        </p:nvSpPr>
        <p:spPr>
          <a:xfrm>
            <a:off x="7533553" y="3240713"/>
            <a:ext cx="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A9AF-02FE-6732-E00C-92FA0521F984}"/>
              </a:ext>
            </a:extLst>
          </p:cNvPr>
          <p:cNvSpPr txBox="1"/>
          <p:nvPr/>
        </p:nvSpPr>
        <p:spPr>
          <a:xfrm>
            <a:off x="4168436" y="319683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FC7E07-5362-1FB5-3297-3F9CA6E53E21}"/>
              </a:ext>
            </a:extLst>
          </p:cNvPr>
          <p:cNvSpPr/>
          <p:nvPr/>
        </p:nvSpPr>
        <p:spPr>
          <a:xfrm>
            <a:off x="4234577" y="3024072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AF1CF2-54DF-9408-0641-9458997B5CB8}"/>
              </a:ext>
            </a:extLst>
          </p:cNvPr>
          <p:cNvCxnSpPr>
            <a:cxnSpLocks/>
          </p:cNvCxnSpPr>
          <p:nvPr/>
        </p:nvCxnSpPr>
        <p:spPr>
          <a:xfrm flipV="1">
            <a:off x="5950150" y="2162756"/>
            <a:ext cx="0" cy="9147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55F685-E76F-C4B7-4331-B70C6AF08CD2}"/>
              </a:ext>
            </a:extLst>
          </p:cNvPr>
          <p:cNvCxnSpPr>
            <a:cxnSpLocks/>
          </p:cNvCxnSpPr>
          <p:nvPr/>
        </p:nvCxnSpPr>
        <p:spPr>
          <a:xfrm flipV="1">
            <a:off x="3255401" y="2178658"/>
            <a:ext cx="0" cy="9078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4ABF20-4DFC-18EF-B2E2-30DB7F22EA69}"/>
              </a:ext>
            </a:extLst>
          </p:cNvPr>
          <p:cNvSpPr txBox="1"/>
          <p:nvPr/>
        </p:nvSpPr>
        <p:spPr>
          <a:xfrm>
            <a:off x="3321495" y="1602136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4B5B"/>
                </a:solidFill>
              </a:rPr>
              <a:t>Self-consumption interval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C7BC2-5CF3-C47B-17B2-7FC5EB817AC4}"/>
              </a:ext>
            </a:extLst>
          </p:cNvPr>
          <p:cNvCxnSpPr>
            <a:cxnSpLocks/>
          </p:cNvCxnSpPr>
          <p:nvPr/>
        </p:nvCxnSpPr>
        <p:spPr>
          <a:xfrm>
            <a:off x="3252092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26FAAA-CB1A-911A-79DE-DA1B749D14EE}"/>
              </a:ext>
            </a:extLst>
          </p:cNvPr>
          <p:cNvCxnSpPr>
            <a:cxnSpLocks/>
          </p:cNvCxnSpPr>
          <p:nvPr/>
        </p:nvCxnSpPr>
        <p:spPr>
          <a:xfrm>
            <a:off x="3793443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E6016D-8277-1860-5B0F-DF3B37C7C524}"/>
              </a:ext>
            </a:extLst>
          </p:cNvPr>
          <p:cNvCxnSpPr>
            <a:cxnSpLocks/>
          </p:cNvCxnSpPr>
          <p:nvPr/>
        </p:nvCxnSpPr>
        <p:spPr>
          <a:xfrm>
            <a:off x="4360455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82B69B-8B4B-970B-7BA0-F09C7B470DF7}"/>
              </a:ext>
            </a:extLst>
          </p:cNvPr>
          <p:cNvCxnSpPr>
            <a:cxnSpLocks/>
          </p:cNvCxnSpPr>
          <p:nvPr/>
        </p:nvCxnSpPr>
        <p:spPr>
          <a:xfrm>
            <a:off x="4887460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40FB5A-640D-1E7A-A594-2D33F4446F60}"/>
              </a:ext>
            </a:extLst>
          </p:cNvPr>
          <p:cNvCxnSpPr>
            <a:cxnSpLocks/>
          </p:cNvCxnSpPr>
          <p:nvPr/>
        </p:nvCxnSpPr>
        <p:spPr>
          <a:xfrm>
            <a:off x="5442749" y="2326311"/>
            <a:ext cx="5074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24D77F-848B-E4A5-6C48-289AE9864AA9}"/>
              </a:ext>
            </a:extLst>
          </p:cNvPr>
          <p:cNvSpPr txBox="1"/>
          <p:nvPr/>
        </p:nvSpPr>
        <p:spPr>
          <a:xfrm>
            <a:off x="2934910" y="313070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28F000-20E6-3168-4174-51D751B4558C}"/>
              </a:ext>
            </a:extLst>
          </p:cNvPr>
          <p:cNvSpPr txBox="1"/>
          <p:nvPr/>
        </p:nvSpPr>
        <p:spPr>
          <a:xfrm>
            <a:off x="5496129" y="313070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7:15 PM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AA0284-627E-1BB3-8FF9-8B25BF8315E2}"/>
              </a:ext>
            </a:extLst>
          </p:cNvPr>
          <p:cNvSpPr txBox="1"/>
          <p:nvPr/>
        </p:nvSpPr>
        <p:spPr>
          <a:xfrm>
            <a:off x="3912424" y="2393145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Sub-intervals</a:t>
            </a:r>
          </a:p>
        </p:txBody>
      </p:sp>
    </p:spTree>
    <p:extLst>
      <p:ext uri="{BB962C8B-B14F-4D97-AF65-F5344CB8AC3E}">
        <p14:creationId xmlns:p14="http://schemas.microsoft.com/office/powerpoint/2010/main" val="2142678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7D6590-8D76-1C76-C341-6508236B9083}"/>
              </a:ext>
            </a:extLst>
          </p:cNvPr>
          <p:cNvCxnSpPr>
            <a:cxnSpLocks/>
          </p:cNvCxnSpPr>
          <p:nvPr/>
        </p:nvCxnSpPr>
        <p:spPr>
          <a:xfrm>
            <a:off x="6455109" y="3066951"/>
            <a:ext cx="0" cy="7122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B81F7A-AEEB-0CE4-BBFD-C70862C21963}"/>
              </a:ext>
            </a:extLst>
          </p:cNvPr>
          <p:cNvCxnSpPr>
            <a:cxnSpLocks/>
          </p:cNvCxnSpPr>
          <p:nvPr/>
        </p:nvCxnSpPr>
        <p:spPr>
          <a:xfrm>
            <a:off x="6987617" y="3056906"/>
            <a:ext cx="0" cy="72225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4B3E0-2713-CFCA-1B7C-1D00FEFC09D1}"/>
              </a:ext>
            </a:extLst>
          </p:cNvPr>
          <p:cNvCxnSpPr/>
          <p:nvPr/>
        </p:nvCxnSpPr>
        <p:spPr>
          <a:xfrm>
            <a:off x="3010945" y="3082954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F05C9-B385-3238-24EC-A25709DD9DB8}"/>
              </a:ext>
            </a:extLst>
          </p:cNvPr>
          <p:cNvCxnSpPr/>
          <p:nvPr/>
        </p:nvCxnSpPr>
        <p:spPr>
          <a:xfrm>
            <a:off x="3255401" y="301612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188A1-AC0C-64EB-08AB-AC929DC161B4}"/>
              </a:ext>
            </a:extLst>
          </p:cNvPr>
          <p:cNvCxnSpPr/>
          <p:nvPr/>
        </p:nvCxnSpPr>
        <p:spPr>
          <a:xfrm>
            <a:off x="3759493" y="301612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CC35AC-B23D-CBA1-7620-7B28DE9E402B}"/>
              </a:ext>
            </a:extLst>
          </p:cNvPr>
          <p:cNvCxnSpPr/>
          <p:nvPr/>
        </p:nvCxnSpPr>
        <p:spPr>
          <a:xfrm>
            <a:off x="4292893" y="3010835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4A928A-6F26-95E7-3DD0-37D254679C26}"/>
              </a:ext>
            </a:extLst>
          </p:cNvPr>
          <p:cNvCxnSpPr/>
          <p:nvPr/>
        </p:nvCxnSpPr>
        <p:spPr>
          <a:xfrm>
            <a:off x="4838015" y="3012615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133EB3-03BC-285A-D156-6D132616E0D4}"/>
              </a:ext>
            </a:extLst>
          </p:cNvPr>
          <p:cNvCxnSpPr/>
          <p:nvPr/>
        </p:nvCxnSpPr>
        <p:spPr>
          <a:xfrm>
            <a:off x="5394861" y="301261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464FE-DE84-FF68-2F7A-80E9E9CABCFD}"/>
              </a:ext>
            </a:extLst>
          </p:cNvPr>
          <p:cNvCxnSpPr/>
          <p:nvPr/>
        </p:nvCxnSpPr>
        <p:spPr>
          <a:xfrm>
            <a:off x="5950150" y="301249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9B847B-02AC-2606-464B-27C88B59B4BB}"/>
              </a:ext>
            </a:extLst>
          </p:cNvPr>
          <p:cNvCxnSpPr/>
          <p:nvPr/>
        </p:nvCxnSpPr>
        <p:spPr>
          <a:xfrm>
            <a:off x="6454242" y="301249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B5E16C-E317-97D1-2417-CE533F8173CA}"/>
              </a:ext>
            </a:extLst>
          </p:cNvPr>
          <p:cNvCxnSpPr/>
          <p:nvPr/>
        </p:nvCxnSpPr>
        <p:spPr>
          <a:xfrm>
            <a:off x="6987642" y="300721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47F1DA-4FF9-BCBF-7573-9A1EFAA6A72C}"/>
              </a:ext>
            </a:extLst>
          </p:cNvPr>
          <p:cNvCxnSpPr/>
          <p:nvPr/>
        </p:nvCxnSpPr>
        <p:spPr>
          <a:xfrm>
            <a:off x="7532764" y="300899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43431-49BC-6ABC-5C96-C143C26F861C}"/>
              </a:ext>
            </a:extLst>
          </p:cNvPr>
          <p:cNvCxnSpPr>
            <a:cxnSpLocks/>
          </p:cNvCxnSpPr>
          <p:nvPr/>
        </p:nvCxnSpPr>
        <p:spPr>
          <a:xfrm>
            <a:off x="3279255" y="4027493"/>
            <a:ext cx="2694749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C7A352-10E1-7682-3256-0FF65CC09EC1}"/>
              </a:ext>
            </a:extLst>
          </p:cNvPr>
          <p:cNvSpPr txBox="1"/>
          <p:nvPr/>
        </p:nvSpPr>
        <p:spPr>
          <a:xfrm>
            <a:off x="7533553" y="3240713"/>
            <a:ext cx="74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A9AF-02FE-6732-E00C-92FA0521F984}"/>
              </a:ext>
            </a:extLst>
          </p:cNvPr>
          <p:cNvSpPr txBox="1"/>
          <p:nvPr/>
        </p:nvSpPr>
        <p:spPr>
          <a:xfrm>
            <a:off x="4176387" y="317297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FC7E07-5362-1FB5-3297-3F9CA6E53E21}"/>
              </a:ext>
            </a:extLst>
          </p:cNvPr>
          <p:cNvSpPr/>
          <p:nvPr/>
        </p:nvSpPr>
        <p:spPr>
          <a:xfrm>
            <a:off x="4234577" y="3024072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AF1CF2-54DF-9408-0641-9458997B5CB8}"/>
              </a:ext>
            </a:extLst>
          </p:cNvPr>
          <p:cNvCxnSpPr>
            <a:cxnSpLocks/>
          </p:cNvCxnSpPr>
          <p:nvPr/>
        </p:nvCxnSpPr>
        <p:spPr>
          <a:xfrm>
            <a:off x="5950150" y="3077549"/>
            <a:ext cx="0" cy="89015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55F685-E76F-C4B7-4331-B70C6AF08CD2}"/>
              </a:ext>
            </a:extLst>
          </p:cNvPr>
          <p:cNvCxnSpPr>
            <a:cxnSpLocks/>
          </p:cNvCxnSpPr>
          <p:nvPr/>
        </p:nvCxnSpPr>
        <p:spPr>
          <a:xfrm>
            <a:off x="3255401" y="3086459"/>
            <a:ext cx="0" cy="8812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4ABF20-4DFC-18EF-B2E2-30DB7F22EA69}"/>
              </a:ext>
            </a:extLst>
          </p:cNvPr>
          <p:cNvSpPr txBox="1"/>
          <p:nvPr/>
        </p:nvSpPr>
        <p:spPr>
          <a:xfrm>
            <a:off x="3262408" y="4102005"/>
            <a:ext cx="283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4B5B"/>
                </a:solidFill>
              </a:rPr>
              <a:t>Self-consumption intervals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24D77F-848B-E4A5-6C48-289AE9864AA9}"/>
              </a:ext>
            </a:extLst>
          </p:cNvPr>
          <p:cNvSpPr txBox="1"/>
          <p:nvPr/>
        </p:nvSpPr>
        <p:spPr>
          <a:xfrm>
            <a:off x="2934909" y="3130706"/>
            <a:ext cx="7294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 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28F000-20E6-3168-4174-51D751B4558C}"/>
              </a:ext>
            </a:extLst>
          </p:cNvPr>
          <p:cNvSpPr txBox="1"/>
          <p:nvPr/>
        </p:nvSpPr>
        <p:spPr>
          <a:xfrm>
            <a:off x="5456374" y="3130706"/>
            <a:ext cx="973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7:15 PM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91D6F9-CCA6-C851-AEE0-0E0DE5C1980C}"/>
              </a:ext>
            </a:extLst>
          </p:cNvPr>
          <p:cNvSpPr/>
          <p:nvPr/>
        </p:nvSpPr>
        <p:spPr>
          <a:xfrm>
            <a:off x="3950988" y="2686985"/>
            <a:ext cx="326003" cy="287310"/>
          </a:xfrm>
          <a:custGeom>
            <a:avLst/>
            <a:gdLst>
              <a:gd name="connsiteX0" fmla="*/ 373711 w 373711"/>
              <a:gd name="connsiteY0" fmla="*/ 254449 h 254449"/>
              <a:gd name="connsiteX1" fmla="*/ 190831 w 373711"/>
              <a:gd name="connsiteY1" fmla="*/ 7 h 254449"/>
              <a:gd name="connsiteX2" fmla="*/ 0 w 373711"/>
              <a:gd name="connsiteY2" fmla="*/ 246497 h 254449"/>
              <a:gd name="connsiteX0" fmla="*/ 326003 w 326003"/>
              <a:gd name="connsiteY0" fmla="*/ 254448 h 286253"/>
              <a:gd name="connsiteX1" fmla="*/ 143123 w 326003"/>
              <a:gd name="connsiteY1" fmla="*/ 6 h 286253"/>
              <a:gd name="connsiteX2" fmla="*/ 0 w 326003"/>
              <a:gd name="connsiteY2" fmla="*/ 286253 h 286253"/>
              <a:gd name="connsiteX0" fmla="*/ 326003 w 326003"/>
              <a:gd name="connsiteY0" fmla="*/ 255338 h 287143"/>
              <a:gd name="connsiteX1" fmla="*/ 143123 w 326003"/>
              <a:gd name="connsiteY1" fmla="*/ 896 h 287143"/>
              <a:gd name="connsiteX2" fmla="*/ 0 w 326003"/>
              <a:gd name="connsiteY2" fmla="*/ 287143 h 287143"/>
              <a:gd name="connsiteX0" fmla="*/ 345994 w 345994"/>
              <a:gd name="connsiteY0" fmla="*/ 255505 h 287310"/>
              <a:gd name="connsiteX1" fmla="*/ 163114 w 345994"/>
              <a:gd name="connsiteY1" fmla="*/ 1063 h 287310"/>
              <a:gd name="connsiteX2" fmla="*/ 19991 w 345994"/>
              <a:gd name="connsiteY2" fmla="*/ 287310 h 287310"/>
              <a:gd name="connsiteX0" fmla="*/ 326003 w 326003"/>
              <a:gd name="connsiteY0" fmla="*/ 255505 h 287310"/>
              <a:gd name="connsiteX1" fmla="*/ 143123 w 326003"/>
              <a:gd name="connsiteY1" fmla="*/ 1063 h 287310"/>
              <a:gd name="connsiteX2" fmla="*/ 0 w 326003"/>
              <a:gd name="connsiteY2" fmla="*/ 287310 h 287310"/>
              <a:gd name="connsiteX0" fmla="*/ 326003 w 326003"/>
              <a:gd name="connsiteY0" fmla="*/ 255505 h 287310"/>
              <a:gd name="connsiteX1" fmla="*/ 143123 w 326003"/>
              <a:gd name="connsiteY1" fmla="*/ 1063 h 287310"/>
              <a:gd name="connsiteX2" fmla="*/ 0 w 326003"/>
              <a:gd name="connsiteY2" fmla="*/ 287310 h 2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003" h="287310">
                <a:moveTo>
                  <a:pt x="326003" y="255505"/>
                </a:moveTo>
                <a:cubicBezTo>
                  <a:pt x="297510" y="41482"/>
                  <a:pt x="205408" y="2388"/>
                  <a:pt x="143123" y="1063"/>
                </a:cubicBezTo>
                <a:cubicBezTo>
                  <a:pt x="-6626" y="-16164"/>
                  <a:pt x="13253" y="179968"/>
                  <a:pt x="0" y="28731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6E82F-0837-C1F3-7FEE-6E0B39411C50}"/>
              </a:ext>
            </a:extLst>
          </p:cNvPr>
          <p:cNvSpPr txBox="1"/>
          <p:nvPr/>
        </p:nvSpPr>
        <p:spPr>
          <a:xfrm>
            <a:off x="2859812" y="2004299"/>
            <a:ext cx="1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Observations </a:t>
            </a:r>
          </a:p>
          <a:p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i="1" dirty="0">
                <a:solidFill>
                  <a:schemeClr val="accent1"/>
                </a:solidFill>
              </a:rPr>
              <a:t>t-1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3C6921F-0CA9-0A79-CC63-03DD03799880}"/>
              </a:ext>
            </a:extLst>
          </p:cNvPr>
          <p:cNvSpPr/>
          <p:nvPr/>
        </p:nvSpPr>
        <p:spPr>
          <a:xfrm flipH="1">
            <a:off x="4388727" y="2686985"/>
            <a:ext cx="326003" cy="287310"/>
          </a:xfrm>
          <a:custGeom>
            <a:avLst/>
            <a:gdLst>
              <a:gd name="connsiteX0" fmla="*/ 373711 w 373711"/>
              <a:gd name="connsiteY0" fmla="*/ 254449 h 254449"/>
              <a:gd name="connsiteX1" fmla="*/ 190831 w 373711"/>
              <a:gd name="connsiteY1" fmla="*/ 7 h 254449"/>
              <a:gd name="connsiteX2" fmla="*/ 0 w 373711"/>
              <a:gd name="connsiteY2" fmla="*/ 246497 h 254449"/>
              <a:gd name="connsiteX0" fmla="*/ 326003 w 326003"/>
              <a:gd name="connsiteY0" fmla="*/ 254448 h 286253"/>
              <a:gd name="connsiteX1" fmla="*/ 143123 w 326003"/>
              <a:gd name="connsiteY1" fmla="*/ 6 h 286253"/>
              <a:gd name="connsiteX2" fmla="*/ 0 w 326003"/>
              <a:gd name="connsiteY2" fmla="*/ 286253 h 286253"/>
              <a:gd name="connsiteX0" fmla="*/ 326003 w 326003"/>
              <a:gd name="connsiteY0" fmla="*/ 255338 h 287143"/>
              <a:gd name="connsiteX1" fmla="*/ 143123 w 326003"/>
              <a:gd name="connsiteY1" fmla="*/ 896 h 287143"/>
              <a:gd name="connsiteX2" fmla="*/ 0 w 326003"/>
              <a:gd name="connsiteY2" fmla="*/ 287143 h 287143"/>
              <a:gd name="connsiteX0" fmla="*/ 345994 w 345994"/>
              <a:gd name="connsiteY0" fmla="*/ 255505 h 287310"/>
              <a:gd name="connsiteX1" fmla="*/ 163114 w 345994"/>
              <a:gd name="connsiteY1" fmla="*/ 1063 h 287310"/>
              <a:gd name="connsiteX2" fmla="*/ 19991 w 345994"/>
              <a:gd name="connsiteY2" fmla="*/ 287310 h 287310"/>
              <a:gd name="connsiteX0" fmla="*/ 326003 w 326003"/>
              <a:gd name="connsiteY0" fmla="*/ 255505 h 287310"/>
              <a:gd name="connsiteX1" fmla="*/ 143123 w 326003"/>
              <a:gd name="connsiteY1" fmla="*/ 1063 h 287310"/>
              <a:gd name="connsiteX2" fmla="*/ 0 w 326003"/>
              <a:gd name="connsiteY2" fmla="*/ 287310 h 287310"/>
              <a:gd name="connsiteX0" fmla="*/ 326003 w 326003"/>
              <a:gd name="connsiteY0" fmla="*/ 255505 h 287310"/>
              <a:gd name="connsiteX1" fmla="*/ 143123 w 326003"/>
              <a:gd name="connsiteY1" fmla="*/ 1063 h 287310"/>
              <a:gd name="connsiteX2" fmla="*/ 0 w 326003"/>
              <a:gd name="connsiteY2" fmla="*/ 287310 h 2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003" h="287310">
                <a:moveTo>
                  <a:pt x="326003" y="255505"/>
                </a:moveTo>
                <a:cubicBezTo>
                  <a:pt x="297510" y="41482"/>
                  <a:pt x="205408" y="2388"/>
                  <a:pt x="143123" y="1063"/>
                </a:cubicBezTo>
                <a:cubicBezTo>
                  <a:pt x="-6626" y="-16164"/>
                  <a:pt x="13253" y="179968"/>
                  <a:pt x="0" y="28731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2A251C-7F61-C604-51D6-368F597FC0E3}"/>
              </a:ext>
            </a:extLst>
          </p:cNvPr>
          <p:cNvSpPr txBox="1"/>
          <p:nvPr/>
        </p:nvSpPr>
        <p:spPr>
          <a:xfrm>
            <a:off x="4426318" y="2005247"/>
            <a:ext cx="160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Sets actions </a:t>
            </a:r>
          </a:p>
          <a:p>
            <a:r>
              <a:rPr lang="en-US" dirty="0">
                <a:solidFill>
                  <a:schemeClr val="accent2"/>
                </a:solidFill>
              </a:rPr>
              <a:t>from </a:t>
            </a:r>
            <a:r>
              <a:rPr lang="en-US" i="1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to </a:t>
            </a:r>
            <a:r>
              <a:rPr lang="en-US" i="1" dirty="0">
                <a:solidFill>
                  <a:schemeClr val="accent2"/>
                </a:solidFill>
              </a:rPr>
              <a:t>t+1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30B0A-1013-6933-022F-83C873C58654}"/>
              </a:ext>
            </a:extLst>
          </p:cNvPr>
          <p:cNvCxnSpPr>
            <a:cxnSpLocks/>
          </p:cNvCxnSpPr>
          <p:nvPr/>
        </p:nvCxnSpPr>
        <p:spPr>
          <a:xfrm>
            <a:off x="6462193" y="3779162"/>
            <a:ext cx="5334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082677-974B-5306-9CC9-BFDAF5D97447}"/>
                  </a:ext>
                </a:extLst>
              </p:cNvPr>
              <p:cNvSpPr txBox="1"/>
              <p:nvPr/>
            </p:nvSpPr>
            <p:spPr>
              <a:xfrm>
                <a:off x="6291665" y="3825006"/>
                <a:ext cx="17924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F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F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FR" dirty="0">
                    <a:solidFill>
                      <a:schemeClr val="bg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minutes</a:t>
                </a: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Sub-intervals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082677-974B-5306-9CC9-BFDAF5D97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665" y="3825006"/>
                <a:ext cx="1792434" cy="646331"/>
              </a:xfrm>
              <a:prstGeom prst="rect">
                <a:avLst/>
              </a:prstGeom>
              <a:blipFill>
                <a:blip r:embed="rId2"/>
                <a:stretch>
                  <a:fillRect l="-2817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14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53">
            <a:extLst>
              <a:ext uri="{FF2B5EF4-FFF2-40B4-BE49-F238E27FC236}">
                <a16:creationId xmlns:a16="http://schemas.microsoft.com/office/drawing/2014/main" id="{E9C7685C-6623-19B9-E752-767C98FF4D91}"/>
              </a:ext>
            </a:extLst>
          </p:cNvPr>
          <p:cNvGrpSpPr/>
          <p:nvPr/>
        </p:nvGrpSpPr>
        <p:grpSpPr>
          <a:xfrm>
            <a:off x="2871676" y="1524000"/>
            <a:ext cx="6419850" cy="3429000"/>
            <a:chOff x="2871676" y="1524000"/>
            <a:chExt cx="6419850" cy="3429000"/>
          </a:xfrm>
          <a:solidFill>
            <a:srgbClr val="000000"/>
          </a:solidFill>
        </p:grpSpPr>
        <p:grpSp>
          <p:nvGrpSpPr>
            <p:cNvPr id="59" name="Graphic 53">
              <a:extLst>
                <a:ext uri="{FF2B5EF4-FFF2-40B4-BE49-F238E27FC236}">
                  <a16:creationId xmlns:a16="http://schemas.microsoft.com/office/drawing/2014/main" id="{A5CB5E37-B455-B0D2-8F2F-AFAF51AD24F8}"/>
                </a:ext>
              </a:extLst>
            </p:cNvPr>
            <p:cNvGrpSpPr/>
            <p:nvPr/>
          </p:nvGrpSpPr>
          <p:grpSpPr>
            <a:xfrm>
              <a:off x="3941619" y="1524000"/>
              <a:ext cx="4279963" cy="3429000"/>
              <a:chOff x="3941619" y="1524000"/>
              <a:chExt cx="4279963" cy="3429000"/>
            </a:xfrm>
            <a:solidFill>
              <a:srgbClr val="000000"/>
            </a:solidFill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E5989CA6-4CA8-4FD1-8ECC-A2827C40DE42}"/>
                  </a:ext>
                </a:extLst>
              </p:cNvPr>
              <p:cNvSpPr/>
              <p:nvPr/>
            </p:nvSpPr>
            <p:spPr>
              <a:xfrm>
                <a:off x="3941619" y="1524000"/>
                <a:ext cx="9525" cy="3429000"/>
              </a:xfrm>
              <a:custGeom>
                <a:avLst/>
                <a:gdLst>
                  <a:gd name="connsiteX0" fmla="*/ 188 w 9525"/>
                  <a:gd name="connsiteY0" fmla="*/ 0 h 3429000"/>
                  <a:gd name="connsiteX1" fmla="*/ 188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8" y="0"/>
                    </a:moveTo>
                    <a:lnTo>
                      <a:pt x="188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19C724F-1144-ECF6-E50A-A49759BB108D}"/>
                  </a:ext>
                </a:extLst>
              </p:cNvPr>
              <p:cNvSpPr/>
              <p:nvPr/>
            </p:nvSpPr>
            <p:spPr>
              <a:xfrm>
                <a:off x="5011657" y="1524000"/>
                <a:ext cx="9525" cy="3429000"/>
              </a:xfrm>
              <a:custGeom>
                <a:avLst/>
                <a:gdLst>
                  <a:gd name="connsiteX0" fmla="*/ 301 w 9525"/>
                  <a:gd name="connsiteY0" fmla="*/ 0 h 3429000"/>
                  <a:gd name="connsiteX1" fmla="*/ 30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01" y="0"/>
                    </a:moveTo>
                    <a:lnTo>
                      <a:pt x="30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C703AC09-92C9-049F-DE23-F3B4EAC8E7E6}"/>
                  </a:ext>
                </a:extLst>
              </p:cNvPr>
              <p:cNvSpPr/>
              <p:nvPr/>
            </p:nvSpPr>
            <p:spPr>
              <a:xfrm>
                <a:off x="6081601" y="1524000"/>
                <a:ext cx="9525" cy="3429000"/>
              </a:xfrm>
              <a:custGeom>
                <a:avLst/>
                <a:gdLst>
                  <a:gd name="connsiteX0" fmla="*/ 413 w 9525"/>
                  <a:gd name="connsiteY0" fmla="*/ 0 h 3429000"/>
                  <a:gd name="connsiteX1" fmla="*/ 41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13" y="0"/>
                    </a:moveTo>
                    <a:lnTo>
                      <a:pt x="41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F18F370-1C70-DC4F-3937-F34C38082E30}"/>
                  </a:ext>
                </a:extLst>
              </p:cNvPr>
              <p:cNvSpPr/>
              <p:nvPr/>
            </p:nvSpPr>
            <p:spPr>
              <a:xfrm>
                <a:off x="7151544" y="1524000"/>
                <a:ext cx="9525" cy="3429000"/>
              </a:xfrm>
              <a:custGeom>
                <a:avLst/>
                <a:gdLst>
                  <a:gd name="connsiteX0" fmla="*/ 525 w 9525"/>
                  <a:gd name="connsiteY0" fmla="*/ 0 h 3429000"/>
                  <a:gd name="connsiteX1" fmla="*/ 525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25" y="0"/>
                    </a:moveTo>
                    <a:lnTo>
                      <a:pt x="525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552D39D-68BD-10B4-812A-754789183E8A}"/>
                  </a:ext>
                </a:extLst>
              </p:cNvPr>
              <p:cNvSpPr/>
              <p:nvPr/>
            </p:nvSpPr>
            <p:spPr>
              <a:xfrm>
                <a:off x="8221582" y="1524000"/>
                <a:ext cx="9525" cy="3429000"/>
              </a:xfrm>
              <a:custGeom>
                <a:avLst/>
                <a:gdLst>
                  <a:gd name="connsiteX0" fmla="*/ 638 w 9525"/>
                  <a:gd name="connsiteY0" fmla="*/ 0 h 3429000"/>
                  <a:gd name="connsiteX1" fmla="*/ 638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38" y="0"/>
                    </a:moveTo>
                    <a:lnTo>
                      <a:pt x="638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65" name="Graphic 53">
              <a:extLst>
                <a:ext uri="{FF2B5EF4-FFF2-40B4-BE49-F238E27FC236}">
                  <a16:creationId xmlns:a16="http://schemas.microsoft.com/office/drawing/2014/main" id="{5924B2D5-2262-55C4-06B1-ECBA4243A654}"/>
                </a:ext>
              </a:extLst>
            </p:cNvPr>
            <p:cNvGrpSpPr/>
            <p:nvPr/>
          </p:nvGrpSpPr>
          <p:grpSpPr>
            <a:xfrm>
              <a:off x="2871676" y="1585817"/>
              <a:ext cx="6419850" cy="2840640"/>
              <a:chOff x="2871676" y="1585817"/>
              <a:chExt cx="6419850" cy="2840640"/>
            </a:xfrm>
            <a:solidFill>
              <a:srgbClr val="000000"/>
            </a:solidFill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923B8485-08B4-AC21-7154-A0B87C93B39E}"/>
                  </a:ext>
                </a:extLst>
              </p:cNvPr>
              <p:cNvSpPr/>
              <p:nvPr/>
            </p:nvSpPr>
            <p:spPr>
              <a:xfrm>
                <a:off x="2871676" y="4426458"/>
                <a:ext cx="6419850" cy="9525"/>
              </a:xfrm>
              <a:custGeom>
                <a:avLst/>
                <a:gdLst>
                  <a:gd name="connsiteX0" fmla="*/ 0 w 6419850"/>
                  <a:gd name="connsiteY0" fmla="*/ 355 h 9525"/>
                  <a:gd name="connsiteX1" fmla="*/ 6419850 w 6419850"/>
                  <a:gd name="connsiteY1" fmla="*/ 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355"/>
                    </a:moveTo>
                    <a:lnTo>
                      <a:pt x="6419850" y="3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885863D-467E-8301-EEE3-C62061A9A6F4}"/>
                  </a:ext>
                </a:extLst>
              </p:cNvPr>
              <p:cNvSpPr/>
              <p:nvPr/>
            </p:nvSpPr>
            <p:spPr>
              <a:xfrm>
                <a:off x="2871676" y="4071366"/>
                <a:ext cx="6419850" cy="9525"/>
              </a:xfrm>
              <a:custGeom>
                <a:avLst/>
                <a:gdLst>
                  <a:gd name="connsiteX0" fmla="*/ 0 w 6419850"/>
                  <a:gd name="connsiteY0" fmla="*/ 317 h 9525"/>
                  <a:gd name="connsiteX1" fmla="*/ 6419850 w 6419850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317"/>
                    </a:moveTo>
                    <a:lnTo>
                      <a:pt x="6419850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907F76-513B-4AC1-FA2B-F390AFA43680}"/>
                  </a:ext>
                </a:extLst>
              </p:cNvPr>
              <p:cNvSpPr/>
              <p:nvPr/>
            </p:nvSpPr>
            <p:spPr>
              <a:xfrm>
                <a:off x="2871676" y="3716273"/>
                <a:ext cx="6419850" cy="9525"/>
              </a:xfrm>
              <a:custGeom>
                <a:avLst/>
                <a:gdLst>
                  <a:gd name="connsiteX0" fmla="*/ 0 w 6419850"/>
                  <a:gd name="connsiteY0" fmla="*/ 280 h 9525"/>
                  <a:gd name="connsiteX1" fmla="*/ 6419850 w 6419850"/>
                  <a:gd name="connsiteY1" fmla="*/ 2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80"/>
                    </a:moveTo>
                    <a:lnTo>
                      <a:pt x="6419850" y="2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5F4EF36-089C-B3B1-5EC1-7CD939288DDD}"/>
                  </a:ext>
                </a:extLst>
              </p:cNvPr>
              <p:cNvSpPr/>
              <p:nvPr/>
            </p:nvSpPr>
            <p:spPr>
              <a:xfrm>
                <a:off x="2871676" y="3361182"/>
                <a:ext cx="6419850" cy="9525"/>
              </a:xfrm>
              <a:custGeom>
                <a:avLst/>
                <a:gdLst>
                  <a:gd name="connsiteX0" fmla="*/ 0 w 6419850"/>
                  <a:gd name="connsiteY0" fmla="*/ 243 h 9525"/>
                  <a:gd name="connsiteX1" fmla="*/ 6419850 w 6419850"/>
                  <a:gd name="connsiteY1" fmla="*/ 24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43"/>
                    </a:moveTo>
                    <a:lnTo>
                      <a:pt x="6419850" y="24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8552B31C-8379-BB54-0080-8E635A25859D}"/>
                  </a:ext>
                </a:extLst>
              </p:cNvPr>
              <p:cNvSpPr/>
              <p:nvPr/>
            </p:nvSpPr>
            <p:spPr>
              <a:xfrm>
                <a:off x="2871676" y="3006090"/>
                <a:ext cx="6419850" cy="9525"/>
              </a:xfrm>
              <a:custGeom>
                <a:avLst/>
                <a:gdLst>
                  <a:gd name="connsiteX0" fmla="*/ 0 w 6419850"/>
                  <a:gd name="connsiteY0" fmla="*/ 206 h 9525"/>
                  <a:gd name="connsiteX1" fmla="*/ 6419850 w 6419850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06"/>
                    </a:moveTo>
                    <a:lnTo>
                      <a:pt x="6419850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772A3B4F-3347-83D9-1C55-8301E3DF6BDD}"/>
                  </a:ext>
                </a:extLst>
              </p:cNvPr>
              <p:cNvSpPr/>
              <p:nvPr/>
            </p:nvSpPr>
            <p:spPr>
              <a:xfrm>
                <a:off x="2871676" y="2651093"/>
                <a:ext cx="6419850" cy="9525"/>
              </a:xfrm>
              <a:custGeom>
                <a:avLst/>
                <a:gdLst>
                  <a:gd name="connsiteX0" fmla="*/ 0 w 6419850"/>
                  <a:gd name="connsiteY0" fmla="*/ 168 h 9525"/>
                  <a:gd name="connsiteX1" fmla="*/ 6419850 w 6419850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168"/>
                    </a:moveTo>
                    <a:lnTo>
                      <a:pt x="6419850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452469C-60FA-1110-89C0-1A73F36E8683}"/>
                  </a:ext>
                </a:extLst>
              </p:cNvPr>
              <p:cNvSpPr/>
              <p:nvPr/>
            </p:nvSpPr>
            <p:spPr>
              <a:xfrm>
                <a:off x="2871676" y="2296001"/>
                <a:ext cx="6419850" cy="9525"/>
              </a:xfrm>
              <a:custGeom>
                <a:avLst/>
                <a:gdLst>
                  <a:gd name="connsiteX0" fmla="*/ 0 w 6419850"/>
                  <a:gd name="connsiteY0" fmla="*/ 131 h 9525"/>
                  <a:gd name="connsiteX1" fmla="*/ 6419850 w 6419850"/>
                  <a:gd name="connsiteY1" fmla="*/ 1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131"/>
                    </a:moveTo>
                    <a:lnTo>
                      <a:pt x="6419850" y="1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65C8B1C-EAFA-A1D6-5009-642FA21396E1}"/>
                  </a:ext>
                </a:extLst>
              </p:cNvPr>
              <p:cNvSpPr/>
              <p:nvPr/>
            </p:nvSpPr>
            <p:spPr>
              <a:xfrm>
                <a:off x="2871676" y="1940909"/>
                <a:ext cx="6419850" cy="9525"/>
              </a:xfrm>
              <a:custGeom>
                <a:avLst/>
                <a:gdLst>
                  <a:gd name="connsiteX0" fmla="*/ 0 w 6419850"/>
                  <a:gd name="connsiteY0" fmla="*/ 94 h 9525"/>
                  <a:gd name="connsiteX1" fmla="*/ 6419850 w 6419850"/>
                  <a:gd name="connsiteY1" fmla="*/ 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94"/>
                    </a:moveTo>
                    <a:lnTo>
                      <a:pt x="6419850" y="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C18807-C37F-2A4D-B1DE-B606253763B8}"/>
                  </a:ext>
                </a:extLst>
              </p:cNvPr>
              <p:cNvSpPr/>
              <p:nvPr/>
            </p:nvSpPr>
            <p:spPr>
              <a:xfrm>
                <a:off x="2871676" y="1585817"/>
                <a:ext cx="6419850" cy="9525"/>
              </a:xfrm>
              <a:custGeom>
                <a:avLst/>
                <a:gdLst>
                  <a:gd name="connsiteX0" fmla="*/ 0 w 6419850"/>
                  <a:gd name="connsiteY0" fmla="*/ 56 h 9525"/>
                  <a:gd name="connsiteX1" fmla="*/ 6419850 w 6419850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56"/>
                    </a:moveTo>
                    <a:lnTo>
                      <a:pt x="6419850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75" name="Freeform 74">
            <a:extLst>
              <a:ext uri="{FF2B5EF4-FFF2-40B4-BE49-F238E27FC236}">
                <a16:creationId xmlns:a16="http://schemas.microsoft.com/office/drawing/2014/main" id="{A2424D7E-E559-FB1B-5C1A-24DE5EC70CD7}"/>
              </a:ext>
            </a:extLst>
          </p:cNvPr>
          <p:cNvSpPr/>
          <p:nvPr/>
        </p:nvSpPr>
        <p:spPr>
          <a:xfrm flipV="1">
            <a:off x="2858190" y="4716215"/>
            <a:ext cx="6734860" cy="78831"/>
          </a:xfrm>
          <a:custGeom>
            <a:avLst/>
            <a:gdLst>
              <a:gd name="connsiteX0" fmla="*/ 0 w 6419850"/>
              <a:gd name="connsiteY0" fmla="*/ 392 h 9525"/>
              <a:gd name="connsiteX1" fmla="*/ 6419850 w 6419850"/>
              <a:gd name="connsiteY1" fmla="*/ 3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9850" h="9525">
                <a:moveTo>
                  <a:pt x="0" y="392"/>
                </a:moveTo>
                <a:lnTo>
                  <a:pt x="6419850" y="392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8E340409-9A7D-9650-150A-1CF0ADFDF458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DD2B1A1-AD62-C7E3-E5A6-5EFD1704AFD4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8" name="Graphic 53">
            <a:extLst>
              <a:ext uri="{FF2B5EF4-FFF2-40B4-BE49-F238E27FC236}">
                <a16:creationId xmlns:a16="http://schemas.microsoft.com/office/drawing/2014/main" id="{95B7D414-B000-DA60-F324-C1D183F0E545}"/>
              </a:ext>
            </a:extLst>
          </p:cNvPr>
          <p:cNvGrpSpPr/>
          <p:nvPr/>
        </p:nvGrpSpPr>
        <p:grpSpPr>
          <a:xfrm>
            <a:off x="2871676" y="1695450"/>
            <a:ext cx="6419850" cy="3086100"/>
            <a:chOff x="2871676" y="1695450"/>
            <a:chExt cx="6419850" cy="3086100"/>
          </a:xfrm>
          <a:noFill/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30340DE-E262-F204-CE76-BECACE48E61D}"/>
                </a:ext>
              </a:extLst>
            </p:cNvPr>
            <p:cNvSpPr/>
            <p:nvPr/>
          </p:nvSpPr>
          <p:spPr>
            <a:xfrm>
              <a:off x="2871676" y="3238500"/>
              <a:ext cx="6419850" cy="346519"/>
            </a:xfrm>
            <a:custGeom>
              <a:avLst/>
              <a:gdLst>
                <a:gd name="connsiteX0" fmla="*/ 76 w 6419850"/>
                <a:gd name="connsiteY0" fmla="*/ 346570 h 346519"/>
                <a:gd name="connsiteX1" fmla="*/ 642061 w 6419850"/>
                <a:gd name="connsiteY1" fmla="*/ 346570 h 346519"/>
                <a:gd name="connsiteX2" fmla="*/ 642061 w 6419850"/>
                <a:gd name="connsiteY2" fmla="*/ 346570 h 346519"/>
                <a:gd name="connsiteX3" fmla="*/ 1284046 w 6419850"/>
                <a:gd name="connsiteY3" fmla="*/ 346570 h 346519"/>
                <a:gd name="connsiteX4" fmla="*/ 1284046 w 6419850"/>
                <a:gd name="connsiteY4" fmla="*/ 346570 h 346519"/>
                <a:gd name="connsiteX5" fmla="*/ 1926031 w 6419850"/>
                <a:gd name="connsiteY5" fmla="*/ 346570 h 346519"/>
                <a:gd name="connsiteX6" fmla="*/ 1926031 w 6419850"/>
                <a:gd name="connsiteY6" fmla="*/ 346570 h 346519"/>
                <a:gd name="connsiteX7" fmla="*/ 2568016 w 6419850"/>
                <a:gd name="connsiteY7" fmla="*/ 346570 h 346519"/>
                <a:gd name="connsiteX8" fmla="*/ 2568016 w 6419850"/>
                <a:gd name="connsiteY8" fmla="*/ 346570 h 346519"/>
                <a:gd name="connsiteX9" fmla="*/ 3210001 w 6419850"/>
                <a:gd name="connsiteY9" fmla="*/ 346570 h 346519"/>
                <a:gd name="connsiteX10" fmla="*/ 3210001 w 6419850"/>
                <a:gd name="connsiteY10" fmla="*/ 50 h 346519"/>
                <a:gd name="connsiteX11" fmla="*/ 3851986 w 6419850"/>
                <a:gd name="connsiteY11" fmla="*/ 50 h 346519"/>
                <a:gd name="connsiteX12" fmla="*/ 3851986 w 6419850"/>
                <a:gd name="connsiteY12" fmla="*/ 50 h 346519"/>
                <a:gd name="connsiteX13" fmla="*/ 4493971 w 6419850"/>
                <a:gd name="connsiteY13" fmla="*/ 50 h 346519"/>
                <a:gd name="connsiteX14" fmla="*/ 4493971 w 6419850"/>
                <a:gd name="connsiteY14" fmla="*/ 50 h 346519"/>
                <a:gd name="connsiteX15" fmla="*/ 5135956 w 6419850"/>
                <a:gd name="connsiteY15" fmla="*/ 50 h 346519"/>
                <a:gd name="connsiteX16" fmla="*/ 5135956 w 6419850"/>
                <a:gd name="connsiteY16" fmla="*/ 50 h 346519"/>
                <a:gd name="connsiteX17" fmla="*/ 5777941 w 6419850"/>
                <a:gd name="connsiteY17" fmla="*/ 50 h 346519"/>
                <a:gd name="connsiteX18" fmla="*/ 5777941 w 6419850"/>
                <a:gd name="connsiteY18" fmla="*/ 50 h 346519"/>
                <a:gd name="connsiteX19" fmla="*/ 6419926 w 6419850"/>
                <a:gd name="connsiteY19" fmla="*/ 50 h 346519"/>
                <a:gd name="connsiteX20" fmla="*/ 6419926 w 6419850"/>
                <a:gd name="connsiteY20" fmla="*/ 23291 h 34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19850" h="346519">
                  <a:moveTo>
                    <a:pt x="76" y="346570"/>
                  </a:moveTo>
                  <a:lnTo>
                    <a:pt x="642061" y="346570"/>
                  </a:lnTo>
                  <a:lnTo>
                    <a:pt x="642061" y="346570"/>
                  </a:lnTo>
                  <a:lnTo>
                    <a:pt x="1284046" y="346570"/>
                  </a:lnTo>
                  <a:lnTo>
                    <a:pt x="1284046" y="346570"/>
                  </a:lnTo>
                  <a:lnTo>
                    <a:pt x="1926031" y="346570"/>
                  </a:lnTo>
                  <a:lnTo>
                    <a:pt x="1926031" y="346570"/>
                  </a:lnTo>
                  <a:lnTo>
                    <a:pt x="2568016" y="346570"/>
                  </a:lnTo>
                  <a:lnTo>
                    <a:pt x="2568016" y="346570"/>
                  </a:lnTo>
                  <a:lnTo>
                    <a:pt x="3210001" y="346570"/>
                  </a:lnTo>
                  <a:lnTo>
                    <a:pt x="3210001" y="50"/>
                  </a:lnTo>
                  <a:lnTo>
                    <a:pt x="3851986" y="50"/>
                  </a:lnTo>
                  <a:lnTo>
                    <a:pt x="3851986" y="50"/>
                  </a:lnTo>
                  <a:lnTo>
                    <a:pt x="4493971" y="50"/>
                  </a:lnTo>
                  <a:lnTo>
                    <a:pt x="4493971" y="50"/>
                  </a:lnTo>
                  <a:lnTo>
                    <a:pt x="5135956" y="50"/>
                  </a:lnTo>
                  <a:lnTo>
                    <a:pt x="5135956" y="50"/>
                  </a:lnTo>
                  <a:lnTo>
                    <a:pt x="5777941" y="50"/>
                  </a:lnTo>
                  <a:lnTo>
                    <a:pt x="5777941" y="50"/>
                  </a:lnTo>
                  <a:lnTo>
                    <a:pt x="6419926" y="50"/>
                  </a:lnTo>
                  <a:lnTo>
                    <a:pt x="6419926" y="23291"/>
                  </a:lnTo>
                </a:path>
              </a:pathLst>
            </a:custGeom>
            <a:noFill/>
            <a:ln w="47625" cap="flat">
              <a:solidFill>
                <a:schemeClr val="accent1"/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1DB5846-C601-6206-AB5A-093B50E61AA8}"/>
                </a:ext>
              </a:extLst>
            </p:cNvPr>
            <p:cNvSpPr/>
            <p:nvPr/>
          </p:nvSpPr>
          <p:spPr>
            <a:xfrm>
              <a:off x="2871676" y="1695450"/>
              <a:ext cx="6419850" cy="3086100"/>
            </a:xfrm>
            <a:custGeom>
              <a:avLst/>
              <a:gdLst>
                <a:gd name="connsiteX0" fmla="*/ 76 w 6419850"/>
                <a:gd name="connsiteY0" fmla="*/ 3086150 h 3086100"/>
                <a:gd name="connsiteX1" fmla="*/ 642061 w 6419850"/>
                <a:gd name="connsiteY1" fmla="*/ 3086150 h 3086100"/>
                <a:gd name="connsiteX2" fmla="*/ 642061 w 6419850"/>
                <a:gd name="connsiteY2" fmla="*/ 1889620 h 3086100"/>
                <a:gd name="connsiteX3" fmla="*/ 1284046 w 6419850"/>
                <a:gd name="connsiteY3" fmla="*/ 1889620 h 3086100"/>
                <a:gd name="connsiteX4" fmla="*/ 1284046 w 6419850"/>
                <a:gd name="connsiteY4" fmla="*/ 1889620 h 3086100"/>
                <a:gd name="connsiteX5" fmla="*/ 1926031 w 6419850"/>
                <a:gd name="connsiteY5" fmla="*/ 1889620 h 3086100"/>
                <a:gd name="connsiteX6" fmla="*/ 1926031 w 6419850"/>
                <a:gd name="connsiteY6" fmla="*/ 1889620 h 3086100"/>
                <a:gd name="connsiteX7" fmla="*/ 2568016 w 6419850"/>
                <a:gd name="connsiteY7" fmla="*/ 1889620 h 3086100"/>
                <a:gd name="connsiteX8" fmla="*/ 2568016 w 6419850"/>
                <a:gd name="connsiteY8" fmla="*/ 693089 h 3086100"/>
                <a:gd name="connsiteX9" fmla="*/ 3210001 w 6419850"/>
                <a:gd name="connsiteY9" fmla="*/ 693089 h 3086100"/>
                <a:gd name="connsiteX10" fmla="*/ 3210001 w 6419850"/>
                <a:gd name="connsiteY10" fmla="*/ 3086150 h 3086100"/>
                <a:gd name="connsiteX11" fmla="*/ 3851986 w 6419850"/>
                <a:gd name="connsiteY11" fmla="*/ 3086150 h 3086100"/>
                <a:gd name="connsiteX12" fmla="*/ 3851986 w 6419850"/>
                <a:gd name="connsiteY12" fmla="*/ 1543100 h 3086100"/>
                <a:gd name="connsiteX13" fmla="*/ 4493971 w 6419850"/>
                <a:gd name="connsiteY13" fmla="*/ 1543100 h 3086100"/>
                <a:gd name="connsiteX14" fmla="*/ 4493971 w 6419850"/>
                <a:gd name="connsiteY14" fmla="*/ 1543100 h 3086100"/>
                <a:gd name="connsiteX15" fmla="*/ 5135956 w 6419850"/>
                <a:gd name="connsiteY15" fmla="*/ 1543100 h 3086100"/>
                <a:gd name="connsiteX16" fmla="*/ 5135956 w 6419850"/>
                <a:gd name="connsiteY16" fmla="*/ 1543100 h 3086100"/>
                <a:gd name="connsiteX17" fmla="*/ 5777941 w 6419850"/>
                <a:gd name="connsiteY17" fmla="*/ 1543100 h 3086100"/>
                <a:gd name="connsiteX18" fmla="*/ 5777941 w 6419850"/>
                <a:gd name="connsiteY18" fmla="*/ 50 h 3086100"/>
                <a:gd name="connsiteX19" fmla="*/ 6419926 w 6419850"/>
                <a:gd name="connsiteY19" fmla="*/ 50 h 3086100"/>
                <a:gd name="connsiteX20" fmla="*/ 6419926 w 6419850"/>
                <a:gd name="connsiteY20" fmla="*/ 308615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19850" h="3086100">
                  <a:moveTo>
                    <a:pt x="76" y="3086150"/>
                  </a:moveTo>
                  <a:lnTo>
                    <a:pt x="642061" y="3086150"/>
                  </a:lnTo>
                  <a:lnTo>
                    <a:pt x="642061" y="1889620"/>
                  </a:lnTo>
                  <a:lnTo>
                    <a:pt x="1284046" y="1889620"/>
                  </a:lnTo>
                  <a:lnTo>
                    <a:pt x="1284046" y="1889620"/>
                  </a:lnTo>
                  <a:lnTo>
                    <a:pt x="1926031" y="1889620"/>
                  </a:lnTo>
                  <a:lnTo>
                    <a:pt x="1926031" y="1889620"/>
                  </a:lnTo>
                  <a:lnTo>
                    <a:pt x="2568016" y="1889620"/>
                  </a:lnTo>
                  <a:lnTo>
                    <a:pt x="2568016" y="693089"/>
                  </a:lnTo>
                  <a:lnTo>
                    <a:pt x="3210001" y="693089"/>
                  </a:lnTo>
                  <a:lnTo>
                    <a:pt x="3210001" y="3086150"/>
                  </a:lnTo>
                  <a:lnTo>
                    <a:pt x="3851986" y="3086150"/>
                  </a:lnTo>
                  <a:lnTo>
                    <a:pt x="3851986" y="1543100"/>
                  </a:lnTo>
                  <a:lnTo>
                    <a:pt x="4493971" y="1543100"/>
                  </a:lnTo>
                  <a:lnTo>
                    <a:pt x="4493971" y="1543100"/>
                  </a:lnTo>
                  <a:lnTo>
                    <a:pt x="5135956" y="1543100"/>
                  </a:lnTo>
                  <a:lnTo>
                    <a:pt x="5135956" y="1543100"/>
                  </a:lnTo>
                  <a:lnTo>
                    <a:pt x="5777941" y="1543100"/>
                  </a:lnTo>
                  <a:lnTo>
                    <a:pt x="5777941" y="50"/>
                  </a:lnTo>
                  <a:lnTo>
                    <a:pt x="6419926" y="50"/>
                  </a:lnTo>
                  <a:lnTo>
                    <a:pt x="6419926" y="3086150"/>
                  </a:lnTo>
                </a:path>
              </a:pathLst>
            </a:custGeom>
            <a:noFill/>
            <a:ln w="57150" cap="flat">
              <a:solidFill>
                <a:srgbClr val="F58518">
                  <a:alpha val="69804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81" name="Freeform 80">
            <a:extLst>
              <a:ext uri="{FF2B5EF4-FFF2-40B4-BE49-F238E27FC236}">
                <a16:creationId xmlns:a16="http://schemas.microsoft.com/office/drawing/2014/main" id="{230C045F-9F99-5445-4E4B-6230ADA10AD5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518276EE-1911-323C-91CA-D085961F4214}"/>
              </a:ext>
            </a:extLst>
          </p:cNvPr>
          <p:cNvSpPr/>
          <p:nvPr/>
        </p:nvSpPr>
        <p:spPr>
          <a:xfrm>
            <a:off x="2862151" y="1524000"/>
            <a:ext cx="45719" cy="3271046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83" name="Graphic 53">
            <a:extLst>
              <a:ext uri="{FF2B5EF4-FFF2-40B4-BE49-F238E27FC236}">
                <a16:creationId xmlns:a16="http://schemas.microsoft.com/office/drawing/2014/main" id="{E6F1ED65-CEFB-C308-54A0-F628F95CB26A}"/>
              </a:ext>
            </a:extLst>
          </p:cNvPr>
          <p:cNvGrpSpPr/>
          <p:nvPr/>
        </p:nvGrpSpPr>
        <p:grpSpPr>
          <a:xfrm>
            <a:off x="2223023" y="4907280"/>
            <a:ext cx="7399649" cy="564832"/>
            <a:chOff x="2223023" y="4907280"/>
            <a:chExt cx="7399649" cy="564832"/>
          </a:xfrm>
          <a:solidFill>
            <a:srgbClr val="2A3F5F"/>
          </a:solidFill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9C2B1C2-B927-4339-4FD8-0BFD4062EB46}"/>
                </a:ext>
              </a:extLst>
            </p:cNvPr>
            <p:cNvSpPr txBox="1"/>
            <p:nvPr/>
          </p:nvSpPr>
          <p:spPr>
            <a:xfrm>
              <a:off x="254687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22:00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3CA2152-8146-6F9B-23C4-38B3E05F4D0F}"/>
                </a:ext>
              </a:extLst>
            </p:cNvPr>
            <p:cNvSpPr txBox="1"/>
            <p:nvPr/>
          </p:nvSpPr>
          <p:spPr>
            <a:xfrm>
              <a:off x="2223023" y="5133558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B3BE11-7063-1150-255B-21AE28206CD4}"/>
                </a:ext>
              </a:extLst>
            </p:cNvPr>
            <p:cNvSpPr txBox="1"/>
            <p:nvPr/>
          </p:nvSpPr>
          <p:spPr>
            <a:xfrm>
              <a:off x="361681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22:05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617B599-701E-2ACF-A21A-8915AB1B1A17}"/>
                </a:ext>
              </a:extLst>
            </p:cNvPr>
            <p:cNvSpPr txBox="1"/>
            <p:nvPr/>
          </p:nvSpPr>
          <p:spPr>
            <a:xfrm>
              <a:off x="468685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01EBD9-2217-F32C-1D51-0EA615BB26FA}"/>
                </a:ext>
              </a:extLst>
            </p:cNvPr>
            <p:cNvSpPr txBox="1"/>
            <p:nvPr/>
          </p:nvSpPr>
          <p:spPr>
            <a:xfrm>
              <a:off x="575679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22:15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24840F-4B80-3B38-4554-54D58135A7DE}"/>
                </a:ext>
              </a:extLst>
            </p:cNvPr>
            <p:cNvSpPr txBox="1"/>
            <p:nvPr/>
          </p:nvSpPr>
          <p:spPr>
            <a:xfrm>
              <a:off x="682674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22:20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98000ED-24E2-9643-41A1-02306FD92654}"/>
                </a:ext>
              </a:extLst>
            </p:cNvPr>
            <p:cNvSpPr txBox="1"/>
            <p:nvPr/>
          </p:nvSpPr>
          <p:spPr>
            <a:xfrm>
              <a:off x="789678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22:25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BF3DF8-0C4D-6F40-0D29-1E8D31EE7567}"/>
                </a:ext>
              </a:extLst>
            </p:cNvPr>
            <p:cNvSpPr txBox="1"/>
            <p:nvPr/>
          </p:nvSpPr>
          <p:spPr>
            <a:xfrm>
              <a:off x="896672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22:30</a:t>
              </a:r>
            </a:p>
          </p:txBody>
        </p:sp>
      </p:grpSp>
      <p:grpSp>
        <p:nvGrpSpPr>
          <p:cNvPr id="92" name="Graphic 53">
            <a:extLst>
              <a:ext uri="{FF2B5EF4-FFF2-40B4-BE49-F238E27FC236}">
                <a16:creationId xmlns:a16="http://schemas.microsoft.com/office/drawing/2014/main" id="{39AADDA9-C401-BA0A-88BC-D13AAC12FCDB}"/>
              </a:ext>
            </a:extLst>
          </p:cNvPr>
          <p:cNvGrpSpPr/>
          <p:nvPr/>
        </p:nvGrpSpPr>
        <p:grpSpPr>
          <a:xfrm>
            <a:off x="2549072" y="1412938"/>
            <a:ext cx="288862" cy="3528256"/>
            <a:chOff x="2620216" y="1412938"/>
            <a:chExt cx="288862" cy="3528256"/>
          </a:xfrm>
          <a:solidFill>
            <a:srgbClr val="2A3F5F"/>
          </a:solidFill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227455-3388-FD67-A4BB-D598C3A57E17}"/>
                </a:ext>
              </a:extLst>
            </p:cNvPr>
            <p:cNvSpPr txBox="1"/>
            <p:nvPr/>
          </p:nvSpPr>
          <p:spPr>
            <a:xfrm>
              <a:off x="2620216" y="46026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D17EA5-E535-77EC-20AB-43308F325900}"/>
                </a:ext>
              </a:extLst>
            </p:cNvPr>
            <p:cNvSpPr txBox="1"/>
            <p:nvPr/>
          </p:nvSpPr>
          <p:spPr>
            <a:xfrm>
              <a:off x="2620216" y="425357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DC6716B-E5D0-CCB7-F411-348D497C3ACD}"/>
                </a:ext>
              </a:extLst>
            </p:cNvPr>
            <p:cNvSpPr txBox="1"/>
            <p:nvPr/>
          </p:nvSpPr>
          <p:spPr>
            <a:xfrm>
              <a:off x="2620216" y="38984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5F9A1A-EFA7-73CB-D6F4-233AB6A309A5}"/>
                </a:ext>
              </a:extLst>
            </p:cNvPr>
            <p:cNvSpPr txBox="1"/>
            <p:nvPr/>
          </p:nvSpPr>
          <p:spPr>
            <a:xfrm>
              <a:off x="2620216" y="354339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082846-8017-1DA4-2D10-8E49CF265758}"/>
                </a:ext>
              </a:extLst>
            </p:cNvPr>
            <p:cNvSpPr txBox="1"/>
            <p:nvPr/>
          </p:nvSpPr>
          <p:spPr>
            <a:xfrm>
              <a:off x="2620216" y="31883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E65C358-1E2A-DE58-CDE6-D20ED3154E5E}"/>
                </a:ext>
              </a:extLst>
            </p:cNvPr>
            <p:cNvSpPr txBox="1"/>
            <p:nvPr/>
          </p:nvSpPr>
          <p:spPr>
            <a:xfrm>
              <a:off x="2620216" y="283321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2237F24-4C3F-D775-FA4C-8FA667E1CF86}"/>
                </a:ext>
              </a:extLst>
            </p:cNvPr>
            <p:cNvSpPr txBox="1"/>
            <p:nvPr/>
          </p:nvSpPr>
          <p:spPr>
            <a:xfrm>
              <a:off x="2620216" y="24782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D5A73E8-8ECA-CDBC-F31D-514BB3E6FAD8}"/>
                </a:ext>
              </a:extLst>
            </p:cNvPr>
            <p:cNvSpPr txBox="1"/>
            <p:nvPr/>
          </p:nvSpPr>
          <p:spPr>
            <a:xfrm>
              <a:off x="2620216" y="2123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B76CC16-FBDC-C250-1A63-FE74C6FF247A}"/>
                </a:ext>
              </a:extLst>
            </p:cNvPr>
            <p:cNvSpPr txBox="1"/>
            <p:nvPr/>
          </p:nvSpPr>
          <p:spPr>
            <a:xfrm>
              <a:off x="2620216" y="17680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03E72FA-9ECB-A62E-87FD-3020E62FB080}"/>
                </a:ext>
              </a:extLst>
            </p:cNvPr>
            <p:cNvSpPr txBox="1"/>
            <p:nvPr/>
          </p:nvSpPr>
          <p:spPr>
            <a:xfrm>
              <a:off x="2620216" y="14129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01B12B9-C9A1-B193-1828-C19121B78EDE}"/>
              </a:ext>
            </a:extLst>
          </p:cNvPr>
          <p:cNvSpPr txBox="1"/>
          <p:nvPr/>
        </p:nvSpPr>
        <p:spPr>
          <a:xfrm rot="16200000">
            <a:off x="1617231" y="3008743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A2EDF8-61A6-B4CB-185F-7F5FAD7300BD}"/>
              </a:ext>
            </a:extLst>
          </p:cNvPr>
          <p:cNvSpPr txBox="1"/>
          <p:nvPr/>
        </p:nvSpPr>
        <p:spPr>
          <a:xfrm>
            <a:off x="2908317" y="1496453"/>
            <a:ext cx="181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uncontrolled netload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52CB10-C5C7-2BC8-A0A3-89553732D200}"/>
              </a:ext>
            </a:extLst>
          </p:cNvPr>
          <p:cNvCxnSpPr>
            <a:cxnSpLocks/>
          </p:cNvCxnSpPr>
          <p:nvPr/>
        </p:nvCxnSpPr>
        <p:spPr>
          <a:xfrm>
            <a:off x="3096174" y="2478214"/>
            <a:ext cx="0" cy="10486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D2AFD9-A90F-86FE-342B-8D267F4A8381}"/>
              </a:ext>
            </a:extLst>
          </p:cNvPr>
          <p:cNvSpPr txBox="1"/>
          <p:nvPr/>
        </p:nvSpPr>
        <p:spPr>
          <a:xfrm>
            <a:off x="3603645" y="2525434"/>
            <a:ext cx="242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Reactive battery dispatch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0181C3-D1BE-8F84-9FCC-38699B64B9B6}"/>
              </a:ext>
            </a:extLst>
          </p:cNvPr>
          <p:cNvCxnSpPr>
            <a:cxnSpLocks/>
          </p:cNvCxnSpPr>
          <p:nvPr/>
        </p:nvCxnSpPr>
        <p:spPr>
          <a:xfrm>
            <a:off x="4655320" y="2951954"/>
            <a:ext cx="0" cy="5220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9BB12E6-884C-580D-C954-9EB916DA75FC}"/>
              </a:ext>
            </a:extLst>
          </p:cNvPr>
          <p:cNvCxnSpPr>
            <a:cxnSpLocks/>
            <a:endCxn id="80" idx="10"/>
          </p:cNvCxnSpPr>
          <p:nvPr/>
        </p:nvCxnSpPr>
        <p:spPr>
          <a:xfrm>
            <a:off x="6081677" y="1609259"/>
            <a:ext cx="0" cy="317234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74CEBDB-7597-5AB3-E840-FC86BA14B77F}"/>
              </a:ext>
            </a:extLst>
          </p:cNvPr>
          <p:cNvSpPr txBox="1"/>
          <p:nvPr/>
        </p:nvSpPr>
        <p:spPr>
          <a:xfrm>
            <a:off x="4751640" y="1281552"/>
            <a:ext cx="213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Interval start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0CBD1A6-B1B9-AA7E-D473-BFC0EB654518}"/>
              </a:ext>
            </a:extLst>
          </p:cNvPr>
          <p:cNvCxnSpPr>
            <a:cxnSpLocks/>
          </p:cNvCxnSpPr>
          <p:nvPr/>
        </p:nvCxnSpPr>
        <p:spPr>
          <a:xfrm>
            <a:off x="6118913" y="3002488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478C0A9-860E-8D5D-181B-2D3076E19AD5}"/>
              </a:ext>
            </a:extLst>
          </p:cNvPr>
          <p:cNvSpPr txBox="1"/>
          <p:nvPr/>
        </p:nvSpPr>
        <p:spPr>
          <a:xfrm>
            <a:off x="6065844" y="2383975"/>
            <a:ext cx="136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06B1B6-3BF6-E513-ED81-66D658091D5D}"/>
              </a:ext>
            </a:extLst>
          </p:cNvPr>
          <p:cNvSpPr txBox="1"/>
          <p:nvPr/>
        </p:nvSpPr>
        <p:spPr>
          <a:xfrm>
            <a:off x="6729546" y="3627140"/>
            <a:ext cx="229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to </a:t>
            </a:r>
            <a:r>
              <a:rPr lang="en-US" i="1" dirty="0" err="1"/>
              <a:t>unctrl</a:t>
            </a:r>
            <a:r>
              <a:rPr lang="en-US" i="1" baseline="30000" dirty="0" err="1"/>
              <a:t>A</a:t>
            </a:r>
            <a:r>
              <a:rPr lang="en-US" i="1" dirty="0"/>
              <a:t>(t-1) 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792D593-E3A4-DD85-2A13-4A23FA897096}"/>
              </a:ext>
            </a:extLst>
          </p:cNvPr>
          <p:cNvCxnSpPr>
            <a:cxnSpLocks/>
          </p:cNvCxnSpPr>
          <p:nvPr/>
        </p:nvCxnSpPr>
        <p:spPr>
          <a:xfrm>
            <a:off x="6392178" y="2707069"/>
            <a:ext cx="0" cy="25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B021E5-B29E-BD88-C58F-7AAD1474D911}"/>
              </a:ext>
            </a:extLst>
          </p:cNvPr>
          <p:cNvCxnSpPr>
            <a:cxnSpLocks/>
          </p:cNvCxnSpPr>
          <p:nvPr/>
        </p:nvCxnSpPr>
        <p:spPr>
          <a:xfrm>
            <a:off x="6729547" y="3006852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5C9BA5-185A-44CA-6931-D1E2F15EAD07}"/>
              </a:ext>
            </a:extLst>
          </p:cNvPr>
          <p:cNvCxnSpPr>
            <a:cxnSpLocks/>
          </p:cNvCxnSpPr>
          <p:nvPr/>
        </p:nvCxnSpPr>
        <p:spPr>
          <a:xfrm>
            <a:off x="7365514" y="3010852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2FCCAA5-EF5C-FAB4-F393-98D67F188B14}"/>
              </a:ext>
            </a:extLst>
          </p:cNvPr>
          <p:cNvCxnSpPr>
            <a:cxnSpLocks/>
          </p:cNvCxnSpPr>
          <p:nvPr/>
        </p:nvCxnSpPr>
        <p:spPr>
          <a:xfrm>
            <a:off x="8004837" y="3010801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7545D79-9785-B72C-B4D7-CD916594561D}"/>
              </a:ext>
            </a:extLst>
          </p:cNvPr>
          <p:cNvCxnSpPr>
            <a:cxnSpLocks/>
          </p:cNvCxnSpPr>
          <p:nvPr/>
        </p:nvCxnSpPr>
        <p:spPr>
          <a:xfrm>
            <a:off x="8680307" y="3002488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1E470F-D16D-3B47-B0C8-A31B84C7FEAB}"/>
              </a:ext>
            </a:extLst>
          </p:cNvPr>
          <p:cNvCxnSpPr>
            <a:cxnSpLocks/>
          </p:cNvCxnSpPr>
          <p:nvPr/>
        </p:nvCxnSpPr>
        <p:spPr>
          <a:xfrm>
            <a:off x="7026736" y="3075996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739633A-07A5-D065-92F3-0989DBC687DC}"/>
              </a:ext>
            </a:extLst>
          </p:cNvPr>
          <p:cNvSpPr txBox="1"/>
          <p:nvPr/>
        </p:nvSpPr>
        <p:spPr>
          <a:xfrm>
            <a:off x="7026736" y="881722"/>
            <a:ext cx="272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to </a:t>
            </a:r>
          </a:p>
          <a:p>
            <a:r>
              <a:rPr lang="en-US" i="1" dirty="0" err="1"/>
              <a:t>unctrl</a:t>
            </a:r>
            <a:r>
              <a:rPr lang="en-US" i="1" baseline="30000" dirty="0" err="1"/>
              <a:t>A</a:t>
            </a:r>
            <a:r>
              <a:rPr lang="en-US" i="1" dirty="0"/>
              <a:t>(t-1) + </a:t>
            </a:r>
            <a:r>
              <a:rPr lang="en-US" i="1" dirty="0" err="1"/>
              <a:t>unctrl</a:t>
            </a:r>
            <a:r>
              <a:rPr lang="en-US" i="1" baseline="30000" dirty="0" err="1"/>
              <a:t>F</a:t>
            </a:r>
            <a:r>
              <a:rPr lang="en-US" i="1" dirty="0"/>
              <a:t>(t)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EE2EAB6-D3D7-171B-26B6-CD4F2227FA67}"/>
              </a:ext>
            </a:extLst>
          </p:cNvPr>
          <p:cNvCxnSpPr>
            <a:cxnSpLocks/>
          </p:cNvCxnSpPr>
          <p:nvPr/>
        </p:nvCxnSpPr>
        <p:spPr>
          <a:xfrm>
            <a:off x="8956576" y="1480229"/>
            <a:ext cx="0" cy="1451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0FFFB9B-FD6C-496E-1BAF-FC4D3208A392}"/>
              </a:ext>
            </a:extLst>
          </p:cNvPr>
          <p:cNvCxnSpPr>
            <a:cxnSpLocks/>
          </p:cNvCxnSpPr>
          <p:nvPr/>
        </p:nvCxnSpPr>
        <p:spPr>
          <a:xfrm>
            <a:off x="7657181" y="3084309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1E913CC-ACF7-A451-4FC3-9BB54CFC2BF3}"/>
              </a:ext>
            </a:extLst>
          </p:cNvPr>
          <p:cNvCxnSpPr>
            <a:cxnSpLocks/>
          </p:cNvCxnSpPr>
          <p:nvPr/>
        </p:nvCxnSpPr>
        <p:spPr>
          <a:xfrm>
            <a:off x="8291252" y="3069692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02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4">
            <a:extLst>
              <a:ext uri="{FF2B5EF4-FFF2-40B4-BE49-F238E27FC236}">
                <a16:creationId xmlns:a16="http://schemas.microsoft.com/office/drawing/2014/main" id="{BFBFE391-202C-EBC5-A150-462380F4351D}"/>
              </a:ext>
            </a:extLst>
          </p:cNvPr>
          <p:cNvGrpSpPr/>
          <p:nvPr/>
        </p:nvGrpSpPr>
        <p:grpSpPr>
          <a:xfrm>
            <a:off x="2587478" y="920159"/>
            <a:ext cx="6353175" cy="4381500"/>
            <a:chOff x="2587478" y="920159"/>
            <a:chExt cx="6353175" cy="4381500"/>
          </a:xfrm>
          <a:solidFill>
            <a:srgbClr val="000000"/>
          </a:solidFill>
        </p:grpSpPr>
        <p:grpSp>
          <p:nvGrpSpPr>
            <p:cNvPr id="10" name="Graphic 4">
              <a:extLst>
                <a:ext uri="{FF2B5EF4-FFF2-40B4-BE49-F238E27FC236}">
                  <a16:creationId xmlns:a16="http://schemas.microsoft.com/office/drawing/2014/main" id="{5BE46741-A966-6670-C7B7-22469813C19C}"/>
                </a:ext>
              </a:extLst>
            </p:cNvPr>
            <p:cNvGrpSpPr/>
            <p:nvPr/>
          </p:nvGrpSpPr>
          <p:grpSpPr>
            <a:xfrm>
              <a:off x="3272230" y="920159"/>
              <a:ext cx="5478208" cy="4381500"/>
              <a:chOff x="3272230" y="920159"/>
              <a:chExt cx="5478208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EE57F4E-D9B8-C602-7F73-96AF52E1552A}"/>
                  </a:ext>
                </a:extLst>
              </p:cNvPr>
              <p:cNvSpPr/>
              <p:nvPr/>
            </p:nvSpPr>
            <p:spPr>
              <a:xfrm>
                <a:off x="3272230" y="920159"/>
                <a:ext cx="9525" cy="4381500"/>
              </a:xfrm>
              <a:custGeom>
                <a:avLst/>
                <a:gdLst>
                  <a:gd name="connsiteX0" fmla="*/ 155 w 9525"/>
                  <a:gd name="connsiteY0" fmla="*/ 0 h 4381500"/>
                  <a:gd name="connsiteX1" fmla="*/ 1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55" y="0"/>
                    </a:moveTo>
                    <a:lnTo>
                      <a:pt x="1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F8BA40D-5B47-5FAA-2004-94DE8950A1D7}"/>
                  </a:ext>
                </a:extLst>
              </p:cNvPr>
              <p:cNvSpPr/>
              <p:nvPr/>
            </p:nvSpPr>
            <p:spPr>
              <a:xfrm>
                <a:off x="4185296" y="920159"/>
                <a:ext cx="9525" cy="4381500"/>
              </a:xfrm>
              <a:custGeom>
                <a:avLst/>
                <a:gdLst>
                  <a:gd name="connsiteX0" fmla="*/ 251 w 9525"/>
                  <a:gd name="connsiteY0" fmla="*/ 0 h 4381500"/>
                  <a:gd name="connsiteX1" fmla="*/ 25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1" y="0"/>
                    </a:moveTo>
                    <a:lnTo>
                      <a:pt x="25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8F6025C-6E5B-E837-C010-1E099A8A4461}"/>
                  </a:ext>
                </a:extLst>
              </p:cNvPr>
              <p:cNvSpPr/>
              <p:nvPr/>
            </p:nvSpPr>
            <p:spPr>
              <a:xfrm>
                <a:off x="5098268" y="920159"/>
                <a:ext cx="9525" cy="4381500"/>
              </a:xfrm>
              <a:custGeom>
                <a:avLst/>
                <a:gdLst>
                  <a:gd name="connsiteX0" fmla="*/ 347 w 9525"/>
                  <a:gd name="connsiteY0" fmla="*/ 0 h 4381500"/>
                  <a:gd name="connsiteX1" fmla="*/ 34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7" y="0"/>
                    </a:moveTo>
                    <a:lnTo>
                      <a:pt x="34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CCA6550-8494-F9C2-F88A-BC6D15BE2DF5}"/>
                  </a:ext>
                </a:extLst>
              </p:cNvPr>
              <p:cNvSpPr/>
              <p:nvPr/>
            </p:nvSpPr>
            <p:spPr>
              <a:xfrm>
                <a:off x="6011334" y="920159"/>
                <a:ext cx="9525" cy="4381500"/>
              </a:xfrm>
              <a:custGeom>
                <a:avLst/>
                <a:gdLst>
                  <a:gd name="connsiteX0" fmla="*/ 442 w 9525"/>
                  <a:gd name="connsiteY0" fmla="*/ 0 h 4381500"/>
                  <a:gd name="connsiteX1" fmla="*/ 44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42" y="0"/>
                    </a:moveTo>
                    <a:lnTo>
                      <a:pt x="44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D898BC8-DADF-68C9-6A0A-87379F2B67EA}"/>
                  </a:ext>
                </a:extLst>
              </p:cNvPr>
              <p:cNvSpPr/>
              <p:nvPr/>
            </p:nvSpPr>
            <p:spPr>
              <a:xfrm>
                <a:off x="7837372" y="920159"/>
                <a:ext cx="9525" cy="4381500"/>
              </a:xfrm>
              <a:custGeom>
                <a:avLst/>
                <a:gdLst>
                  <a:gd name="connsiteX0" fmla="*/ 634 w 9525"/>
                  <a:gd name="connsiteY0" fmla="*/ 0 h 4381500"/>
                  <a:gd name="connsiteX1" fmla="*/ 63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34" y="0"/>
                    </a:moveTo>
                    <a:lnTo>
                      <a:pt x="63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0E43C98-9628-121E-39E2-1C58843D7917}"/>
                  </a:ext>
                </a:extLst>
              </p:cNvPr>
              <p:cNvSpPr/>
              <p:nvPr/>
            </p:nvSpPr>
            <p:spPr>
              <a:xfrm>
                <a:off x="8750438" y="920159"/>
                <a:ext cx="9525" cy="4381500"/>
              </a:xfrm>
              <a:custGeom>
                <a:avLst/>
                <a:gdLst>
                  <a:gd name="connsiteX0" fmla="*/ 730 w 9525"/>
                  <a:gd name="connsiteY0" fmla="*/ 0 h 4381500"/>
                  <a:gd name="connsiteX1" fmla="*/ 73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30" y="0"/>
                    </a:moveTo>
                    <a:lnTo>
                      <a:pt x="73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2287294-44DA-3BF7-6231-838D556229AC}"/>
                  </a:ext>
                </a:extLst>
              </p:cNvPr>
              <p:cNvSpPr/>
              <p:nvPr/>
            </p:nvSpPr>
            <p:spPr>
              <a:xfrm>
                <a:off x="6924400" y="920159"/>
                <a:ext cx="9525" cy="4381500"/>
              </a:xfrm>
              <a:custGeom>
                <a:avLst/>
                <a:gdLst>
                  <a:gd name="connsiteX0" fmla="*/ 538 w 9525"/>
                  <a:gd name="connsiteY0" fmla="*/ 0 h 4381500"/>
                  <a:gd name="connsiteX1" fmla="*/ 53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38" y="0"/>
                    </a:moveTo>
                    <a:lnTo>
                      <a:pt x="53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74E55599-ED82-BD0F-6618-2992522D7858}"/>
                </a:ext>
              </a:extLst>
            </p:cNvPr>
            <p:cNvGrpSpPr/>
            <p:nvPr/>
          </p:nvGrpSpPr>
          <p:grpSpPr>
            <a:xfrm>
              <a:off x="2587478" y="1146282"/>
              <a:ext cx="6353175" cy="2956083"/>
              <a:chOff x="2587478" y="1146282"/>
              <a:chExt cx="6353175" cy="2956083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889B74-4C05-069E-FEB3-DD3788B62AE0}"/>
                  </a:ext>
                </a:extLst>
              </p:cNvPr>
              <p:cNvSpPr/>
              <p:nvPr/>
            </p:nvSpPr>
            <p:spPr>
              <a:xfrm>
                <a:off x="2587478" y="4102366"/>
                <a:ext cx="6353175" cy="9525"/>
              </a:xfrm>
              <a:custGeom>
                <a:avLst/>
                <a:gdLst>
                  <a:gd name="connsiteX0" fmla="*/ 0 w 6353175"/>
                  <a:gd name="connsiteY0" fmla="*/ 384 h 9525"/>
                  <a:gd name="connsiteX1" fmla="*/ 6353175 w 6353175"/>
                  <a:gd name="connsiteY1" fmla="*/ 3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4"/>
                    </a:moveTo>
                    <a:lnTo>
                      <a:pt x="6353175" y="3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D55B5EA-1F38-93F7-AC65-0B4137136F5C}"/>
                  </a:ext>
                </a:extLst>
              </p:cNvPr>
              <p:cNvSpPr/>
              <p:nvPr/>
            </p:nvSpPr>
            <p:spPr>
              <a:xfrm>
                <a:off x="2587478" y="3117005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2DD374D-EF97-DE9E-104F-ED4173EDD9D2}"/>
                  </a:ext>
                </a:extLst>
              </p:cNvPr>
              <p:cNvSpPr/>
              <p:nvPr/>
            </p:nvSpPr>
            <p:spPr>
              <a:xfrm>
                <a:off x="2587478" y="1146282"/>
                <a:ext cx="6353175" cy="9525"/>
              </a:xfrm>
              <a:custGeom>
                <a:avLst/>
                <a:gdLst>
                  <a:gd name="connsiteX0" fmla="*/ 0 w 6353175"/>
                  <a:gd name="connsiteY0" fmla="*/ 74 h 9525"/>
                  <a:gd name="connsiteX1" fmla="*/ 6353175 w 63531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74"/>
                    </a:moveTo>
                    <a:lnTo>
                      <a:pt x="63531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55015DB-AA09-7CC1-3533-8E1B159E5B75}"/>
                  </a:ext>
                </a:extLst>
              </p:cNvPr>
              <p:cNvSpPr/>
              <p:nvPr/>
            </p:nvSpPr>
            <p:spPr>
              <a:xfrm>
                <a:off x="2587478" y="2131643"/>
                <a:ext cx="6353175" cy="9525"/>
              </a:xfrm>
              <a:custGeom>
                <a:avLst/>
                <a:gdLst>
                  <a:gd name="connsiteX0" fmla="*/ 0 w 6353175"/>
                  <a:gd name="connsiteY0" fmla="*/ 177 h 9525"/>
                  <a:gd name="connsiteX1" fmla="*/ 6353175 w 6353175"/>
                  <a:gd name="connsiteY1" fmla="*/ 1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7"/>
                    </a:moveTo>
                    <a:lnTo>
                      <a:pt x="6353175" y="1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F88236D2-D060-7C59-4F07-68036FCAA92B}"/>
              </a:ext>
            </a:extLst>
          </p:cNvPr>
          <p:cNvSpPr/>
          <p:nvPr/>
        </p:nvSpPr>
        <p:spPr>
          <a:xfrm>
            <a:off x="2576275" y="3558298"/>
            <a:ext cx="6353169" cy="1524285"/>
          </a:xfrm>
          <a:custGeom>
            <a:avLst/>
            <a:gdLst>
              <a:gd name="connsiteX0" fmla="*/ 83 w 5467350"/>
              <a:gd name="connsiteY0" fmla="*/ 1524336 h 1524285"/>
              <a:gd name="connsiteX1" fmla="*/ 97714 w 5467350"/>
              <a:gd name="connsiteY1" fmla="*/ 1521764 h 1524285"/>
              <a:gd name="connsiteX2" fmla="*/ 130290 w 5467350"/>
              <a:gd name="connsiteY2" fmla="*/ 1521764 h 1524285"/>
              <a:gd name="connsiteX3" fmla="*/ 390608 w 5467350"/>
              <a:gd name="connsiteY3" fmla="*/ 1521764 h 1524285"/>
              <a:gd name="connsiteX4" fmla="*/ 423183 w 5467350"/>
              <a:gd name="connsiteY4" fmla="*/ 1506905 h 1524285"/>
              <a:gd name="connsiteX5" fmla="*/ 488239 w 5467350"/>
              <a:gd name="connsiteY5" fmla="*/ 1504810 h 1524285"/>
              <a:gd name="connsiteX6" fmla="*/ 520815 w 5467350"/>
              <a:gd name="connsiteY6" fmla="*/ 1494999 h 1524285"/>
              <a:gd name="connsiteX7" fmla="*/ 650926 w 5467350"/>
              <a:gd name="connsiteY7" fmla="*/ 1458709 h 1524285"/>
              <a:gd name="connsiteX8" fmla="*/ 683502 w 5467350"/>
              <a:gd name="connsiteY8" fmla="*/ 1441564 h 1524285"/>
              <a:gd name="connsiteX9" fmla="*/ 748558 w 5467350"/>
              <a:gd name="connsiteY9" fmla="*/ 1420894 h 1524285"/>
              <a:gd name="connsiteX10" fmla="*/ 781133 w 5467350"/>
              <a:gd name="connsiteY10" fmla="*/ 1416132 h 1524285"/>
              <a:gd name="connsiteX11" fmla="*/ 1106602 w 5467350"/>
              <a:gd name="connsiteY11" fmla="*/ 1415941 h 1524285"/>
              <a:gd name="connsiteX12" fmla="*/ 1139083 w 5467350"/>
              <a:gd name="connsiteY12" fmla="*/ 1377841 h 1524285"/>
              <a:gd name="connsiteX13" fmla="*/ 1171658 w 5467350"/>
              <a:gd name="connsiteY13" fmla="*/ 1359458 h 1524285"/>
              <a:gd name="connsiteX14" fmla="*/ 1204234 w 5467350"/>
              <a:gd name="connsiteY14" fmla="*/ 1354410 h 1524285"/>
              <a:gd name="connsiteX15" fmla="*/ 1301865 w 5467350"/>
              <a:gd name="connsiteY15" fmla="*/ 1345076 h 1524285"/>
              <a:gd name="connsiteX16" fmla="*/ 1334345 w 5467350"/>
              <a:gd name="connsiteY16" fmla="*/ 1330502 h 1524285"/>
              <a:gd name="connsiteX17" fmla="*/ 1431976 w 5467350"/>
              <a:gd name="connsiteY17" fmla="*/ 1314310 h 1524285"/>
              <a:gd name="connsiteX18" fmla="*/ 1464552 w 5467350"/>
              <a:gd name="connsiteY18" fmla="*/ 1308118 h 1524285"/>
              <a:gd name="connsiteX19" fmla="*/ 1529608 w 5467350"/>
              <a:gd name="connsiteY19" fmla="*/ 1298498 h 1524285"/>
              <a:gd name="connsiteX20" fmla="*/ 1562183 w 5467350"/>
              <a:gd name="connsiteY20" fmla="*/ 1298498 h 1524285"/>
              <a:gd name="connsiteX21" fmla="*/ 1887652 w 5467350"/>
              <a:gd name="connsiteY21" fmla="*/ 1292593 h 1524285"/>
              <a:gd name="connsiteX22" fmla="*/ 1920133 w 5467350"/>
              <a:gd name="connsiteY22" fmla="*/ 1271733 h 1524285"/>
              <a:gd name="connsiteX23" fmla="*/ 1952708 w 5467350"/>
              <a:gd name="connsiteY23" fmla="*/ 1244396 h 1524285"/>
              <a:gd name="connsiteX24" fmla="*/ 1985284 w 5467350"/>
              <a:gd name="connsiteY24" fmla="*/ 1241920 h 1524285"/>
              <a:gd name="connsiteX25" fmla="*/ 2017764 w 5467350"/>
              <a:gd name="connsiteY25" fmla="*/ 1241729 h 1524285"/>
              <a:gd name="connsiteX26" fmla="*/ 2050339 w 5467350"/>
              <a:gd name="connsiteY26" fmla="*/ 1234014 h 1524285"/>
              <a:gd name="connsiteX27" fmla="*/ 2082915 w 5467350"/>
              <a:gd name="connsiteY27" fmla="*/ 1234014 h 1524285"/>
              <a:gd name="connsiteX28" fmla="*/ 2115395 w 5467350"/>
              <a:gd name="connsiteY28" fmla="*/ 1211916 h 1524285"/>
              <a:gd name="connsiteX29" fmla="*/ 2147971 w 5467350"/>
              <a:gd name="connsiteY29" fmla="*/ 1190675 h 1524285"/>
              <a:gd name="connsiteX30" fmla="*/ 2180546 w 5467350"/>
              <a:gd name="connsiteY30" fmla="*/ 1186484 h 1524285"/>
              <a:gd name="connsiteX31" fmla="*/ 2213026 w 5467350"/>
              <a:gd name="connsiteY31" fmla="*/ 1182388 h 1524285"/>
              <a:gd name="connsiteX32" fmla="*/ 2245602 w 5467350"/>
              <a:gd name="connsiteY32" fmla="*/ 1169625 h 1524285"/>
              <a:gd name="connsiteX33" fmla="*/ 2310658 w 5467350"/>
              <a:gd name="connsiteY33" fmla="*/ 1156099 h 1524285"/>
              <a:gd name="connsiteX34" fmla="*/ 2343233 w 5467350"/>
              <a:gd name="connsiteY34" fmla="*/ 1154576 h 1524285"/>
              <a:gd name="connsiteX35" fmla="*/ 2668703 w 5467350"/>
              <a:gd name="connsiteY35" fmla="*/ 1153051 h 1524285"/>
              <a:gd name="connsiteX36" fmla="*/ 2701182 w 5467350"/>
              <a:gd name="connsiteY36" fmla="*/ 1145717 h 1524285"/>
              <a:gd name="connsiteX37" fmla="*/ 2733758 w 5467350"/>
              <a:gd name="connsiteY37" fmla="*/ 1145717 h 1524285"/>
              <a:gd name="connsiteX38" fmla="*/ 2766334 w 5467350"/>
              <a:gd name="connsiteY38" fmla="*/ 1128382 h 1524285"/>
              <a:gd name="connsiteX39" fmla="*/ 2798814 w 5467350"/>
              <a:gd name="connsiteY39" fmla="*/ 1107617 h 1524285"/>
              <a:gd name="connsiteX40" fmla="*/ 2831389 w 5467350"/>
              <a:gd name="connsiteY40" fmla="*/ 1105807 h 1524285"/>
              <a:gd name="connsiteX41" fmla="*/ 2863965 w 5467350"/>
              <a:gd name="connsiteY41" fmla="*/ 1102759 h 1524285"/>
              <a:gd name="connsiteX42" fmla="*/ 2896445 w 5467350"/>
              <a:gd name="connsiteY42" fmla="*/ 1080947 h 1524285"/>
              <a:gd name="connsiteX43" fmla="*/ 2961596 w 5467350"/>
              <a:gd name="connsiteY43" fmla="*/ 1065136 h 1524285"/>
              <a:gd name="connsiteX44" fmla="*/ 2994076 w 5467350"/>
              <a:gd name="connsiteY44" fmla="*/ 1042180 h 1524285"/>
              <a:gd name="connsiteX45" fmla="*/ 3059228 w 5467350"/>
              <a:gd name="connsiteY45" fmla="*/ 1030941 h 1524285"/>
              <a:gd name="connsiteX46" fmla="*/ 3091707 w 5467350"/>
              <a:gd name="connsiteY46" fmla="*/ 1029512 h 1524285"/>
              <a:gd name="connsiteX47" fmla="*/ 3189339 w 5467350"/>
              <a:gd name="connsiteY47" fmla="*/ 1026178 h 1524285"/>
              <a:gd name="connsiteX48" fmla="*/ 3221914 w 5467350"/>
              <a:gd name="connsiteY48" fmla="*/ 1026178 h 1524285"/>
              <a:gd name="connsiteX49" fmla="*/ 3417177 w 5467350"/>
              <a:gd name="connsiteY49" fmla="*/ 1023892 h 1524285"/>
              <a:gd name="connsiteX50" fmla="*/ 3449753 w 5467350"/>
              <a:gd name="connsiteY50" fmla="*/ 1006652 h 1524285"/>
              <a:gd name="connsiteX51" fmla="*/ 3482232 w 5467350"/>
              <a:gd name="connsiteY51" fmla="*/ 992269 h 1524285"/>
              <a:gd name="connsiteX52" fmla="*/ 3514808 w 5467350"/>
              <a:gd name="connsiteY52" fmla="*/ 947883 h 1524285"/>
              <a:gd name="connsiteX53" fmla="*/ 3547384 w 5467350"/>
              <a:gd name="connsiteY53" fmla="*/ 908259 h 1524285"/>
              <a:gd name="connsiteX54" fmla="*/ 3579864 w 5467350"/>
              <a:gd name="connsiteY54" fmla="*/ 843394 h 1524285"/>
              <a:gd name="connsiteX55" fmla="*/ 3612439 w 5467350"/>
              <a:gd name="connsiteY55" fmla="*/ 787768 h 1524285"/>
              <a:gd name="connsiteX56" fmla="*/ 3645015 w 5467350"/>
              <a:gd name="connsiteY56" fmla="*/ 750715 h 1524285"/>
              <a:gd name="connsiteX57" fmla="*/ 3872757 w 5467350"/>
              <a:gd name="connsiteY57" fmla="*/ 523639 h 1524285"/>
              <a:gd name="connsiteX58" fmla="*/ 3905333 w 5467350"/>
              <a:gd name="connsiteY58" fmla="*/ 500875 h 1524285"/>
              <a:gd name="connsiteX59" fmla="*/ 3970389 w 5467350"/>
              <a:gd name="connsiteY59" fmla="*/ 469633 h 1524285"/>
              <a:gd name="connsiteX60" fmla="*/ 4002964 w 5467350"/>
              <a:gd name="connsiteY60" fmla="*/ 434580 h 1524285"/>
              <a:gd name="connsiteX61" fmla="*/ 4100596 w 5467350"/>
              <a:gd name="connsiteY61" fmla="*/ 316090 h 1524285"/>
              <a:gd name="connsiteX62" fmla="*/ 4133171 w 5467350"/>
              <a:gd name="connsiteY62" fmla="*/ 291420 h 1524285"/>
              <a:gd name="connsiteX63" fmla="*/ 4230803 w 5467350"/>
              <a:gd name="connsiteY63" fmla="*/ 286276 h 1524285"/>
              <a:gd name="connsiteX64" fmla="*/ 4263283 w 5467350"/>
              <a:gd name="connsiteY64" fmla="*/ 283609 h 1524285"/>
              <a:gd name="connsiteX65" fmla="*/ 4295858 w 5467350"/>
              <a:gd name="connsiteY65" fmla="*/ 266179 h 1524285"/>
              <a:gd name="connsiteX66" fmla="*/ 4328434 w 5467350"/>
              <a:gd name="connsiteY66" fmla="*/ 234270 h 1524285"/>
              <a:gd name="connsiteX67" fmla="*/ 4426065 w 5467350"/>
              <a:gd name="connsiteY67" fmla="*/ 188645 h 1524285"/>
              <a:gd name="connsiteX68" fmla="*/ 4458545 w 5467350"/>
              <a:gd name="connsiteY68" fmla="*/ 168357 h 1524285"/>
              <a:gd name="connsiteX69" fmla="*/ 4523696 w 5467350"/>
              <a:gd name="connsiteY69" fmla="*/ 123589 h 1524285"/>
              <a:gd name="connsiteX70" fmla="*/ 4556176 w 5467350"/>
              <a:gd name="connsiteY70" fmla="*/ 98348 h 1524285"/>
              <a:gd name="connsiteX71" fmla="*/ 4588752 w 5467350"/>
              <a:gd name="connsiteY71" fmla="*/ 67963 h 1524285"/>
              <a:gd name="connsiteX72" fmla="*/ 4621328 w 5467350"/>
              <a:gd name="connsiteY72" fmla="*/ 54914 h 1524285"/>
              <a:gd name="connsiteX73" fmla="*/ 4751439 w 5467350"/>
              <a:gd name="connsiteY73" fmla="*/ 53104 h 1524285"/>
              <a:gd name="connsiteX74" fmla="*/ 4784014 w 5467350"/>
              <a:gd name="connsiteY74" fmla="*/ 53104 h 1524285"/>
              <a:gd name="connsiteX75" fmla="*/ 5011852 w 5467350"/>
              <a:gd name="connsiteY75" fmla="*/ 53104 h 1524285"/>
              <a:gd name="connsiteX76" fmla="*/ 5044333 w 5467350"/>
              <a:gd name="connsiteY76" fmla="*/ 42151 h 1524285"/>
              <a:gd name="connsiteX77" fmla="*/ 5174539 w 5467350"/>
              <a:gd name="connsiteY77" fmla="*/ 14433 h 1524285"/>
              <a:gd name="connsiteX78" fmla="*/ 5207115 w 5467350"/>
              <a:gd name="connsiteY78" fmla="*/ 14433 h 1524285"/>
              <a:gd name="connsiteX79" fmla="*/ 5337227 w 5467350"/>
              <a:gd name="connsiteY79" fmla="*/ 8622 h 1524285"/>
              <a:gd name="connsiteX80" fmla="*/ 5369802 w 5467350"/>
              <a:gd name="connsiteY80" fmla="*/ 3574 h 1524285"/>
              <a:gd name="connsiteX81" fmla="*/ 5467433 w 5467350"/>
              <a:gd name="connsiteY81" fmla="*/ 50 h 152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67350" h="1524285">
                <a:moveTo>
                  <a:pt x="83" y="1524336"/>
                </a:moveTo>
                <a:lnTo>
                  <a:pt x="97714" y="1521764"/>
                </a:lnTo>
                <a:lnTo>
                  <a:pt x="130290" y="1521764"/>
                </a:lnTo>
                <a:lnTo>
                  <a:pt x="390608" y="1521764"/>
                </a:lnTo>
                <a:lnTo>
                  <a:pt x="423183" y="1506905"/>
                </a:lnTo>
                <a:lnTo>
                  <a:pt x="488239" y="1504810"/>
                </a:lnTo>
                <a:lnTo>
                  <a:pt x="520815" y="1494999"/>
                </a:lnTo>
                <a:lnTo>
                  <a:pt x="650926" y="1458709"/>
                </a:lnTo>
                <a:lnTo>
                  <a:pt x="683502" y="1441564"/>
                </a:lnTo>
                <a:lnTo>
                  <a:pt x="748558" y="1420894"/>
                </a:lnTo>
                <a:lnTo>
                  <a:pt x="781133" y="1416132"/>
                </a:lnTo>
                <a:lnTo>
                  <a:pt x="1106602" y="1415941"/>
                </a:lnTo>
                <a:lnTo>
                  <a:pt x="1139083" y="1377841"/>
                </a:lnTo>
                <a:lnTo>
                  <a:pt x="1171658" y="1359458"/>
                </a:lnTo>
                <a:lnTo>
                  <a:pt x="1204234" y="1354410"/>
                </a:lnTo>
                <a:lnTo>
                  <a:pt x="1301865" y="1345076"/>
                </a:lnTo>
                <a:lnTo>
                  <a:pt x="1334345" y="1330502"/>
                </a:lnTo>
                <a:lnTo>
                  <a:pt x="1431976" y="1314310"/>
                </a:lnTo>
                <a:lnTo>
                  <a:pt x="1464552" y="1308118"/>
                </a:lnTo>
                <a:lnTo>
                  <a:pt x="1529608" y="1298498"/>
                </a:lnTo>
                <a:lnTo>
                  <a:pt x="1562183" y="1298498"/>
                </a:lnTo>
                <a:lnTo>
                  <a:pt x="1887652" y="1292593"/>
                </a:lnTo>
                <a:lnTo>
                  <a:pt x="1920133" y="1271733"/>
                </a:lnTo>
                <a:lnTo>
                  <a:pt x="1952708" y="1244396"/>
                </a:lnTo>
                <a:lnTo>
                  <a:pt x="1985284" y="1241920"/>
                </a:lnTo>
                <a:lnTo>
                  <a:pt x="2017764" y="1241729"/>
                </a:lnTo>
                <a:lnTo>
                  <a:pt x="2050339" y="1234014"/>
                </a:lnTo>
                <a:lnTo>
                  <a:pt x="2082915" y="1234014"/>
                </a:lnTo>
                <a:lnTo>
                  <a:pt x="2115395" y="1211916"/>
                </a:lnTo>
                <a:lnTo>
                  <a:pt x="2147971" y="1190675"/>
                </a:lnTo>
                <a:lnTo>
                  <a:pt x="2180546" y="1186484"/>
                </a:lnTo>
                <a:lnTo>
                  <a:pt x="2213026" y="1182388"/>
                </a:lnTo>
                <a:lnTo>
                  <a:pt x="2245602" y="1169625"/>
                </a:lnTo>
                <a:lnTo>
                  <a:pt x="2310658" y="1156099"/>
                </a:lnTo>
                <a:lnTo>
                  <a:pt x="2343233" y="1154576"/>
                </a:lnTo>
                <a:lnTo>
                  <a:pt x="2668703" y="1153051"/>
                </a:lnTo>
                <a:lnTo>
                  <a:pt x="2701182" y="1145717"/>
                </a:lnTo>
                <a:lnTo>
                  <a:pt x="2733758" y="1145717"/>
                </a:lnTo>
                <a:lnTo>
                  <a:pt x="2766334" y="1128382"/>
                </a:lnTo>
                <a:lnTo>
                  <a:pt x="2798814" y="1107617"/>
                </a:lnTo>
                <a:lnTo>
                  <a:pt x="2831389" y="1105807"/>
                </a:lnTo>
                <a:lnTo>
                  <a:pt x="2863965" y="1102759"/>
                </a:lnTo>
                <a:lnTo>
                  <a:pt x="2896445" y="1080947"/>
                </a:lnTo>
                <a:lnTo>
                  <a:pt x="2961596" y="1065136"/>
                </a:lnTo>
                <a:lnTo>
                  <a:pt x="2994076" y="1042180"/>
                </a:lnTo>
                <a:lnTo>
                  <a:pt x="3059228" y="1030941"/>
                </a:lnTo>
                <a:lnTo>
                  <a:pt x="3091707" y="1029512"/>
                </a:lnTo>
                <a:lnTo>
                  <a:pt x="3189339" y="1026178"/>
                </a:lnTo>
                <a:lnTo>
                  <a:pt x="3221914" y="1026178"/>
                </a:lnTo>
                <a:lnTo>
                  <a:pt x="3417177" y="1023892"/>
                </a:lnTo>
                <a:lnTo>
                  <a:pt x="3449753" y="1006652"/>
                </a:lnTo>
                <a:lnTo>
                  <a:pt x="3482232" y="992269"/>
                </a:lnTo>
                <a:lnTo>
                  <a:pt x="3514808" y="947883"/>
                </a:lnTo>
                <a:lnTo>
                  <a:pt x="3547384" y="908259"/>
                </a:lnTo>
                <a:lnTo>
                  <a:pt x="3579864" y="843394"/>
                </a:lnTo>
                <a:lnTo>
                  <a:pt x="3612439" y="787768"/>
                </a:lnTo>
                <a:lnTo>
                  <a:pt x="3645015" y="750715"/>
                </a:lnTo>
                <a:lnTo>
                  <a:pt x="3872757" y="523639"/>
                </a:lnTo>
                <a:lnTo>
                  <a:pt x="3905333" y="500875"/>
                </a:lnTo>
                <a:lnTo>
                  <a:pt x="3970389" y="469633"/>
                </a:lnTo>
                <a:lnTo>
                  <a:pt x="4002964" y="434580"/>
                </a:lnTo>
                <a:lnTo>
                  <a:pt x="4100596" y="316090"/>
                </a:lnTo>
                <a:lnTo>
                  <a:pt x="4133171" y="291420"/>
                </a:lnTo>
                <a:lnTo>
                  <a:pt x="4230803" y="286276"/>
                </a:lnTo>
                <a:lnTo>
                  <a:pt x="4263283" y="283609"/>
                </a:lnTo>
                <a:lnTo>
                  <a:pt x="4295858" y="266179"/>
                </a:lnTo>
                <a:lnTo>
                  <a:pt x="4328434" y="234270"/>
                </a:lnTo>
                <a:lnTo>
                  <a:pt x="4426065" y="188645"/>
                </a:lnTo>
                <a:lnTo>
                  <a:pt x="4458545" y="168357"/>
                </a:lnTo>
                <a:lnTo>
                  <a:pt x="4523696" y="123589"/>
                </a:lnTo>
                <a:lnTo>
                  <a:pt x="4556176" y="98348"/>
                </a:lnTo>
                <a:lnTo>
                  <a:pt x="4588752" y="67963"/>
                </a:lnTo>
                <a:lnTo>
                  <a:pt x="4621328" y="54914"/>
                </a:lnTo>
                <a:lnTo>
                  <a:pt x="4751439" y="53104"/>
                </a:lnTo>
                <a:lnTo>
                  <a:pt x="4784014" y="53104"/>
                </a:lnTo>
                <a:lnTo>
                  <a:pt x="5011852" y="53104"/>
                </a:lnTo>
                <a:lnTo>
                  <a:pt x="5044333" y="42151"/>
                </a:lnTo>
                <a:lnTo>
                  <a:pt x="5174539" y="14433"/>
                </a:lnTo>
                <a:lnTo>
                  <a:pt x="5207115" y="14433"/>
                </a:lnTo>
                <a:lnTo>
                  <a:pt x="5337227" y="8622"/>
                </a:lnTo>
                <a:lnTo>
                  <a:pt x="5369802" y="3574"/>
                </a:lnTo>
                <a:lnTo>
                  <a:pt x="5467433" y="50"/>
                </a:ln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60" name="Right Triangle 67">
            <a:extLst>
              <a:ext uri="{FF2B5EF4-FFF2-40B4-BE49-F238E27FC236}">
                <a16:creationId xmlns:a16="http://schemas.microsoft.com/office/drawing/2014/main" id="{C6886183-5764-5FAE-6640-F02E79007D02}"/>
              </a:ext>
            </a:extLst>
          </p:cNvPr>
          <p:cNvSpPr/>
          <p:nvPr/>
        </p:nvSpPr>
        <p:spPr>
          <a:xfrm rot="5400000">
            <a:off x="3726473" y="-181892"/>
            <a:ext cx="4151912" cy="6444794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98770 w 4088097"/>
              <a:gd name="connsiteY3" fmla="*/ 482921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577306 w 4088097"/>
              <a:gd name="connsiteY9" fmla="*/ 4393721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577306 w 4088097"/>
              <a:gd name="connsiteY9" fmla="*/ 4393721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577306 w 4088097"/>
              <a:gd name="connsiteY9" fmla="*/ 4393721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89158 w 4088097"/>
              <a:gd name="connsiteY2" fmla="*/ 88253 h 5482922"/>
              <a:gd name="connsiteX3" fmla="*/ 598770 w 4088097"/>
              <a:gd name="connsiteY3" fmla="*/ 482731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577306 w 4088097"/>
              <a:gd name="connsiteY9" fmla="*/ 4393721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53715"/>
              <a:gd name="connsiteY0" fmla="*/ 5482922 h 5496485"/>
              <a:gd name="connsiteX1" fmla="*/ 11017 w 4053715"/>
              <a:gd name="connsiteY1" fmla="*/ 0 h 5496485"/>
              <a:gd name="connsiteX2" fmla="*/ 189158 w 4053715"/>
              <a:gd name="connsiteY2" fmla="*/ 88253 h 5496485"/>
              <a:gd name="connsiteX3" fmla="*/ 598770 w 4053715"/>
              <a:gd name="connsiteY3" fmla="*/ 482731 h 5496485"/>
              <a:gd name="connsiteX4" fmla="*/ 984094 w 4053715"/>
              <a:gd name="connsiteY4" fmla="*/ 1203063 h 5496485"/>
              <a:gd name="connsiteX5" fmla="*/ 1242987 w 4053715"/>
              <a:gd name="connsiteY5" fmla="*/ 1533569 h 5496485"/>
              <a:gd name="connsiteX6" fmla="*/ 1981120 w 4053715"/>
              <a:gd name="connsiteY6" fmla="*/ 2051362 h 5496485"/>
              <a:gd name="connsiteX7" fmla="*/ 2476876 w 4053715"/>
              <a:gd name="connsiteY7" fmla="*/ 2778475 h 5496485"/>
              <a:gd name="connsiteX8" fmla="*/ 3033231 w 4053715"/>
              <a:gd name="connsiteY8" fmla="*/ 3588216 h 5496485"/>
              <a:gd name="connsiteX9" fmla="*/ 3577306 w 4053715"/>
              <a:gd name="connsiteY9" fmla="*/ 4393721 h 5496485"/>
              <a:gd name="connsiteX10" fmla="*/ 4031145 w 4053715"/>
              <a:gd name="connsiteY10" fmla="*/ 5092296 h 5496485"/>
              <a:gd name="connsiteX11" fmla="*/ 4025975 w 4053715"/>
              <a:gd name="connsiteY11" fmla="*/ 5496485 h 5496485"/>
              <a:gd name="connsiteX12" fmla="*/ 0 w 4053715"/>
              <a:gd name="connsiteY12" fmla="*/ 5482922 h 5496485"/>
              <a:gd name="connsiteX0" fmla="*/ 0 w 4054953"/>
              <a:gd name="connsiteY0" fmla="*/ 5482922 h 5496485"/>
              <a:gd name="connsiteX1" fmla="*/ 11017 w 4054953"/>
              <a:gd name="connsiteY1" fmla="*/ 0 h 5496485"/>
              <a:gd name="connsiteX2" fmla="*/ 189158 w 4054953"/>
              <a:gd name="connsiteY2" fmla="*/ 88253 h 5496485"/>
              <a:gd name="connsiteX3" fmla="*/ 598770 w 4054953"/>
              <a:gd name="connsiteY3" fmla="*/ 482731 h 5496485"/>
              <a:gd name="connsiteX4" fmla="*/ 984094 w 4054953"/>
              <a:gd name="connsiteY4" fmla="*/ 1203063 h 5496485"/>
              <a:gd name="connsiteX5" fmla="*/ 1242987 w 4054953"/>
              <a:gd name="connsiteY5" fmla="*/ 1533569 h 5496485"/>
              <a:gd name="connsiteX6" fmla="*/ 1981120 w 4054953"/>
              <a:gd name="connsiteY6" fmla="*/ 2051362 h 5496485"/>
              <a:gd name="connsiteX7" fmla="*/ 2476876 w 4054953"/>
              <a:gd name="connsiteY7" fmla="*/ 2778475 h 5496485"/>
              <a:gd name="connsiteX8" fmla="*/ 3033231 w 4054953"/>
              <a:gd name="connsiteY8" fmla="*/ 3588216 h 5496485"/>
              <a:gd name="connsiteX9" fmla="*/ 3577306 w 4054953"/>
              <a:gd name="connsiteY9" fmla="*/ 4393721 h 5496485"/>
              <a:gd name="connsiteX10" fmla="*/ 4031145 w 4054953"/>
              <a:gd name="connsiteY10" fmla="*/ 5092296 h 5496485"/>
              <a:gd name="connsiteX11" fmla="*/ 4025975 w 4054953"/>
              <a:gd name="connsiteY11" fmla="*/ 5496485 h 5496485"/>
              <a:gd name="connsiteX12" fmla="*/ 0 w 4054953"/>
              <a:gd name="connsiteY12" fmla="*/ 5482922 h 549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4953" h="5496485">
                <a:moveTo>
                  <a:pt x="0" y="5482922"/>
                </a:moveTo>
                <a:cubicBezTo>
                  <a:pt x="1836" y="3644265"/>
                  <a:pt x="9181" y="1838657"/>
                  <a:pt x="11017" y="0"/>
                </a:cubicBezTo>
                <a:cubicBezTo>
                  <a:pt x="152080" y="34"/>
                  <a:pt x="103178" y="41978"/>
                  <a:pt x="189158" y="88253"/>
                </a:cubicBezTo>
                <a:cubicBezTo>
                  <a:pt x="242086" y="354864"/>
                  <a:pt x="449124" y="298199"/>
                  <a:pt x="598770" y="482731"/>
                </a:cubicBezTo>
                <a:cubicBezTo>
                  <a:pt x="531431" y="1161557"/>
                  <a:pt x="855563" y="1020368"/>
                  <a:pt x="984094" y="1203063"/>
                </a:cubicBezTo>
                <a:cubicBezTo>
                  <a:pt x="1059057" y="1479773"/>
                  <a:pt x="1073143" y="1390350"/>
                  <a:pt x="1242987" y="1533569"/>
                </a:cubicBezTo>
                <a:cubicBezTo>
                  <a:pt x="1451989" y="1935137"/>
                  <a:pt x="1791079" y="1821844"/>
                  <a:pt x="1981120" y="2051362"/>
                </a:cubicBezTo>
                <a:cubicBezTo>
                  <a:pt x="1951276" y="2768185"/>
                  <a:pt x="2225552" y="2572765"/>
                  <a:pt x="2476876" y="2778475"/>
                </a:cubicBezTo>
                <a:cubicBezTo>
                  <a:pt x="2420554" y="3518812"/>
                  <a:pt x="2783248" y="3378833"/>
                  <a:pt x="3033231" y="3588216"/>
                </a:cubicBezTo>
                <a:cubicBezTo>
                  <a:pt x="3006375" y="4346412"/>
                  <a:pt x="3333679" y="4178992"/>
                  <a:pt x="3577306" y="4393721"/>
                </a:cubicBezTo>
                <a:cubicBezTo>
                  <a:pt x="3502010" y="4916521"/>
                  <a:pt x="3746083" y="4974815"/>
                  <a:pt x="4031145" y="5092296"/>
                </a:cubicBezTo>
                <a:cubicBezTo>
                  <a:pt x="4094846" y="5228495"/>
                  <a:pt x="4008599" y="5334864"/>
                  <a:pt x="4025975" y="5496485"/>
                </a:cubicBezTo>
                <a:lnTo>
                  <a:pt x="0" y="548292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95BE533-B939-5BB0-EAA4-1E68E7398AC5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1DF8B15-291E-DC7B-9FC4-041987A5DF94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896B06D9-8BCF-0692-1025-D13C9134367D}"/>
              </a:ext>
            </a:extLst>
          </p:cNvPr>
          <p:cNvGrpSpPr/>
          <p:nvPr/>
        </p:nvGrpSpPr>
        <p:grpSpPr>
          <a:xfrm>
            <a:off x="2587478" y="1139234"/>
            <a:ext cx="6353175" cy="3943350"/>
            <a:chOff x="2587478" y="1139234"/>
            <a:chExt cx="6353175" cy="3943350"/>
          </a:xfrm>
          <a:noFill/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353EC94-252E-D36A-F96A-CCA2F3617676}"/>
                </a:ext>
              </a:extLst>
            </p:cNvPr>
            <p:cNvSpPr/>
            <p:nvPr/>
          </p:nvSpPr>
          <p:spPr>
            <a:xfrm>
              <a:off x="2587478" y="3873670"/>
              <a:ext cx="6353175" cy="1208913"/>
            </a:xfrm>
            <a:custGeom>
              <a:avLst/>
              <a:gdLst>
                <a:gd name="connsiteX0" fmla="*/ 83 w 6353175"/>
                <a:gd name="connsiteY0" fmla="*/ 1208963 h 1208913"/>
                <a:gd name="connsiteX1" fmla="*/ 532721 w 6353175"/>
                <a:gd name="connsiteY1" fmla="*/ 1201248 h 1208913"/>
                <a:gd name="connsiteX2" fmla="*/ 570726 w 6353175"/>
                <a:gd name="connsiteY2" fmla="*/ 1198771 h 1208913"/>
                <a:gd name="connsiteX3" fmla="*/ 1293578 w 6353175"/>
                <a:gd name="connsiteY3" fmla="*/ 1191913 h 1208913"/>
                <a:gd name="connsiteX4" fmla="*/ 1331583 w 6353175"/>
                <a:gd name="connsiteY4" fmla="*/ 1180293 h 1208913"/>
                <a:gd name="connsiteX5" fmla="*/ 1407688 w 6353175"/>
                <a:gd name="connsiteY5" fmla="*/ 1162576 h 1208913"/>
                <a:gd name="connsiteX6" fmla="*/ 1445692 w 6353175"/>
                <a:gd name="connsiteY6" fmla="*/ 1141526 h 1208913"/>
                <a:gd name="connsiteX7" fmla="*/ 1750016 w 6353175"/>
                <a:gd name="connsiteY7" fmla="*/ 1108284 h 1208913"/>
                <a:gd name="connsiteX8" fmla="*/ 1788116 w 6353175"/>
                <a:gd name="connsiteY8" fmla="*/ 1108284 h 1208913"/>
                <a:gd name="connsiteX9" fmla="*/ 2206549 w 6353175"/>
                <a:gd name="connsiteY9" fmla="*/ 1105808 h 1208913"/>
                <a:gd name="connsiteX10" fmla="*/ 2244649 w 6353175"/>
                <a:gd name="connsiteY10" fmla="*/ 1089710 h 1208913"/>
                <a:gd name="connsiteX11" fmla="*/ 2282654 w 6353175"/>
                <a:gd name="connsiteY11" fmla="*/ 1069327 h 1208913"/>
                <a:gd name="connsiteX12" fmla="*/ 2320659 w 6353175"/>
                <a:gd name="connsiteY12" fmla="*/ 1067041 h 1208913"/>
                <a:gd name="connsiteX13" fmla="*/ 2396764 w 6353175"/>
                <a:gd name="connsiteY13" fmla="*/ 1041895 h 1208913"/>
                <a:gd name="connsiteX14" fmla="*/ 2434864 w 6353175"/>
                <a:gd name="connsiteY14" fmla="*/ 1036084 h 1208913"/>
                <a:gd name="connsiteX15" fmla="*/ 2548973 w 6353175"/>
                <a:gd name="connsiteY15" fmla="*/ 1012177 h 1208913"/>
                <a:gd name="connsiteX16" fmla="*/ 2586978 w 6353175"/>
                <a:gd name="connsiteY16" fmla="*/ 1012177 h 1208913"/>
                <a:gd name="connsiteX17" fmla="*/ 2853297 w 6353175"/>
                <a:gd name="connsiteY17" fmla="*/ 1006176 h 1208913"/>
                <a:gd name="connsiteX18" fmla="*/ 2891302 w 6353175"/>
                <a:gd name="connsiteY18" fmla="*/ 1006176 h 1208913"/>
                <a:gd name="connsiteX19" fmla="*/ 3195721 w 6353175"/>
                <a:gd name="connsiteY19" fmla="*/ 1001509 h 1208913"/>
                <a:gd name="connsiteX20" fmla="*/ 3233725 w 6353175"/>
                <a:gd name="connsiteY20" fmla="*/ 983983 h 1208913"/>
                <a:gd name="connsiteX21" fmla="*/ 3385935 w 6353175"/>
                <a:gd name="connsiteY21" fmla="*/ 959027 h 1208913"/>
                <a:gd name="connsiteX22" fmla="*/ 3423940 w 6353175"/>
                <a:gd name="connsiteY22" fmla="*/ 959027 h 1208913"/>
                <a:gd name="connsiteX23" fmla="*/ 3994582 w 6353175"/>
                <a:gd name="connsiteY23" fmla="*/ 955027 h 1208913"/>
                <a:gd name="connsiteX24" fmla="*/ 4032682 w 6353175"/>
                <a:gd name="connsiteY24" fmla="*/ 941596 h 1208913"/>
                <a:gd name="connsiteX25" fmla="*/ 4070687 w 6353175"/>
                <a:gd name="connsiteY25" fmla="*/ 931405 h 1208913"/>
                <a:gd name="connsiteX26" fmla="*/ 4108692 w 6353175"/>
                <a:gd name="connsiteY26" fmla="*/ 895591 h 1208913"/>
                <a:gd name="connsiteX27" fmla="*/ 4146792 w 6353175"/>
                <a:gd name="connsiteY27" fmla="*/ 851109 h 1208913"/>
                <a:gd name="connsiteX28" fmla="*/ 4184797 w 6353175"/>
                <a:gd name="connsiteY28" fmla="*/ 777290 h 1208913"/>
                <a:gd name="connsiteX29" fmla="*/ 4222897 w 6353175"/>
                <a:gd name="connsiteY29" fmla="*/ 707091 h 1208913"/>
                <a:gd name="connsiteX30" fmla="*/ 4260901 w 6353175"/>
                <a:gd name="connsiteY30" fmla="*/ 660133 h 1208913"/>
                <a:gd name="connsiteX31" fmla="*/ 4298906 w 6353175"/>
                <a:gd name="connsiteY31" fmla="*/ 628891 h 1208913"/>
                <a:gd name="connsiteX32" fmla="*/ 4337006 w 6353175"/>
                <a:gd name="connsiteY32" fmla="*/ 584600 h 1208913"/>
                <a:gd name="connsiteX33" fmla="*/ 4413111 w 6353175"/>
                <a:gd name="connsiteY33" fmla="*/ 541737 h 1208913"/>
                <a:gd name="connsiteX34" fmla="*/ 4451116 w 6353175"/>
                <a:gd name="connsiteY34" fmla="*/ 505351 h 1208913"/>
                <a:gd name="connsiteX35" fmla="*/ 4489121 w 6353175"/>
                <a:gd name="connsiteY35" fmla="*/ 474205 h 1208913"/>
                <a:gd name="connsiteX36" fmla="*/ 4527221 w 6353175"/>
                <a:gd name="connsiteY36" fmla="*/ 456107 h 1208913"/>
                <a:gd name="connsiteX37" fmla="*/ 4565225 w 6353175"/>
                <a:gd name="connsiteY37" fmla="*/ 432771 h 1208913"/>
                <a:gd name="connsiteX38" fmla="*/ 4603325 w 6353175"/>
                <a:gd name="connsiteY38" fmla="*/ 422484 h 1208913"/>
                <a:gd name="connsiteX39" fmla="*/ 4641330 w 6353175"/>
                <a:gd name="connsiteY39" fmla="*/ 412387 h 1208913"/>
                <a:gd name="connsiteX40" fmla="*/ 4679335 w 6353175"/>
                <a:gd name="connsiteY40" fmla="*/ 380288 h 1208913"/>
                <a:gd name="connsiteX41" fmla="*/ 4755439 w 6353175"/>
                <a:gd name="connsiteY41" fmla="*/ 305517 h 1208913"/>
                <a:gd name="connsiteX42" fmla="*/ 4793539 w 6353175"/>
                <a:gd name="connsiteY42" fmla="*/ 278275 h 1208913"/>
                <a:gd name="connsiteX43" fmla="*/ 4831544 w 6353175"/>
                <a:gd name="connsiteY43" fmla="*/ 252367 h 1208913"/>
                <a:gd name="connsiteX44" fmla="*/ 4869549 w 6353175"/>
                <a:gd name="connsiteY44" fmla="*/ 244176 h 1208913"/>
                <a:gd name="connsiteX45" fmla="*/ 4983753 w 6353175"/>
                <a:gd name="connsiteY45" fmla="*/ 227221 h 1208913"/>
                <a:gd name="connsiteX46" fmla="*/ 5021759 w 6353175"/>
                <a:gd name="connsiteY46" fmla="*/ 202361 h 1208913"/>
                <a:gd name="connsiteX47" fmla="*/ 5097863 w 6353175"/>
                <a:gd name="connsiteY47" fmla="*/ 122923 h 1208913"/>
                <a:gd name="connsiteX48" fmla="*/ 5135868 w 6353175"/>
                <a:gd name="connsiteY48" fmla="*/ 102444 h 1208913"/>
                <a:gd name="connsiteX49" fmla="*/ 5364182 w 6353175"/>
                <a:gd name="connsiteY49" fmla="*/ 8527 h 1208913"/>
                <a:gd name="connsiteX50" fmla="*/ 5402187 w 6353175"/>
                <a:gd name="connsiteY50" fmla="*/ 1479 h 1208913"/>
                <a:gd name="connsiteX51" fmla="*/ 5668506 w 6353175"/>
                <a:gd name="connsiteY51" fmla="*/ 50 h 1208913"/>
                <a:gd name="connsiteX52" fmla="*/ 5706511 w 6353175"/>
                <a:gd name="connsiteY52" fmla="*/ 50 h 1208913"/>
                <a:gd name="connsiteX53" fmla="*/ 6353258 w 6353175"/>
                <a:gd name="connsiteY53" fmla="*/ 50 h 120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353175" h="1208913">
                  <a:moveTo>
                    <a:pt x="83" y="1208963"/>
                  </a:moveTo>
                  <a:lnTo>
                    <a:pt x="532721" y="1201248"/>
                  </a:lnTo>
                  <a:lnTo>
                    <a:pt x="570726" y="1198771"/>
                  </a:lnTo>
                  <a:lnTo>
                    <a:pt x="1293578" y="1191913"/>
                  </a:lnTo>
                  <a:lnTo>
                    <a:pt x="1331583" y="1180293"/>
                  </a:lnTo>
                  <a:lnTo>
                    <a:pt x="1407688" y="1162576"/>
                  </a:lnTo>
                  <a:lnTo>
                    <a:pt x="1445692" y="1141526"/>
                  </a:lnTo>
                  <a:lnTo>
                    <a:pt x="1750016" y="1108284"/>
                  </a:lnTo>
                  <a:lnTo>
                    <a:pt x="1788116" y="1108284"/>
                  </a:lnTo>
                  <a:lnTo>
                    <a:pt x="2206549" y="1105808"/>
                  </a:lnTo>
                  <a:lnTo>
                    <a:pt x="2244649" y="1089710"/>
                  </a:lnTo>
                  <a:lnTo>
                    <a:pt x="2282654" y="1069327"/>
                  </a:lnTo>
                  <a:lnTo>
                    <a:pt x="2320659" y="1067041"/>
                  </a:lnTo>
                  <a:lnTo>
                    <a:pt x="2396764" y="1041895"/>
                  </a:lnTo>
                  <a:lnTo>
                    <a:pt x="2434864" y="1036084"/>
                  </a:lnTo>
                  <a:lnTo>
                    <a:pt x="2548973" y="1012177"/>
                  </a:lnTo>
                  <a:lnTo>
                    <a:pt x="2586978" y="1012177"/>
                  </a:lnTo>
                  <a:lnTo>
                    <a:pt x="2853297" y="1006176"/>
                  </a:lnTo>
                  <a:lnTo>
                    <a:pt x="2891302" y="1006176"/>
                  </a:lnTo>
                  <a:lnTo>
                    <a:pt x="3195721" y="1001509"/>
                  </a:lnTo>
                  <a:lnTo>
                    <a:pt x="3233725" y="983983"/>
                  </a:lnTo>
                  <a:lnTo>
                    <a:pt x="3385935" y="959027"/>
                  </a:lnTo>
                  <a:lnTo>
                    <a:pt x="3423940" y="959027"/>
                  </a:lnTo>
                  <a:lnTo>
                    <a:pt x="3994582" y="955027"/>
                  </a:lnTo>
                  <a:lnTo>
                    <a:pt x="4032682" y="941596"/>
                  </a:lnTo>
                  <a:lnTo>
                    <a:pt x="4070687" y="931405"/>
                  </a:lnTo>
                  <a:lnTo>
                    <a:pt x="4108692" y="895591"/>
                  </a:lnTo>
                  <a:lnTo>
                    <a:pt x="4146792" y="851109"/>
                  </a:lnTo>
                  <a:lnTo>
                    <a:pt x="4184797" y="777290"/>
                  </a:lnTo>
                  <a:lnTo>
                    <a:pt x="4222897" y="707091"/>
                  </a:lnTo>
                  <a:lnTo>
                    <a:pt x="4260901" y="660133"/>
                  </a:lnTo>
                  <a:lnTo>
                    <a:pt x="4298906" y="628891"/>
                  </a:lnTo>
                  <a:lnTo>
                    <a:pt x="4337006" y="584600"/>
                  </a:lnTo>
                  <a:lnTo>
                    <a:pt x="4413111" y="541737"/>
                  </a:lnTo>
                  <a:lnTo>
                    <a:pt x="4451116" y="505351"/>
                  </a:lnTo>
                  <a:lnTo>
                    <a:pt x="4489121" y="474205"/>
                  </a:lnTo>
                  <a:lnTo>
                    <a:pt x="4527221" y="456107"/>
                  </a:lnTo>
                  <a:lnTo>
                    <a:pt x="4565225" y="432771"/>
                  </a:lnTo>
                  <a:lnTo>
                    <a:pt x="4603325" y="422484"/>
                  </a:lnTo>
                  <a:lnTo>
                    <a:pt x="4641330" y="412387"/>
                  </a:lnTo>
                  <a:lnTo>
                    <a:pt x="4679335" y="380288"/>
                  </a:lnTo>
                  <a:lnTo>
                    <a:pt x="4755439" y="305517"/>
                  </a:lnTo>
                  <a:lnTo>
                    <a:pt x="4793539" y="278275"/>
                  </a:lnTo>
                  <a:lnTo>
                    <a:pt x="4831544" y="252367"/>
                  </a:lnTo>
                  <a:lnTo>
                    <a:pt x="4869549" y="244176"/>
                  </a:lnTo>
                  <a:lnTo>
                    <a:pt x="4983753" y="227221"/>
                  </a:lnTo>
                  <a:lnTo>
                    <a:pt x="5021759" y="202361"/>
                  </a:lnTo>
                  <a:lnTo>
                    <a:pt x="5097863" y="122923"/>
                  </a:lnTo>
                  <a:lnTo>
                    <a:pt x="5135868" y="102444"/>
                  </a:lnTo>
                  <a:lnTo>
                    <a:pt x="5364182" y="8527"/>
                  </a:lnTo>
                  <a:lnTo>
                    <a:pt x="5402187" y="1479"/>
                  </a:lnTo>
                  <a:lnTo>
                    <a:pt x="5668506" y="50"/>
                  </a:lnTo>
                  <a:lnTo>
                    <a:pt x="5706511" y="50"/>
                  </a:lnTo>
                  <a:lnTo>
                    <a:pt x="6353258" y="50"/>
                  </a:ln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801221-3931-C3CE-1669-9BF2BF62E040}"/>
                </a:ext>
              </a:extLst>
            </p:cNvPr>
            <p:cNvSpPr/>
            <p:nvPr/>
          </p:nvSpPr>
          <p:spPr>
            <a:xfrm>
              <a:off x="2587478" y="3875004"/>
              <a:ext cx="6353175" cy="1207579"/>
            </a:xfrm>
            <a:custGeom>
              <a:avLst/>
              <a:gdLst>
                <a:gd name="connsiteX0" fmla="*/ 83 w 6353175"/>
                <a:gd name="connsiteY0" fmla="*/ 1207630 h 1207579"/>
                <a:gd name="connsiteX1" fmla="*/ 837045 w 6353175"/>
                <a:gd name="connsiteY1" fmla="*/ 1202772 h 1207579"/>
                <a:gd name="connsiteX2" fmla="*/ 875050 w 6353175"/>
                <a:gd name="connsiteY2" fmla="*/ 1193056 h 1207579"/>
                <a:gd name="connsiteX3" fmla="*/ 1027259 w 6353175"/>
                <a:gd name="connsiteY3" fmla="*/ 1190770 h 1207579"/>
                <a:gd name="connsiteX4" fmla="*/ 1065264 w 6353175"/>
                <a:gd name="connsiteY4" fmla="*/ 1190770 h 1207579"/>
                <a:gd name="connsiteX5" fmla="*/ 1597902 w 6353175"/>
                <a:gd name="connsiteY5" fmla="*/ 1190770 h 1207579"/>
                <a:gd name="connsiteX6" fmla="*/ 1635907 w 6353175"/>
                <a:gd name="connsiteY6" fmla="*/ 1177816 h 1207579"/>
                <a:gd name="connsiteX7" fmla="*/ 1750016 w 6353175"/>
                <a:gd name="connsiteY7" fmla="*/ 1111808 h 1207579"/>
                <a:gd name="connsiteX8" fmla="*/ 1788116 w 6353175"/>
                <a:gd name="connsiteY8" fmla="*/ 1107046 h 1207579"/>
                <a:gd name="connsiteX9" fmla="*/ 2510873 w 6353175"/>
                <a:gd name="connsiteY9" fmla="*/ 1103712 h 1207579"/>
                <a:gd name="connsiteX10" fmla="*/ 2548973 w 6353175"/>
                <a:gd name="connsiteY10" fmla="*/ 1083709 h 1207579"/>
                <a:gd name="connsiteX11" fmla="*/ 2663082 w 6353175"/>
                <a:gd name="connsiteY11" fmla="*/ 1015224 h 1207579"/>
                <a:gd name="connsiteX12" fmla="*/ 2701087 w 6353175"/>
                <a:gd name="connsiteY12" fmla="*/ 1006557 h 1207579"/>
                <a:gd name="connsiteX13" fmla="*/ 2853297 w 6353175"/>
                <a:gd name="connsiteY13" fmla="*/ 1004747 h 1207579"/>
                <a:gd name="connsiteX14" fmla="*/ 2891302 w 6353175"/>
                <a:gd name="connsiteY14" fmla="*/ 1004747 h 1207579"/>
                <a:gd name="connsiteX15" fmla="*/ 3462040 w 6353175"/>
                <a:gd name="connsiteY15" fmla="*/ 1003795 h 1207579"/>
                <a:gd name="connsiteX16" fmla="*/ 3500044 w 6353175"/>
                <a:gd name="connsiteY16" fmla="*/ 993317 h 1207579"/>
                <a:gd name="connsiteX17" fmla="*/ 3538049 w 6353175"/>
                <a:gd name="connsiteY17" fmla="*/ 969505 h 1207579"/>
                <a:gd name="connsiteX18" fmla="*/ 3576149 w 6353175"/>
                <a:gd name="connsiteY18" fmla="*/ 956741 h 1207579"/>
                <a:gd name="connsiteX19" fmla="*/ 3690259 w 6353175"/>
                <a:gd name="connsiteY19" fmla="*/ 953503 h 1207579"/>
                <a:gd name="connsiteX20" fmla="*/ 3728263 w 6353175"/>
                <a:gd name="connsiteY20" fmla="*/ 953503 h 1207579"/>
                <a:gd name="connsiteX21" fmla="*/ 4260901 w 6353175"/>
                <a:gd name="connsiteY21" fmla="*/ 947121 h 1207579"/>
                <a:gd name="connsiteX22" fmla="*/ 4298906 w 6353175"/>
                <a:gd name="connsiteY22" fmla="*/ 944073 h 1207579"/>
                <a:gd name="connsiteX23" fmla="*/ 4337006 w 6353175"/>
                <a:gd name="connsiteY23" fmla="*/ 896733 h 1207579"/>
                <a:gd name="connsiteX24" fmla="*/ 4375011 w 6353175"/>
                <a:gd name="connsiteY24" fmla="*/ 866158 h 1207579"/>
                <a:gd name="connsiteX25" fmla="*/ 4489121 w 6353175"/>
                <a:gd name="connsiteY25" fmla="*/ 745857 h 1207579"/>
                <a:gd name="connsiteX26" fmla="*/ 4527221 w 6353175"/>
                <a:gd name="connsiteY26" fmla="*/ 718997 h 1207579"/>
                <a:gd name="connsiteX27" fmla="*/ 4603325 w 6353175"/>
                <a:gd name="connsiteY27" fmla="*/ 671848 h 1207579"/>
                <a:gd name="connsiteX28" fmla="*/ 4641330 w 6353175"/>
                <a:gd name="connsiteY28" fmla="*/ 662799 h 1207579"/>
                <a:gd name="connsiteX29" fmla="*/ 4679335 w 6353175"/>
                <a:gd name="connsiteY29" fmla="*/ 632986 h 1207579"/>
                <a:gd name="connsiteX30" fmla="*/ 4717435 w 6353175"/>
                <a:gd name="connsiteY30" fmla="*/ 589266 h 1207579"/>
                <a:gd name="connsiteX31" fmla="*/ 4831544 w 6353175"/>
                <a:gd name="connsiteY31" fmla="*/ 458964 h 1207579"/>
                <a:gd name="connsiteX32" fmla="*/ 4869549 w 6353175"/>
                <a:gd name="connsiteY32" fmla="*/ 452392 h 1207579"/>
                <a:gd name="connsiteX33" fmla="*/ 4945653 w 6353175"/>
                <a:gd name="connsiteY33" fmla="*/ 441534 h 1207579"/>
                <a:gd name="connsiteX34" fmla="*/ 4983753 w 6353175"/>
                <a:gd name="connsiteY34" fmla="*/ 428961 h 1207579"/>
                <a:gd name="connsiteX35" fmla="*/ 5021759 w 6353175"/>
                <a:gd name="connsiteY35" fmla="*/ 392289 h 1207579"/>
                <a:gd name="connsiteX36" fmla="*/ 5059763 w 6353175"/>
                <a:gd name="connsiteY36" fmla="*/ 336092 h 1207579"/>
                <a:gd name="connsiteX37" fmla="*/ 5097863 w 6353175"/>
                <a:gd name="connsiteY37" fmla="*/ 289324 h 1207579"/>
                <a:gd name="connsiteX38" fmla="*/ 5135868 w 6353175"/>
                <a:gd name="connsiteY38" fmla="*/ 227602 h 1207579"/>
                <a:gd name="connsiteX39" fmla="*/ 5211973 w 6353175"/>
                <a:gd name="connsiteY39" fmla="*/ 150545 h 1207579"/>
                <a:gd name="connsiteX40" fmla="*/ 5249977 w 6353175"/>
                <a:gd name="connsiteY40" fmla="*/ 123970 h 1207579"/>
                <a:gd name="connsiteX41" fmla="*/ 5364182 w 6353175"/>
                <a:gd name="connsiteY41" fmla="*/ 20338 h 1207579"/>
                <a:gd name="connsiteX42" fmla="*/ 5402187 w 6353175"/>
                <a:gd name="connsiteY42" fmla="*/ 2622 h 1207579"/>
                <a:gd name="connsiteX43" fmla="*/ 5516297 w 6353175"/>
                <a:gd name="connsiteY43" fmla="*/ 50 h 1207579"/>
                <a:gd name="connsiteX44" fmla="*/ 5554397 w 6353175"/>
                <a:gd name="connsiteY44" fmla="*/ 50 h 1207579"/>
                <a:gd name="connsiteX45" fmla="*/ 6353258 w 6353175"/>
                <a:gd name="connsiteY45" fmla="*/ 50 h 120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353175" h="1207579">
                  <a:moveTo>
                    <a:pt x="83" y="1207630"/>
                  </a:moveTo>
                  <a:lnTo>
                    <a:pt x="837045" y="1202772"/>
                  </a:lnTo>
                  <a:lnTo>
                    <a:pt x="875050" y="1193056"/>
                  </a:lnTo>
                  <a:lnTo>
                    <a:pt x="1027259" y="1190770"/>
                  </a:lnTo>
                  <a:lnTo>
                    <a:pt x="1065264" y="1190770"/>
                  </a:lnTo>
                  <a:lnTo>
                    <a:pt x="1597902" y="1190770"/>
                  </a:lnTo>
                  <a:lnTo>
                    <a:pt x="1635907" y="1177816"/>
                  </a:lnTo>
                  <a:lnTo>
                    <a:pt x="1750016" y="1111808"/>
                  </a:lnTo>
                  <a:lnTo>
                    <a:pt x="1788116" y="1107046"/>
                  </a:lnTo>
                  <a:lnTo>
                    <a:pt x="2510873" y="1103712"/>
                  </a:lnTo>
                  <a:lnTo>
                    <a:pt x="2548973" y="1083709"/>
                  </a:lnTo>
                  <a:lnTo>
                    <a:pt x="2663082" y="1015224"/>
                  </a:lnTo>
                  <a:lnTo>
                    <a:pt x="2701087" y="1006557"/>
                  </a:lnTo>
                  <a:lnTo>
                    <a:pt x="2853297" y="1004747"/>
                  </a:lnTo>
                  <a:lnTo>
                    <a:pt x="2891302" y="1004747"/>
                  </a:lnTo>
                  <a:lnTo>
                    <a:pt x="3462040" y="1003795"/>
                  </a:lnTo>
                  <a:lnTo>
                    <a:pt x="3500044" y="993317"/>
                  </a:lnTo>
                  <a:lnTo>
                    <a:pt x="3538049" y="969505"/>
                  </a:lnTo>
                  <a:lnTo>
                    <a:pt x="3576149" y="956741"/>
                  </a:lnTo>
                  <a:lnTo>
                    <a:pt x="3690259" y="953503"/>
                  </a:lnTo>
                  <a:lnTo>
                    <a:pt x="3728263" y="953503"/>
                  </a:lnTo>
                  <a:lnTo>
                    <a:pt x="4260901" y="947121"/>
                  </a:lnTo>
                  <a:lnTo>
                    <a:pt x="4298906" y="944073"/>
                  </a:lnTo>
                  <a:lnTo>
                    <a:pt x="4337006" y="896733"/>
                  </a:lnTo>
                  <a:lnTo>
                    <a:pt x="4375011" y="866158"/>
                  </a:lnTo>
                  <a:lnTo>
                    <a:pt x="4489121" y="745857"/>
                  </a:lnTo>
                  <a:lnTo>
                    <a:pt x="4527221" y="718997"/>
                  </a:lnTo>
                  <a:lnTo>
                    <a:pt x="4603325" y="671848"/>
                  </a:lnTo>
                  <a:lnTo>
                    <a:pt x="4641330" y="662799"/>
                  </a:lnTo>
                  <a:lnTo>
                    <a:pt x="4679335" y="632986"/>
                  </a:lnTo>
                  <a:lnTo>
                    <a:pt x="4717435" y="589266"/>
                  </a:lnTo>
                  <a:lnTo>
                    <a:pt x="4831544" y="458964"/>
                  </a:lnTo>
                  <a:lnTo>
                    <a:pt x="4869549" y="452392"/>
                  </a:lnTo>
                  <a:lnTo>
                    <a:pt x="4945653" y="441534"/>
                  </a:lnTo>
                  <a:lnTo>
                    <a:pt x="4983753" y="428961"/>
                  </a:lnTo>
                  <a:lnTo>
                    <a:pt x="5021759" y="392289"/>
                  </a:lnTo>
                  <a:lnTo>
                    <a:pt x="5059763" y="336092"/>
                  </a:lnTo>
                  <a:lnTo>
                    <a:pt x="5097863" y="289324"/>
                  </a:lnTo>
                  <a:lnTo>
                    <a:pt x="5135868" y="227602"/>
                  </a:lnTo>
                  <a:lnTo>
                    <a:pt x="5211973" y="150545"/>
                  </a:lnTo>
                  <a:lnTo>
                    <a:pt x="5249977" y="123970"/>
                  </a:lnTo>
                  <a:lnTo>
                    <a:pt x="5364182" y="20338"/>
                  </a:lnTo>
                  <a:lnTo>
                    <a:pt x="5402187" y="2622"/>
                  </a:lnTo>
                  <a:lnTo>
                    <a:pt x="5516297" y="50"/>
                  </a:lnTo>
                  <a:lnTo>
                    <a:pt x="5554397" y="50"/>
                  </a:lnTo>
                  <a:lnTo>
                    <a:pt x="6353258" y="50"/>
                  </a:ln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573A398-2C23-EE5C-7416-F4E2B186483F}"/>
                </a:ext>
              </a:extLst>
            </p:cNvPr>
            <p:cNvSpPr/>
            <p:nvPr/>
          </p:nvSpPr>
          <p:spPr>
            <a:xfrm>
              <a:off x="2587478" y="1139234"/>
              <a:ext cx="6353175" cy="3943350"/>
            </a:xfrm>
            <a:custGeom>
              <a:avLst/>
              <a:gdLst>
                <a:gd name="connsiteX0" fmla="*/ 83 w 6353175"/>
                <a:gd name="connsiteY0" fmla="*/ 3943400 h 3943350"/>
                <a:gd name="connsiteX1" fmla="*/ 380512 w 6353175"/>
                <a:gd name="connsiteY1" fmla="*/ 3941495 h 3943350"/>
                <a:gd name="connsiteX2" fmla="*/ 418516 w 6353175"/>
                <a:gd name="connsiteY2" fmla="*/ 3928541 h 3943350"/>
                <a:gd name="connsiteX3" fmla="*/ 456616 w 6353175"/>
                <a:gd name="connsiteY3" fmla="*/ 3894251 h 3943350"/>
                <a:gd name="connsiteX4" fmla="*/ 494621 w 6353175"/>
                <a:gd name="connsiteY4" fmla="*/ 3832910 h 3943350"/>
                <a:gd name="connsiteX5" fmla="*/ 608731 w 6353175"/>
                <a:gd name="connsiteY5" fmla="*/ 3642982 h 3943350"/>
                <a:gd name="connsiteX6" fmla="*/ 646831 w 6353175"/>
                <a:gd name="connsiteY6" fmla="*/ 3609930 h 3943350"/>
                <a:gd name="connsiteX7" fmla="*/ 837045 w 6353175"/>
                <a:gd name="connsiteY7" fmla="*/ 3479342 h 3943350"/>
                <a:gd name="connsiteX8" fmla="*/ 875050 w 6353175"/>
                <a:gd name="connsiteY8" fmla="*/ 3469627 h 3943350"/>
                <a:gd name="connsiteX9" fmla="*/ 989159 w 6353175"/>
                <a:gd name="connsiteY9" fmla="*/ 3465150 h 3943350"/>
                <a:gd name="connsiteX10" fmla="*/ 1027259 w 6353175"/>
                <a:gd name="connsiteY10" fmla="*/ 3465150 h 3943350"/>
                <a:gd name="connsiteX11" fmla="*/ 1293578 w 6353175"/>
                <a:gd name="connsiteY11" fmla="*/ 3464769 h 3943350"/>
                <a:gd name="connsiteX12" fmla="*/ 1331583 w 6353175"/>
                <a:gd name="connsiteY12" fmla="*/ 3409048 h 3943350"/>
                <a:gd name="connsiteX13" fmla="*/ 1483792 w 6353175"/>
                <a:gd name="connsiteY13" fmla="*/ 3164541 h 3943350"/>
                <a:gd name="connsiteX14" fmla="*/ 1521797 w 6353175"/>
                <a:gd name="connsiteY14" fmla="*/ 3091484 h 3943350"/>
                <a:gd name="connsiteX15" fmla="*/ 1559802 w 6353175"/>
                <a:gd name="connsiteY15" fmla="*/ 3043478 h 3943350"/>
                <a:gd name="connsiteX16" fmla="*/ 1597902 w 6353175"/>
                <a:gd name="connsiteY16" fmla="*/ 3015379 h 3943350"/>
                <a:gd name="connsiteX17" fmla="*/ 1750016 w 6353175"/>
                <a:gd name="connsiteY17" fmla="*/ 2927464 h 3943350"/>
                <a:gd name="connsiteX18" fmla="*/ 1788116 w 6353175"/>
                <a:gd name="connsiteY18" fmla="*/ 2922796 h 3943350"/>
                <a:gd name="connsiteX19" fmla="*/ 2206549 w 6353175"/>
                <a:gd name="connsiteY19" fmla="*/ 2917462 h 3943350"/>
                <a:gd name="connsiteX20" fmla="*/ 2244649 w 6353175"/>
                <a:gd name="connsiteY20" fmla="*/ 2877267 h 3943350"/>
                <a:gd name="connsiteX21" fmla="*/ 2282654 w 6353175"/>
                <a:gd name="connsiteY21" fmla="*/ 2807925 h 3943350"/>
                <a:gd name="connsiteX22" fmla="*/ 2320659 w 6353175"/>
                <a:gd name="connsiteY22" fmla="*/ 2766301 h 3943350"/>
                <a:gd name="connsiteX23" fmla="*/ 2358759 w 6353175"/>
                <a:gd name="connsiteY23" fmla="*/ 2697911 h 3943350"/>
                <a:gd name="connsiteX24" fmla="*/ 2396764 w 6353175"/>
                <a:gd name="connsiteY24" fmla="*/ 2605709 h 3943350"/>
                <a:gd name="connsiteX25" fmla="*/ 2472868 w 6353175"/>
                <a:gd name="connsiteY25" fmla="*/ 2498267 h 3943350"/>
                <a:gd name="connsiteX26" fmla="*/ 2510873 w 6353175"/>
                <a:gd name="connsiteY26" fmla="*/ 2458072 h 3943350"/>
                <a:gd name="connsiteX27" fmla="*/ 2586978 w 6353175"/>
                <a:gd name="connsiteY27" fmla="*/ 2414923 h 3943350"/>
                <a:gd name="connsiteX28" fmla="*/ 2625078 w 6353175"/>
                <a:gd name="connsiteY28" fmla="*/ 2386920 h 3943350"/>
                <a:gd name="connsiteX29" fmla="*/ 2701087 w 6353175"/>
                <a:gd name="connsiteY29" fmla="*/ 2360916 h 3943350"/>
                <a:gd name="connsiteX30" fmla="*/ 2739187 w 6353175"/>
                <a:gd name="connsiteY30" fmla="*/ 2358916 h 3943350"/>
                <a:gd name="connsiteX31" fmla="*/ 3119616 w 6353175"/>
                <a:gd name="connsiteY31" fmla="*/ 2356916 h 3943350"/>
                <a:gd name="connsiteX32" fmla="*/ 3157621 w 6353175"/>
                <a:gd name="connsiteY32" fmla="*/ 2338628 h 3943350"/>
                <a:gd name="connsiteX33" fmla="*/ 3195721 w 6353175"/>
                <a:gd name="connsiteY33" fmla="*/ 2313863 h 3943350"/>
                <a:gd name="connsiteX34" fmla="*/ 3233725 w 6353175"/>
                <a:gd name="connsiteY34" fmla="*/ 2250236 h 3943350"/>
                <a:gd name="connsiteX35" fmla="*/ 3309830 w 6353175"/>
                <a:gd name="connsiteY35" fmla="*/ 2102694 h 3943350"/>
                <a:gd name="connsiteX36" fmla="*/ 3347835 w 6353175"/>
                <a:gd name="connsiteY36" fmla="*/ 2044591 h 3943350"/>
                <a:gd name="connsiteX37" fmla="*/ 3385935 w 6353175"/>
                <a:gd name="connsiteY37" fmla="*/ 1988489 h 3943350"/>
                <a:gd name="connsiteX38" fmla="*/ 3423940 w 6353175"/>
                <a:gd name="connsiteY38" fmla="*/ 1959247 h 3943350"/>
                <a:gd name="connsiteX39" fmla="*/ 3462040 w 6353175"/>
                <a:gd name="connsiteY39" fmla="*/ 1933625 h 3943350"/>
                <a:gd name="connsiteX40" fmla="*/ 3500044 w 6353175"/>
                <a:gd name="connsiteY40" fmla="*/ 1888953 h 3943350"/>
                <a:gd name="connsiteX41" fmla="*/ 3538049 w 6353175"/>
                <a:gd name="connsiteY41" fmla="*/ 1865045 h 3943350"/>
                <a:gd name="connsiteX42" fmla="*/ 3576149 w 6353175"/>
                <a:gd name="connsiteY42" fmla="*/ 1852377 h 3943350"/>
                <a:gd name="connsiteX43" fmla="*/ 3728263 w 6353175"/>
                <a:gd name="connsiteY43" fmla="*/ 1846281 h 3943350"/>
                <a:gd name="connsiteX44" fmla="*/ 3766363 w 6353175"/>
                <a:gd name="connsiteY44" fmla="*/ 1846281 h 3943350"/>
                <a:gd name="connsiteX45" fmla="*/ 3994582 w 6353175"/>
                <a:gd name="connsiteY45" fmla="*/ 1843995 h 3943350"/>
                <a:gd name="connsiteX46" fmla="*/ 4032682 w 6353175"/>
                <a:gd name="connsiteY46" fmla="*/ 1826659 h 3943350"/>
                <a:gd name="connsiteX47" fmla="*/ 4070687 w 6353175"/>
                <a:gd name="connsiteY47" fmla="*/ 1805704 h 3943350"/>
                <a:gd name="connsiteX48" fmla="*/ 4108692 w 6353175"/>
                <a:gd name="connsiteY48" fmla="*/ 1743506 h 3943350"/>
                <a:gd name="connsiteX49" fmla="*/ 4146792 w 6353175"/>
                <a:gd name="connsiteY49" fmla="*/ 1680832 h 3943350"/>
                <a:gd name="connsiteX50" fmla="*/ 4184797 w 6353175"/>
                <a:gd name="connsiteY50" fmla="*/ 1583867 h 3943350"/>
                <a:gd name="connsiteX51" fmla="*/ 4222897 w 6353175"/>
                <a:gd name="connsiteY51" fmla="*/ 1487950 h 3943350"/>
                <a:gd name="connsiteX52" fmla="*/ 4260901 w 6353175"/>
                <a:gd name="connsiteY52" fmla="*/ 1421466 h 3943350"/>
                <a:gd name="connsiteX53" fmla="*/ 4375011 w 6353175"/>
                <a:gd name="connsiteY53" fmla="*/ 1299260 h 3943350"/>
                <a:gd name="connsiteX54" fmla="*/ 4413111 w 6353175"/>
                <a:gd name="connsiteY54" fmla="*/ 1255921 h 3943350"/>
                <a:gd name="connsiteX55" fmla="*/ 4489121 w 6353175"/>
                <a:gd name="connsiteY55" fmla="*/ 1178864 h 3943350"/>
                <a:gd name="connsiteX56" fmla="*/ 4527221 w 6353175"/>
                <a:gd name="connsiteY56" fmla="*/ 1152099 h 3943350"/>
                <a:gd name="connsiteX57" fmla="*/ 4603325 w 6353175"/>
                <a:gd name="connsiteY57" fmla="*/ 1104855 h 3943350"/>
                <a:gd name="connsiteX58" fmla="*/ 4641330 w 6353175"/>
                <a:gd name="connsiteY58" fmla="*/ 1095806 h 3943350"/>
                <a:gd name="connsiteX59" fmla="*/ 4717435 w 6353175"/>
                <a:gd name="connsiteY59" fmla="*/ 1020749 h 3943350"/>
                <a:gd name="connsiteX60" fmla="*/ 4755439 w 6353175"/>
                <a:gd name="connsiteY60" fmla="*/ 977506 h 3943350"/>
                <a:gd name="connsiteX61" fmla="*/ 4793539 w 6353175"/>
                <a:gd name="connsiteY61" fmla="*/ 924451 h 3943350"/>
                <a:gd name="connsiteX62" fmla="*/ 4831544 w 6353175"/>
                <a:gd name="connsiteY62" fmla="*/ 890447 h 3943350"/>
                <a:gd name="connsiteX63" fmla="*/ 4983753 w 6353175"/>
                <a:gd name="connsiteY63" fmla="*/ 858062 h 3943350"/>
                <a:gd name="connsiteX64" fmla="*/ 5021759 w 6353175"/>
                <a:gd name="connsiteY64" fmla="*/ 821486 h 3943350"/>
                <a:gd name="connsiteX65" fmla="*/ 5173968 w 6353175"/>
                <a:gd name="connsiteY65" fmla="*/ 612984 h 3943350"/>
                <a:gd name="connsiteX66" fmla="*/ 5211973 w 6353175"/>
                <a:gd name="connsiteY66" fmla="*/ 579742 h 3943350"/>
                <a:gd name="connsiteX67" fmla="*/ 5288077 w 6353175"/>
                <a:gd name="connsiteY67" fmla="*/ 520306 h 3943350"/>
                <a:gd name="connsiteX68" fmla="*/ 5326082 w 6353175"/>
                <a:gd name="connsiteY68" fmla="*/ 486682 h 3943350"/>
                <a:gd name="connsiteX69" fmla="*/ 5364182 w 6353175"/>
                <a:gd name="connsiteY69" fmla="*/ 449535 h 3943350"/>
                <a:gd name="connsiteX70" fmla="*/ 5402187 w 6353175"/>
                <a:gd name="connsiteY70" fmla="*/ 431723 h 3943350"/>
                <a:gd name="connsiteX71" fmla="*/ 5554397 w 6353175"/>
                <a:gd name="connsiteY71" fmla="*/ 429151 h 3943350"/>
                <a:gd name="connsiteX72" fmla="*/ 5592401 w 6353175"/>
                <a:gd name="connsiteY72" fmla="*/ 429151 h 3943350"/>
                <a:gd name="connsiteX73" fmla="*/ 5858720 w 6353175"/>
                <a:gd name="connsiteY73" fmla="*/ 429151 h 3943350"/>
                <a:gd name="connsiteX74" fmla="*/ 5896725 w 6353175"/>
                <a:gd name="connsiteY74" fmla="*/ 404386 h 3943350"/>
                <a:gd name="connsiteX75" fmla="*/ 6010834 w 6353175"/>
                <a:gd name="connsiteY75" fmla="*/ 254558 h 3943350"/>
                <a:gd name="connsiteX76" fmla="*/ 6048934 w 6353175"/>
                <a:gd name="connsiteY76" fmla="*/ 173596 h 3943350"/>
                <a:gd name="connsiteX77" fmla="*/ 6125039 w 6353175"/>
                <a:gd name="connsiteY77" fmla="*/ 94348 h 3943350"/>
                <a:gd name="connsiteX78" fmla="*/ 6163044 w 6353175"/>
                <a:gd name="connsiteY78" fmla="*/ 73297 h 3943350"/>
                <a:gd name="connsiteX79" fmla="*/ 6277154 w 6353175"/>
                <a:gd name="connsiteY79" fmla="*/ 12623 h 3943350"/>
                <a:gd name="connsiteX80" fmla="*/ 6315254 w 6353175"/>
                <a:gd name="connsiteY80" fmla="*/ 1860 h 3943350"/>
                <a:gd name="connsiteX81" fmla="*/ 6353258 w 6353175"/>
                <a:gd name="connsiteY81" fmla="*/ 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353175" h="3943350">
                  <a:moveTo>
                    <a:pt x="83" y="3943400"/>
                  </a:moveTo>
                  <a:lnTo>
                    <a:pt x="380512" y="3941495"/>
                  </a:lnTo>
                  <a:lnTo>
                    <a:pt x="418516" y="3928541"/>
                  </a:lnTo>
                  <a:lnTo>
                    <a:pt x="456616" y="3894251"/>
                  </a:lnTo>
                  <a:lnTo>
                    <a:pt x="494621" y="3832910"/>
                  </a:lnTo>
                  <a:lnTo>
                    <a:pt x="608731" y="3642982"/>
                  </a:lnTo>
                  <a:lnTo>
                    <a:pt x="646831" y="3609930"/>
                  </a:lnTo>
                  <a:lnTo>
                    <a:pt x="837045" y="3479342"/>
                  </a:lnTo>
                  <a:lnTo>
                    <a:pt x="875050" y="3469627"/>
                  </a:lnTo>
                  <a:lnTo>
                    <a:pt x="989159" y="3465150"/>
                  </a:lnTo>
                  <a:lnTo>
                    <a:pt x="1027259" y="3465150"/>
                  </a:lnTo>
                  <a:lnTo>
                    <a:pt x="1293578" y="3464769"/>
                  </a:lnTo>
                  <a:lnTo>
                    <a:pt x="1331583" y="3409048"/>
                  </a:lnTo>
                  <a:lnTo>
                    <a:pt x="1483792" y="3164541"/>
                  </a:lnTo>
                  <a:lnTo>
                    <a:pt x="1521797" y="3091484"/>
                  </a:lnTo>
                  <a:lnTo>
                    <a:pt x="1559802" y="3043478"/>
                  </a:lnTo>
                  <a:lnTo>
                    <a:pt x="1597902" y="3015379"/>
                  </a:lnTo>
                  <a:lnTo>
                    <a:pt x="1750016" y="2927464"/>
                  </a:lnTo>
                  <a:lnTo>
                    <a:pt x="1788116" y="2922796"/>
                  </a:lnTo>
                  <a:lnTo>
                    <a:pt x="2206549" y="2917462"/>
                  </a:lnTo>
                  <a:lnTo>
                    <a:pt x="2244649" y="2877267"/>
                  </a:lnTo>
                  <a:lnTo>
                    <a:pt x="2282654" y="2807925"/>
                  </a:lnTo>
                  <a:lnTo>
                    <a:pt x="2320659" y="2766301"/>
                  </a:lnTo>
                  <a:lnTo>
                    <a:pt x="2358759" y="2697911"/>
                  </a:lnTo>
                  <a:lnTo>
                    <a:pt x="2396764" y="2605709"/>
                  </a:lnTo>
                  <a:lnTo>
                    <a:pt x="2472868" y="2498267"/>
                  </a:lnTo>
                  <a:lnTo>
                    <a:pt x="2510873" y="2458072"/>
                  </a:lnTo>
                  <a:lnTo>
                    <a:pt x="2586978" y="2414923"/>
                  </a:lnTo>
                  <a:lnTo>
                    <a:pt x="2625078" y="2386920"/>
                  </a:lnTo>
                  <a:lnTo>
                    <a:pt x="2701087" y="2360916"/>
                  </a:lnTo>
                  <a:lnTo>
                    <a:pt x="2739187" y="2358916"/>
                  </a:lnTo>
                  <a:lnTo>
                    <a:pt x="3119616" y="2356916"/>
                  </a:lnTo>
                  <a:lnTo>
                    <a:pt x="3157621" y="2338628"/>
                  </a:lnTo>
                  <a:lnTo>
                    <a:pt x="3195721" y="2313863"/>
                  </a:lnTo>
                  <a:lnTo>
                    <a:pt x="3233725" y="2250236"/>
                  </a:lnTo>
                  <a:lnTo>
                    <a:pt x="3309830" y="2102694"/>
                  </a:lnTo>
                  <a:lnTo>
                    <a:pt x="3347835" y="2044591"/>
                  </a:lnTo>
                  <a:lnTo>
                    <a:pt x="3385935" y="1988489"/>
                  </a:lnTo>
                  <a:lnTo>
                    <a:pt x="3423940" y="1959247"/>
                  </a:lnTo>
                  <a:lnTo>
                    <a:pt x="3462040" y="1933625"/>
                  </a:lnTo>
                  <a:lnTo>
                    <a:pt x="3500044" y="1888953"/>
                  </a:lnTo>
                  <a:lnTo>
                    <a:pt x="3538049" y="1865045"/>
                  </a:lnTo>
                  <a:lnTo>
                    <a:pt x="3576149" y="1852377"/>
                  </a:lnTo>
                  <a:lnTo>
                    <a:pt x="3728263" y="1846281"/>
                  </a:lnTo>
                  <a:lnTo>
                    <a:pt x="3766363" y="1846281"/>
                  </a:lnTo>
                  <a:lnTo>
                    <a:pt x="3994582" y="1843995"/>
                  </a:lnTo>
                  <a:lnTo>
                    <a:pt x="4032682" y="1826659"/>
                  </a:lnTo>
                  <a:lnTo>
                    <a:pt x="4070687" y="1805704"/>
                  </a:lnTo>
                  <a:lnTo>
                    <a:pt x="4108692" y="1743506"/>
                  </a:lnTo>
                  <a:lnTo>
                    <a:pt x="4146792" y="1680832"/>
                  </a:lnTo>
                  <a:lnTo>
                    <a:pt x="4184797" y="1583867"/>
                  </a:lnTo>
                  <a:lnTo>
                    <a:pt x="4222897" y="1487950"/>
                  </a:lnTo>
                  <a:lnTo>
                    <a:pt x="4260901" y="1421466"/>
                  </a:lnTo>
                  <a:lnTo>
                    <a:pt x="4375011" y="1299260"/>
                  </a:lnTo>
                  <a:lnTo>
                    <a:pt x="4413111" y="1255921"/>
                  </a:lnTo>
                  <a:lnTo>
                    <a:pt x="4489121" y="1178864"/>
                  </a:lnTo>
                  <a:lnTo>
                    <a:pt x="4527221" y="1152099"/>
                  </a:lnTo>
                  <a:lnTo>
                    <a:pt x="4603325" y="1104855"/>
                  </a:lnTo>
                  <a:lnTo>
                    <a:pt x="4641330" y="1095806"/>
                  </a:lnTo>
                  <a:lnTo>
                    <a:pt x="4717435" y="1020749"/>
                  </a:lnTo>
                  <a:lnTo>
                    <a:pt x="4755439" y="977506"/>
                  </a:lnTo>
                  <a:lnTo>
                    <a:pt x="4793539" y="924451"/>
                  </a:lnTo>
                  <a:lnTo>
                    <a:pt x="4831544" y="890447"/>
                  </a:lnTo>
                  <a:lnTo>
                    <a:pt x="4983753" y="858062"/>
                  </a:lnTo>
                  <a:lnTo>
                    <a:pt x="5021759" y="821486"/>
                  </a:lnTo>
                  <a:lnTo>
                    <a:pt x="5173968" y="612984"/>
                  </a:lnTo>
                  <a:lnTo>
                    <a:pt x="5211973" y="579742"/>
                  </a:lnTo>
                  <a:lnTo>
                    <a:pt x="5288077" y="520306"/>
                  </a:lnTo>
                  <a:lnTo>
                    <a:pt x="5326082" y="486682"/>
                  </a:lnTo>
                  <a:lnTo>
                    <a:pt x="5364182" y="449535"/>
                  </a:lnTo>
                  <a:lnTo>
                    <a:pt x="5402187" y="431723"/>
                  </a:lnTo>
                  <a:lnTo>
                    <a:pt x="5554397" y="429151"/>
                  </a:lnTo>
                  <a:lnTo>
                    <a:pt x="5592401" y="429151"/>
                  </a:lnTo>
                  <a:lnTo>
                    <a:pt x="5858720" y="429151"/>
                  </a:lnTo>
                  <a:lnTo>
                    <a:pt x="5896725" y="404386"/>
                  </a:lnTo>
                  <a:lnTo>
                    <a:pt x="6010834" y="254558"/>
                  </a:lnTo>
                  <a:lnTo>
                    <a:pt x="6048934" y="173596"/>
                  </a:lnTo>
                  <a:lnTo>
                    <a:pt x="6125039" y="94348"/>
                  </a:lnTo>
                  <a:lnTo>
                    <a:pt x="6163044" y="73297"/>
                  </a:lnTo>
                  <a:lnTo>
                    <a:pt x="6277154" y="12623"/>
                  </a:lnTo>
                  <a:lnTo>
                    <a:pt x="6315254" y="1860"/>
                  </a:lnTo>
                  <a:lnTo>
                    <a:pt x="6353258" y="50"/>
                  </a:lnTo>
                </a:path>
              </a:pathLst>
            </a:custGeom>
            <a:noFill/>
            <a:ln w="38100" cap="flat">
              <a:solidFill>
                <a:srgbClr val="F64B5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E19C4529-2C03-5A51-1FA7-DA76EB4B90C6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E1321D4-B565-BFF9-1953-50C6AB15CEFE}"/>
              </a:ext>
            </a:extLst>
          </p:cNvPr>
          <p:cNvSpPr/>
          <p:nvPr/>
        </p:nvSpPr>
        <p:spPr>
          <a:xfrm>
            <a:off x="2577953" y="920159"/>
            <a:ext cx="45719" cy="4177093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DB43AF19-BFD9-D55A-05AF-2241717CA046}"/>
              </a:ext>
            </a:extLst>
          </p:cNvPr>
          <p:cNvGrpSpPr/>
          <p:nvPr/>
        </p:nvGrpSpPr>
        <p:grpSpPr>
          <a:xfrm>
            <a:off x="2875990" y="5213406"/>
            <a:ext cx="6189332" cy="572981"/>
            <a:chOff x="2875990" y="5255939"/>
            <a:chExt cx="6189332" cy="564832"/>
          </a:xfrm>
          <a:solidFill>
            <a:srgbClr val="2A3F5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CC931-6A4A-0292-276B-A16F8C8FE5A0}"/>
                </a:ext>
              </a:extLst>
            </p:cNvPr>
            <p:cNvSpPr txBox="1"/>
            <p:nvPr/>
          </p:nvSpPr>
          <p:spPr>
            <a:xfrm>
              <a:off x="2875990" y="5255939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7EBF98-7001-89B5-E393-8866C3D1C073}"/>
                </a:ext>
              </a:extLst>
            </p:cNvPr>
            <p:cNvSpPr txBox="1"/>
            <p:nvPr/>
          </p:nvSpPr>
          <p:spPr>
            <a:xfrm>
              <a:off x="2976002" y="5482217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A71461-F9FD-93CF-4428-DCEE8060940F}"/>
                </a:ext>
              </a:extLst>
            </p:cNvPr>
            <p:cNvSpPr txBox="1"/>
            <p:nvPr/>
          </p:nvSpPr>
          <p:spPr>
            <a:xfrm>
              <a:off x="3884306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49EEEB-0880-32B4-849B-58B1F5DEC4C7}"/>
                </a:ext>
              </a:extLst>
            </p:cNvPr>
            <p:cNvSpPr txBox="1"/>
            <p:nvPr/>
          </p:nvSpPr>
          <p:spPr>
            <a:xfrm>
              <a:off x="4797278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DE5DA8-7941-F0EA-A4F1-9876358DB0DA}"/>
                </a:ext>
              </a:extLst>
            </p:cNvPr>
            <p:cNvSpPr txBox="1"/>
            <p:nvPr/>
          </p:nvSpPr>
          <p:spPr>
            <a:xfrm>
              <a:off x="5710344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E81D6E-01CF-4AE7-628F-043BF31CCD0F}"/>
                </a:ext>
              </a:extLst>
            </p:cNvPr>
            <p:cNvSpPr txBox="1"/>
            <p:nvPr/>
          </p:nvSpPr>
          <p:spPr>
            <a:xfrm>
              <a:off x="6623410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D77627-02BB-6D3A-58DA-A21B33AF8FCF}"/>
                </a:ext>
              </a:extLst>
            </p:cNvPr>
            <p:cNvSpPr txBox="1"/>
            <p:nvPr/>
          </p:nvSpPr>
          <p:spPr>
            <a:xfrm>
              <a:off x="7536382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76E966-6BD0-225A-A4E9-023429EED28C}"/>
                </a:ext>
              </a:extLst>
            </p:cNvPr>
            <p:cNvSpPr txBox="1"/>
            <p:nvPr/>
          </p:nvSpPr>
          <p:spPr>
            <a:xfrm>
              <a:off x="8449448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4747F6B5-17BE-7274-08B8-370BCA6F7E57}"/>
              </a:ext>
            </a:extLst>
          </p:cNvPr>
          <p:cNvGrpSpPr/>
          <p:nvPr/>
        </p:nvGrpSpPr>
        <p:grpSpPr>
          <a:xfrm>
            <a:off x="2126468" y="973403"/>
            <a:ext cx="498411" cy="4279999"/>
            <a:chOff x="2126468" y="973403"/>
            <a:chExt cx="498411" cy="4279999"/>
          </a:xfrm>
          <a:solidFill>
            <a:srgbClr val="2A3F5F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AA3520-9A90-2022-DFA8-96B65D54CA71}"/>
                </a:ext>
              </a:extLst>
            </p:cNvPr>
            <p:cNvSpPr txBox="1"/>
            <p:nvPr/>
          </p:nvSpPr>
          <p:spPr>
            <a:xfrm>
              <a:off x="2336017" y="49148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2CEF77-61EE-2638-E4B7-968052199E2D}"/>
                </a:ext>
              </a:extLst>
            </p:cNvPr>
            <p:cNvSpPr txBox="1"/>
            <p:nvPr/>
          </p:nvSpPr>
          <p:spPr>
            <a:xfrm>
              <a:off x="2231243" y="39294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7DC911-6310-7E7E-0C4A-CA5738C9D63F}"/>
                </a:ext>
              </a:extLst>
            </p:cNvPr>
            <p:cNvSpPr txBox="1"/>
            <p:nvPr/>
          </p:nvSpPr>
          <p:spPr>
            <a:xfrm>
              <a:off x="2126468" y="29441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3F82ED-EE5A-D077-6C89-FF77FDE5F0DD}"/>
                </a:ext>
              </a:extLst>
            </p:cNvPr>
            <p:cNvSpPr txBox="1"/>
            <p:nvPr/>
          </p:nvSpPr>
          <p:spPr>
            <a:xfrm>
              <a:off x="2126468" y="19587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B3468F-8AD1-FB6B-C82C-6EAB8295AA28}"/>
                </a:ext>
              </a:extLst>
            </p:cNvPr>
            <p:cNvSpPr txBox="1"/>
            <p:nvPr/>
          </p:nvSpPr>
          <p:spPr>
            <a:xfrm>
              <a:off x="2126468" y="97340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77B1733-7827-E724-E09B-ABD0351A897A}"/>
              </a:ext>
            </a:extLst>
          </p:cNvPr>
          <p:cNvSpPr txBox="1"/>
          <p:nvPr/>
        </p:nvSpPr>
        <p:spPr>
          <a:xfrm rot="16200000">
            <a:off x="517637" y="2906091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A07B64-EB8F-5826-2947-AA7F60C2525E}"/>
              </a:ext>
            </a:extLst>
          </p:cNvPr>
          <p:cNvSpPr txBox="1"/>
          <p:nvPr/>
        </p:nvSpPr>
        <p:spPr>
          <a:xfrm>
            <a:off x="5013770" y="2241977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BC0A7B-6611-B755-03CB-0E64CD342968}"/>
              </a:ext>
            </a:extLst>
          </p:cNvPr>
          <p:cNvCxnSpPr/>
          <p:nvPr/>
        </p:nvCxnSpPr>
        <p:spPr>
          <a:xfrm>
            <a:off x="5374378" y="2905508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C31101-9C82-F68C-7FE0-DA175076C08E}"/>
              </a:ext>
            </a:extLst>
          </p:cNvPr>
          <p:cNvSpPr txBox="1"/>
          <p:nvPr/>
        </p:nvSpPr>
        <p:spPr>
          <a:xfrm>
            <a:off x="5910146" y="3228228"/>
            <a:ext cx="131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  <a:p>
            <a:r>
              <a:rPr lang="en-FR" dirty="0">
                <a:solidFill>
                  <a:schemeClr val="accent6"/>
                </a:solidFill>
              </a:rPr>
              <a:t>= 11.6 € 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A036A7-3EFB-3639-E964-0CC2D51ACC33}"/>
              </a:ext>
            </a:extLst>
          </p:cNvPr>
          <p:cNvCxnSpPr>
            <a:cxnSpLocks/>
          </p:cNvCxnSpPr>
          <p:nvPr/>
        </p:nvCxnSpPr>
        <p:spPr>
          <a:xfrm>
            <a:off x="6012683" y="4054462"/>
            <a:ext cx="3564" cy="74380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919749-7915-8813-DD68-87F42E05AEA3}"/>
              </a:ext>
            </a:extLst>
          </p:cNvPr>
          <p:cNvSpPr txBox="1"/>
          <p:nvPr/>
        </p:nvSpPr>
        <p:spPr>
          <a:xfrm>
            <a:off x="7728204" y="4216812"/>
            <a:ext cx="132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Reactive dispatch</a:t>
            </a:r>
          </a:p>
          <a:p>
            <a:r>
              <a:rPr lang="en-FR" dirty="0">
                <a:solidFill>
                  <a:schemeClr val="accent1"/>
                </a:solidFill>
              </a:rPr>
              <a:t>= 12.2 €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A79885-71B6-537A-B9F5-C656F4AAAF66}"/>
              </a:ext>
            </a:extLst>
          </p:cNvPr>
          <p:cNvCxnSpPr>
            <a:cxnSpLocks/>
          </p:cNvCxnSpPr>
          <p:nvPr/>
        </p:nvCxnSpPr>
        <p:spPr>
          <a:xfrm flipV="1">
            <a:off x="7844319" y="4011075"/>
            <a:ext cx="0" cy="2713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A485D9C3-63D3-5791-2A75-AA14A27A9477}"/>
              </a:ext>
            </a:extLst>
          </p:cNvPr>
          <p:cNvSpPr/>
          <p:nvPr/>
        </p:nvSpPr>
        <p:spPr>
          <a:xfrm>
            <a:off x="2587478" y="5087727"/>
            <a:ext cx="6353175" cy="9525"/>
          </a:xfrm>
          <a:custGeom>
            <a:avLst/>
            <a:gdLst>
              <a:gd name="connsiteX0" fmla="*/ 0 w 6353175"/>
              <a:gd name="connsiteY0" fmla="*/ 488 h 9525"/>
              <a:gd name="connsiteX1" fmla="*/ 6353175 w 6353175"/>
              <a:gd name="connsiteY1" fmla="*/ 4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88"/>
                </a:moveTo>
                <a:lnTo>
                  <a:pt x="6353175" y="488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09E410-E227-453C-65DC-1D8C9400E39A}"/>
                  </a:ext>
                </a:extLst>
              </p:cNvPr>
              <p:cNvSpPr txBox="1"/>
              <p:nvPr/>
            </p:nvSpPr>
            <p:spPr>
              <a:xfrm>
                <a:off x="7728204" y="2244006"/>
                <a:ext cx="13137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Predictive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e-6</a:t>
                </a:r>
              </a:p>
              <a:p>
                <a:r>
                  <a:rPr lang="en-FR" dirty="0">
                    <a:solidFill>
                      <a:schemeClr val="accent2"/>
                    </a:solidFill>
                  </a:rPr>
                  <a:t>= 14.9 €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09E410-E227-453C-65DC-1D8C9400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204" y="2244006"/>
                <a:ext cx="1313759" cy="923330"/>
              </a:xfrm>
              <a:prstGeom prst="rect">
                <a:avLst/>
              </a:prstGeom>
              <a:blipFill>
                <a:blip r:embed="rId2"/>
                <a:stretch>
                  <a:fillRect l="-3846"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8D1F19-EF86-D705-FCCF-804943BA4185}"/>
              </a:ext>
            </a:extLst>
          </p:cNvPr>
          <p:cNvCxnSpPr>
            <a:cxnSpLocks/>
          </p:cNvCxnSpPr>
          <p:nvPr/>
        </p:nvCxnSpPr>
        <p:spPr>
          <a:xfrm>
            <a:off x="7837372" y="3169907"/>
            <a:ext cx="0" cy="4193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188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80459DF-6586-A506-7A58-DCF0DD2B42D0}"/>
              </a:ext>
            </a:extLst>
          </p:cNvPr>
          <p:cNvGrpSpPr/>
          <p:nvPr/>
        </p:nvGrpSpPr>
        <p:grpSpPr>
          <a:xfrm>
            <a:off x="2552700" y="1524000"/>
            <a:ext cx="7353300" cy="3667125"/>
            <a:chOff x="2552700" y="1524000"/>
            <a:chExt cx="73533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77578E2-3B0B-50BF-FA32-447B8B1A5A90}"/>
                </a:ext>
              </a:extLst>
            </p:cNvPr>
            <p:cNvGrpSpPr/>
            <p:nvPr/>
          </p:nvGrpSpPr>
          <p:grpSpPr>
            <a:xfrm>
              <a:off x="2633472" y="1524000"/>
              <a:ext cx="6464426" cy="3667125"/>
              <a:chOff x="2633472" y="1524000"/>
              <a:chExt cx="6464426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6FD46D2-668A-78D7-4767-76E53EEE80EA}"/>
                  </a:ext>
                </a:extLst>
              </p:cNvPr>
              <p:cNvSpPr/>
              <p:nvPr/>
            </p:nvSpPr>
            <p:spPr>
              <a:xfrm>
                <a:off x="2633472" y="1524000"/>
                <a:ext cx="9525" cy="3667125"/>
              </a:xfrm>
              <a:custGeom>
                <a:avLst/>
                <a:gdLst>
                  <a:gd name="connsiteX0" fmla="*/ 86 w 9525"/>
                  <a:gd name="connsiteY0" fmla="*/ 0 h 3667125"/>
                  <a:gd name="connsiteX1" fmla="*/ 8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6" y="0"/>
                    </a:moveTo>
                    <a:lnTo>
                      <a:pt x="8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42A619F-1FC9-83B3-8A46-0FDA896B165D}"/>
                  </a:ext>
                </a:extLst>
              </p:cNvPr>
              <p:cNvSpPr/>
              <p:nvPr/>
            </p:nvSpPr>
            <p:spPr>
              <a:xfrm>
                <a:off x="3441573" y="1524000"/>
                <a:ext cx="9525" cy="3667125"/>
              </a:xfrm>
              <a:custGeom>
                <a:avLst/>
                <a:gdLst>
                  <a:gd name="connsiteX0" fmla="*/ 171 w 9525"/>
                  <a:gd name="connsiteY0" fmla="*/ 0 h 3667125"/>
                  <a:gd name="connsiteX1" fmla="*/ 1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1" y="0"/>
                    </a:moveTo>
                    <a:lnTo>
                      <a:pt x="1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A2F0601-72F2-3018-FAA2-4BBFEEDBD5A2}"/>
                  </a:ext>
                </a:extLst>
              </p:cNvPr>
              <p:cNvSpPr/>
              <p:nvPr/>
            </p:nvSpPr>
            <p:spPr>
              <a:xfrm>
                <a:off x="4249578" y="1524000"/>
                <a:ext cx="9525" cy="3667125"/>
              </a:xfrm>
              <a:custGeom>
                <a:avLst/>
                <a:gdLst>
                  <a:gd name="connsiteX0" fmla="*/ 256 w 9525"/>
                  <a:gd name="connsiteY0" fmla="*/ 0 h 3667125"/>
                  <a:gd name="connsiteX1" fmla="*/ 25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6" y="0"/>
                    </a:moveTo>
                    <a:lnTo>
                      <a:pt x="25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B8AA248-A467-35AA-400A-602E54FE0B40}"/>
                  </a:ext>
                </a:extLst>
              </p:cNvPr>
              <p:cNvSpPr/>
              <p:nvPr/>
            </p:nvSpPr>
            <p:spPr>
              <a:xfrm>
                <a:off x="5057679" y="1524000"/>
                <a:ext cx="9525" cy="3667125"/>
              </a:xfrm>
              <a:custGeom>
                <a:avLst/>
                <a:gdLst>
                  <a:gd name="connsiteX0" fmla="*/ 341 w 9525"/>
                  <a:gd name="connsiteY0" fmla="*/ 0 h 3667125"/>
                  <a:gd name="connsiteX1" fmla="*/ 34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1" y="0"/>
                    </a:moveTo>
                    <a:lnTo>
                      <a:pt x="34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2078E97-EF88-F296-5CE5-294535C63F77}"/>
                  </a:ext>
                </a:extLst>
              </p:cNvPr>
              <p:cNvSpPr/>
              <p:nvPr/>
            </p:nvSpPr>
            <p:spPr>
              <a:xfrm>
                <a:off x="5865685" y="1524000"/>
                <a:ext cx="9525" cy="3667125"/>
              </a:xfrm>
              <a:custGeom>
                <a:avLst/>
                <a:gdLst>
                  <a:gd name="connsiteX0" fmla="*/ 426 w 9525"/>
                  <a:gd name="connsiteY0" fmla="*/ 0 h 3667125"/>
                  <a:gd name="connsiteX1" fmla="*/ 42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26" y="0"/>
                    </a:moveTo>
                    <a:lnTo>
                      <a:pt x="42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33B7B4A-CCF3-B354-B797-DAC5F5B2CA3D}"/>
                  </a:ext>
                </a:extLst>
              </p:cNvPr>
              <p:cNvSpPr/>
              <p:nvPr/>
            </p:nvSpPr>
            <p:spPr>
              <a:xfrm>
                <a:off x="6673786" y="1524000"/>
                <a:ext cx="9525" cy="3667125"/>
              </a:xfrm>
              <a:custGeom>
                <a:avLst/>
                <a:gdLst>
                  <a:gd name="connsiteX0" fmla="*/ 511 w 9525"/>
                  <a:gd name="connsiteY0" fmla="*/ 0 h 3667125"/>
                  <a:gd name="connsiteX1" fmla="*/ 51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1" y="0"/>
                    </a:moveTo>
                    <a:lnTo>
                      <a:pt x="51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A6EBE40-CF07-34AF-54A3-53B126B13422}"/>
                  </a:ext>
                </a:extLst>
              </p:cNvPr>
              <p:cNvSpPr/>
              <p:nvPr/>
            </p:nvSpPr>
            <p:spPr>
              <a:xfrm>
                <a:off x="7481792" y="1524000"/>
                <a:ext cx="9525" cy="3667125"/>
              </a:xfrm>
              <a:custGeom>
                <a:avLst/>
                <a:gdLst>
                  <a:gd name="connsiteX0" fmla="*/ 595 w 9525"/>
                  <a:gd name="connsiteY0" fmla="*/ 0 h 3667125"/>
                  <a:gd name="connsiteX1" fmla="*/ 5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5" y="0"/>
                    </a:moveTo>
                    <a:lnTo>
                      <a:pt x="5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2E847F4-B757-7839-18EC-2D2DD2F47BF0}"/>
                  </a:ext>
                </a:extLst>
              </p:cNvPr>
              <p:cNvSpPr/>
              <p:nvPr/>
            </p:nvSpPr>
            <p:spPr>
              <a:xfrm>
                <a:off x="8289893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A8D1F44-487D-DA0B-DEC9-60723F4CD0D1}"/>
                  </a:ext>
                </a:extLst>
              </p:cNvPr>
              <p:cNvSpPr/>
              <p:nvPr/>
            </p:nvSpPr>
            <p:spPr>
              <a:xfrm>
                <a:off x="9097899" y="1524000"/>
                <a:ext cx="9525" cy="3667125"/>
              </a:xfrm>
              <a:custGeom>
                <a:avLst/>
                <a:gdLst>
                  <a:gd name="connsiteX0" fmla="*/ 765 w 9525"/>
                  <a:gd name="connsiteY0" fmla="*/ 0 h 3667125"/>
                  <a:gd name="connsiteX1" fmla="*/ 76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65" y="0"/>
                    </a:moveTo>
                    <a:lnTo>
                      <a:pt x="76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2B6B4155-0297-1A20-7D5A-B2C3891ACE47}"/>
                </a:ext>
              </a:extLst>
            </p:cNvPr>
            <p:cNvGrpSpPr/>
            <p:nvPr/>
          </p:nvGrpSpPr>
          <p:grpSpPr>
            <a:xfrm>
              <a:off x="2552700" y="1566005"/>
              <a:ext cx="7353300" cy="3262598"/>
              <a:chOff x="2552700" y="1566005"/>
              <a:chExt cx="7353300" cy="326259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05CC67A-4598-A7E0-3F36-EACC9AF77543}"/>
                  </a:ext>
                </a:extLst>
              </p:cNvPr>
              <p:cNvSpPr/>
              <p:nvPr/>
            </p:nvSpPr>
            <p:spPr>
              <a:xfrm>
                <a:off x="2552700" y="4828603"/>
                <a:ext cx="7353300" cy="9525"/>
              </a:xfrm>
              <a:custGeom>
                <a:avLst/>
                <a:gdLst>
                  <a:gd name="connsiteX0" fmla="*/ 0 w 7353300"/>
                  <a:gd name="connsiteY0" fmla="*/ 397 h 9525"/>
                  <a:gd name="connsiteX1" fmla="*/ 7353300 w 7353300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97"/>
                    </a:moveTo>
                    <a:lnTo>
                      <a:pt x="7353300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8FBAEF-37E0-88E5-4A87-5B90C70F1BEE}"/>
                  </a:ext>
                </a:extLst>
              </p:cNvPr>
              <p:cNvSpPr/>
              <p:nvPr/>
            </p:nvSpPr>
            <p:spPr>
              <a:xfrm>
                <a:off x="2552700" y="4466082"/>
                <a:ext cx="7353300" cy="9525"/>
              </a:xfrm>
              <a:custGeom>
                <a:avLst/>
                <a:gdLst>
                  <a:gd name="connsiteX0" fmla="*/ 0 w 7353300"/>
                  <a:gd name="connsiteY0" fmla="*/ 359 h 9525"/>
                  <a:gd name="connsiteX1" fmla="*/ 7353300 w 7353300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59"/>
                    </a:moveTo>
                    <a:lnTo>
                      <a:pt x="7353300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5F4F6E1-83F0-56AB-71D8-B2EA289BBE53}"/>
                  </a:ext>
                </a:extLst>
              </p:cNvPr>
              <p:cNvSpPr/>
              <p:nvPr/>
            </p:nvSpPr>
            <p:spPr>
              <a:xfrm>
                <a:off x="2552700" y="4103560"/>
                <a:ext cx="7353300" cy="9525"/>
              </a:xfrm>
              <a:custGeom>
                <a:avLst/>
                <a:gdLst>
                  <a:gd name="connsiteX0" fmla="*/ 0 w 7353300"/>
                  <a:gd name="connsiteY0" fmla="*/ 321 h 9525"/>
                  <a:gd name="connsiteX1" fmla="*/ 7353300 w 7353300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21"/>
                    </a:moveTo>
                    <a:lnTo>
                      <a:pt x="7353300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56654C9-F59D-4A55-087E-A5A587ADB99B}"/>
                  </a:ext>
                </a:extLst>
              </p:cNvPr>
              <p:cNvSpPr/>
              <p:nvPr/>
            </p:nvSpPr>
            <p:spPr>
              <a:xfrm>
                <a:off x="2552700" y="3741039"/>
                <a:ext cx="7353300" cy="9525"/>
              </a:xfrm>
              <a:custGeom>
                <a:avLst/>
                <a:gdLst>
                  <a:gd name="connsiteX0" fmla="*/ 0 w 7353300"/>
                  <a:gd name="connsiteY0" fmla="*/ 283 h 9525"/>
                  <a:gd name="connsiteX1" fmla="*/ 7353300 w 7353300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83"/>
                    </a:moveTo>
                    <a:lnTo>
                      <a:pt x="7353300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1FC1C50-F779-AEC2-E87C-E277A92B3986}"/>
                  </a:ext>
                </a:extLst>
              </p:cNvPr>
              <p:cNvSpPr/>
              <p:nvPr/>
            </p:nvSpPr>
            <p:spPr>
              <a:xfrm>
                <a:off x="2552700" y="3378517"/>
                <a:ext cx="7353300" cy="9525"/>
              </a:xfrm>
              <a:custGeom>
                <a:avLst/>
                <a:gdLst>
                  <a:gd name="connsiteX0" fmla="*/ 0 w 7353300"/>
                  <a:gd name="connsiteY0" fmla="*/ 245 h 9525"/>
                  <a:gd name="connsiteX1" fmla="*/ 7353300 w 7353300"/>
                  <a:gd name="connsiteY1" fmla="*/ 24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45"/>
                    </a:moveTo>
                    <a:lnTo>
                      <a:pt x="7353300" y="24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391B0CB-313C-9EBE-38C6-78298203A37B}"/>
                  </a:ext>
                </a:extLst>
              </p:cNvPr>
              <p:cNvSpPr/>
              <p:nvPr/>
            </p:nvSpPr>
            <p:spPr>
              <a:xfrm>
                <a:off x="2552700" y="3015996"/>
                <a:ext cx="7353300" cy="9525"/>
              </a:xfrm>
              <a:custGeom>
                <a:avLst/>
                <a:gdLst>
                  <a:gd name="connsiteX0" fmla="*/ 0 w 7353300"/>
                  <a:gd name="connsiteY0" fmla="*/ 207 h 9525"/>
                  <a:gd name="connsiteX1" fmla="*/ 7353300 w 7353300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07"/>
                    </a:moveTo>
                    <a:lnTo>
                      <a:pt x="7353300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0CE7A85-0AB6-B53D-3E52-58B74ECEFBA0}"/>
                  </a:ext>
                </a:extLst>
              </p:cNvPr>
              <p:cNvSpPr/>
              <p:nvPr/>
            </p:nvSpPr>
            <p:spPr>
              <a:xfrm>
                <a:off x="2552700" y="2653474"/>
                <a:ext cx="7353300" cy="9525"/>
              </a:xfrm>
              <a:custGeom>
                <a:avLst/>
                <a:gdLst>
                  <a:gd name="connsiteX0" fmla="*/ 0 w 7353300"/>
                  <a:gd name="connsiteY0" fmla="*/ 169 h 9525"/>
                  <a:gd name="connsiteX1" fmla="*/ 7353300 w 7353300"/>
                  <a:gd name="connsiteY1" fmla="*/ 16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169"/>
                    </a:moveTo>
                    <a:lnTo>
                      <a:pt x="7353300" y="16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518912E-4183-D4AB-CD87-12593DFBDD13}"/>
                  </a:ext>
                </a:extLst>
              </p:cNvPr>
              <p:cNvSpPr/>
              <p:nvPr/>
            </p:nvSpPr>
            <p:spPr>
              <a:xfrm>
                <a:off x="2552700" y="2291048"/>
                <a:ext cx="7353300" cy="9525"/>
              </a:xfrm>
              <a:custGeom>
                <a:avLst/>
                <a:gdLst>
                  <a:gd name="connsiteX0" fmla="*/ 0 w 7353300"/>
                  <a:gd name="connsiteY0" fmla="*/ 131 h 9525"/>
                  <a:gd name="connsiteX1" fmla="*/ 7353300 w 7353300"/>
                  <a:gd name="connsiteY1" fmla="*/ 1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131"/>
                    </a:moveTo>
                    <a:lnTo>
                      <a:pt x="7353300" y="1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14F4DEDC-CB7E-F1C2-0887-ECFC4EB378CD}"/>
                  </a:ext>
                </a:extLst>
              </p:cNvPr>
              <p:cNvSpPr/>
              <p:nvPr/>
            </p:nvSpPr>
            <p:spPr>
              <a:xfrm>
                <a:off x="2552700" y="1928526"/>
                <a:ext cx="7353300" cy="9525"/>
              </a:xfrm>
              <a:custGeom>
                <a:avLst/>
                <a:gdLst>
                  <a:gd name="connsiteX0" fmla="*/ 0 w 7353300"/>
                  <a:gd name="connsiteY0" fmla="*/ 92 h 9525"/>
                  <a:gd name="connsiteX1" fmla="*/ 7353300 w 7353300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92"/>
                    </a:moveTo>
                    <a:lnTo>
                      <a:pt x="7353300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FED5684-9F02-D54A-3777-210D7B0C5C81}"/>
                  </a:ext>
                </a:extLst>
              </p:cNvPr>
              <p:cNvSpPr/>
              <p:nvPr/>
            </p:nvSpPr>
            <p:spPr>
              <a:xfrm>
                <a:off x="2552700" y="1566005"/>
                <a:ext cx="7353300" cy="9525"/>
              </a:xfrm>
              <a:custGeom>
                <a:avLst/>
                <a:gdLst>
                  <a:gd name="connsiteX0" fmla="*/ 0 w 7353300"/>
                  <a:gd name="connsiteY0" fmla="*/ 54 h 9525"/>
                  <a:gd name="connsiteX1" fmla="*/ 7353300 w 735330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54"/>
                    </a:moveTo>
                    <a:lnTo>
                      <a:pt x="735330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7843CC86-D865-8E61-1BE7-E789D83FF7D4}"/>
              </a:ext>
            </a:extLst>
          </p:cNvPr>
          <p:cNvSpPr/>
          <p:nvPr/>
        </p:nvSpPr>
        <p:spPr>
          <a:xfrm>
            <a:off x="2552700" y="5191125"/>
            <a:ext cx="7353300" cy="9525"/>
          </a:xfrm>
          <a:custGeom>
            <a:avLst/>
            <a:gdLst>
              <a:gd name="connsiteX0" fmla="*/ 0 w 7353300"/>
              <a:gd name="connsiteY0" fmla="*/ 435 h 9525"/>
              <a:gd name="connsiteX1" fmla="*/ 7353300 w 7353300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53300" h="9525">
                <a:moveTo>
                  <a:pt x="0" y="435"/>
                </a:moveTo>
                <a:lnTo>
                  <a:pt x="7353300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52ACC5E2-683D-2E70-D549-C8F963295EB5}"/>
              </a:ext>
            </a:extLst>
          </p:cNvPr>
          <p:cNvGrpSpPr/>
          <p:nvPr/>
        </p:nvGrpSpPr>
        <p:grpSpPr>
          <a:xfrm>
            <a:off x="4090416" y="1707356"/>
            <a:ext cx="5651563" cy="3483768"/>
            <a:chOff x="4090416" y="1707356"/>
            <a:chExt cx="5651563" cy="3483768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E2E0ECD-4411-112C-056F-B14AE7635CAF}"/>
                </a:ext>
              </a:extLst>
            </p:cNvPr>
            <p:cNvSpPr/>
            <p:nvPr/>
          </p:nvSpPr>
          <p:spPr>
            <a:xfrm>
              <a:off x="4090416" y="1707356"/>
              <a:ext cx="5651563" cy="3483768"/>
            </a:xfrm>
            <a:custGeom>
              <a:avLst/>
              <a:gdLst>
                <a:gd name="connsiteX0" fmla="*/ 5651642 w 5651563"/>
                <a:gd name="connsiteY0" fmla="*/ 3483819 h 3483768"/>
                <a:gd name="connsiteX1" fmla="*/ 78 w 5651563"/>
                <a:gd name="connsiteY1" fmla="*/ 3483819 h 3483768"/>
                <a:gd name="connsiteX2" fmla="*/ 78 w 5651563"/>
                <a:gd name="connsiteY2" fmla="*/ 3480199 h 3483768"/>
                <a:gd name="connsiteX3" fmla="*/ 20271 w 5651563"/>
                <a:gd name="connsiteY3" fmla="*/ 3480199 h 3483768"/>
                <a:gd name="connsiteX4" fmla="*/ 20271 w 5651563"/>
                <a:gd name="connsiteY4" fmla="*/ 3476580 h 3483768"/>
                <a:gd name="connsiteX5" fmla="*/ 26748 w 5651563"/>
                <a:gd name="connsiteY5" fmla="*/ 3476580 h 3483768"/>
                <a:gd name="connsiteX6" fmla="*/ 26748 w 5651563"/>
                <a:gd name="connsiteY6" fmla="*/ 3472960 h 3483768"/>
                <a:gd name="connsiteX7" fmla="*/ 27605 w 5651563"/>
                <a:gd name="connsiteY7" fmla="*/ 3472960 h 3483768"/>
                <a:gd name="connsiteX8" fmla="*/ 27605 w 5651563"/>
                <a:gd name="connsiteY8" fmla="*/ 3469341 h 3483768"/>
                <a:gd name="connsiteX9" fmla="*/ 38083 w 5651563"/>
                <a:gd name="connsiteY9" fmla="*/ 3469341 h 3483768"/>
                <a:gd name="connsiteX10" fmla="*/ 38083 w 5651563"/>
                <a:gd name="connsiteY10" fmla="*/ 3465721 h 3483768"/>
                <a:gd name="connsiteX11" fmla="*/ 38845 w 5651563"/>
                <a:gd name="connsiteY11" fmla="*/ 3465721 h 3483768"/>
                <a:gd name="connsiteX12" fmla="*/ 38845 w 5651563"/>
                <a:gd name="connsiteY12" fmla="*/ 3462102 h 3483768"/>
                <a:gd name="connsiteX13" fmla="*/ 48560 w 5651563"/>
                <a:gd name="connsiteY13" fmla="*/ 3462102 h 3483768"/>
                <a:gd name="connsiteX14" fmla="*/ 48560 w 5651563"/>
                <a:gd name="connsiteY14" fmla="*/ 3458482 h 3483768"/>
                <a:gd name="connsiteX15" fmla="*/ 51799 w 5651563"/>
                <a:gd name="connsiteY15" fmla="*/ 3458482 h 3483768"/>
                <a:gd name="connsiteX16" fmla="*/ 51799 w 5651563"/>
                <a:gd name="connsiteY16" fmla="*/ 3454863 h 3483768"/>
                <a:gd name="connsiteX17" fmla="*/ 51799 w 5651563"/>
                <a:gd name="connsiteY17" fmla="*/ 3454863 h 3483768"/>
                <a:gd name="connsiteX18" fmla="*/ 51799 w 5651563"/>
                <a:gd name="connsiteY18" fmla="*/ 3451148 h 3483768"/>
                <a:gd name="connsiteX19" fmla="*/ 55037 w 5651563"/>
                <a:gd name="connsiteY19" fmla="*/ 3451148 h 3483768"/>
                <a:gd name="connsiteX20" fmla="*/ 55037 w 5651563"/>
                <a:gd name="connsiteY20" fmla="*/ 3447529 h 3483768"/>
                <a:gd name="connsiteX21" fmla="*/ 57419 w 5651563"/>
                <a:gd name="connsiteY21" fmla="*/ 3447529 h 3483768"/>
                <a:gd name="connsiteX22" fmla="*/ 57419 w 5651563"/>
                <a:gd name="connsiteY22" fmla="*/ 3443909 h 3483768"/>
                <a:gd name="connsiteX23" fmla="*/ 58276 w 5651563"/>
                <a:gd name="connsiteY23" fmla="*/ 3443909 h 3483768"/>
                <a:gd name="connsiteX24" fmla="*/ 58276 w 5651563"/>
                <a:gd name="connsiteY24" fmla="*/ 3440290 h 3483768"/>
                <a:gd name="connsiteX25" fmla="*/ 58276 w 5651563"/>
                <a:gd name="connsiteY25" fmla="*/ 3440290 h 3483768"/>
                <a:gd name="connsiteX26" fmla="*/ 58276 w 5651563"/>
                <a:gd name="connsiteY26" fmla="*/ 3436670 h 3483768"/>
                <a:gd name="connsiteX27" fmla="*/ 59895 w 5651563"/>
                <a:gd name="connsiteY27" fmla="*/ 3436670 h 3483768"/>
                <a:gd name="connsiteX28" fmla="*/ 59895 w 5651563"/>
                <a:gd name="connsiteY28" fmla="*/ 3433051 h 3483768"/>
                <a:gd name="connsiteX29" fmla="*/ 60657 w 5651563"/>
                <a:gd name="connsiteY29" fmla="*/ 3433051 h 3483768"/>
                <a:gd name="connsiteX30" fmla="*/ 60657 w 5651563"/>
                <a:gd name="connsiteY30" fmla="*/ 3429431 h 3483768"/>
                <a:gd name="connsiteX31" fmla="*/ 62276 w 5651563"/>
                <a:gd name="connsiteY31" fmla="*/ 3429431 h 3483768"/>
                <a:gd name="connsiteX32" fmla="*/ 62276 w 5651563"/>
                <a:gd name="connsiteY32" fmla="*/ 3425812 h 3483768"/>
                <a:gd name="connsiteX33" fmla="*/ 64753 w 5651563"/>
                <a:gd name="connsiteY33" fmla="*/ 3425812 h 3483768"/>
                <a:gd name="connsiteX34" fmla="*/ 64753 w 5651563"/>
                <a:gd name="connsiteY34" fmla="*/ 3422192 h 3483768"/>
                <a:gd name="connsiteX35" fmla="*/ 67991 w 5651563"/>
                <a:gd name="connsiteY35" fmla="*/ 3422192 h 3483768"/>
                <a:gd name="connsiteX36" fmla="*/ 67991 w 5651563"/>
                <a:gd name="connsiteY36" fmla="*/ 3418573 h 3483768"/>
                <a:gd name="connsiteX37" fmla="*/ 70373 w 5651563"/>
                <a:gd name="connsiteY37" fmla="*/ 3418573 h 3483768"/>
                <a:gd name="connsiteX38" fmla="*/ 70373 w 5651563"/>
                <a:gd name="connsiteY38" fmla="*/ 3414953 h 3483768"/>
                <a:gd name="connsiteX39" fmla="*/ 71230 w 5651563"/>
                <a:gd name="connsiteY39" fmla="*/ 3414953 h 3483768"/>
                <a:gd name="connsiteX40" fmla="*/ 71230 w 5651563"/>
                <a:gd name="connsiteY40" fmla="*/ 3411334 h 3483768"/>
                <a:gd name="connsiteX41" fmla="*/ 71992 w 5651563"/>
                <a:gd name="connsiteY41" fmla="*/ 3411334 h 3483768"/>
                <a:gd name="connsiteX42" fmla="*/ 71992 w 5651563"/>
                <a:gd name="connsiteY42" fmla="*/ 3407714 h 3483768"/>
                <a:gd name="connsiteX43" fmla="*/ 76087 w 5651563"/>
                <a:gd name="connsiteY43" fmla="*/ 3407714 h 3483768"/>
                <a:gd name="connsiteX44" fmla="*/ 76087 w 5651563"/>
                <a:gd name="connsiteY44" fmla="*/ 3404095 h 3483768"/>
                <a:gd name="connsiteX45" fmla="*/ 76849 w 5651563"/>
                <a:gd name="connsiteY45" fmla="*/ 3404095 h 3483768"/>
                <a:gd name="connsiteX46" fmla="*/ 76849 w 5651563"/>
                <a:gd name="connsiteY46" fmla="*/ 3400475 h 3483768"/>
                <a:gd name="connsiteX47" fmla="*/ 76849 w 5651563"/>
                <a:gd name="connsiteY47" fmla="*/ 3400475 h 3483768"/>
                <a:gd name="connsiteX48" fmla="*/ 76849 w 5651563"/>
                <a:gd name="connsiteY48" fmla="*/ 3396856 h 3483768"/>
                <a:gd name="connsiteX49" fmla="*/ 78469 w 5651563"/>
                <a:gd name="connsiteY49" fmla="*/ 3396856 h 3483768"/>
                <a:gd name="connsiteX50" fmla="*/ 78469 w 5651563"/>
                <a:gd name="connsiteY50" fmla="*/ 3393236 h 3483768"/>
                <a:gd name="connsiteX51" fmla="*/ 79326 w 5651563"/>
                <a:gd name="connsiteY51" fmla="*/ 3393236 h 3483768"/>
                <a:gd name="connsiteX52" fmla="*/ 79326 w 5651563"/>
                <a:gd name="connsiteY52" fmla="*/ 3389521 h 3483768"/>
                <a:gd name="connsiteX53" fmla="*/ 79326 w 5651563"/>
                <a:gd name="connsiteY53" fmla="*/ 3389521 h 3483768"/>
                <a:gd name="connsiteX54" fmla="*/ 79326 w 5651563"/>
                <a:gd name="connsiteY54" fmla="*/ 3385902 h 3483768"/>
                <a:gd name="connsiteX55" fmla="*/ 87327 w 5651563"/>
                <a:gd name="connsiteY55" fmla="*/ 3385902 h 3483768"/>
                <a:gd name="connsiteX56" fmla="*/ 87327 w 5651563"/>
                <a:gd name="connsiteY56" fmla="*/ 3382282 h 3483768"/>
                <a:gd name="connsiteX57" fmla="*/ 87327 w 5651563"/>
                <a:gd name="connsiteY57" fmla="*/ 3382282 h 3483768"/>
                <a:gd name="connsiteX58" fmla="*/ 87327 w 5651563"/>
                <a:gd name="connsiteY58" fmla="*/ 3378663 h 3483768"/>
                <a:gd name="connsiteX59" fmla="*/ 89803 w 5651563"/>
                <a:gd name="connsiteY59" fmla="*/ 3378663 h 3483768"/>
                <a:gd name="connsiteX60" fmla="*/ 89803 w 5651563"/>
                <a:gd name="connsiteY60" fmla="*/ 3375043 h 3483768"/>
                <a:gd name="connsiteX61" fmla="*/ 90566 w 5651563"/>
                <a:gd name="connsiteY61" fmla="*/ 3375043 h 3483768"/>
                <a:gd name="connsiteX62" fmla="*/ 90566 w 5651563"/>
                <a:gd name="connsiteY62" fmla="*/ 3371424 h 3483768"/>
                <a:gd name="connsiteX63" fmla="*/ 91423 w 5651563"/>
                <a:gd name="connsiteY63" fmla="*/ 3371424 h 3483768"/>
                <a:gd name="connsiteX64" fmla="*/ 91423 w 5651563"/>
                <a:gd name="connsiteY64" fmla="*/ 3367804 h 3483768"/>
                <a:gd name="connsiteX65" fmla="*/ 93042 w 5651563"/>
                <a:gd name="connsiteY65" fmla="*/ 3367804 h 3483768"/>
                <a:gd name="connsiteX66" fmla="*/ 93042 w 5651563"/>
                <a:gd name="connsiteY66" fmla="*/ 3364185 h 3483768"/>
                <a:gd name="connsiteX67" fmla="*/ 96280 w 5651563"/>
                <a:gd name="connsiteY67" fmla="*/ 3364185 h 3483768"/>
                <a:gd name="connsiteX68" fmla="*/ 96280 w 5651563"/>
                <a:gd name="connsiteY68" fmla="*/ 3360565 h 3483768"/>
                <a:gd name="connsiteX69" fmla="*/ 97042 w 5651563"/>
                <a:gd name="connsiteY69" fmla="*/ 3360565 h 3483768"/>
                <a:gd name="connsiteX70" fmla="*/ 97042 w 5651563"/>
                <a:gd name="connsiteY70" fmla="*/ 3356946 h 3483768"/>
                <a:gd name="connsiteX71" fmla="*/ 98662 w 5651563"/>
                <a:gd name="connsiteY71" fmla="*/ 3356946 h 3483768"/>
                <a:gd name="connsiteX72" fmla="*/ 98662 w 5651563"/>
                <a:gd name="connsiteY72" fmla="*/ 3353326 h 3483768"/>
                <a:gd name="connsiteX73" fmla="*/ 100281 w 5651563"/>
                <a:gd name="connsiteY73" fmla="*/ 3353326 h 3483768"/>
                <a:gd name="connsiteX74" fmla="*/ 100281 w 5651563"/>
                <a:gd name="connsiteY74" fmla="*/ 3349707 h 3483768"/>
                <a:gd name="connsiteX75" fmla="*/ 101138 w 5651563"/>
                <a:gd name="connsiteY75" fmla="*/ 3349707 h 3483768"/>
                <a:gd name="connsiteX76" fmla="*/ 101138 w 5651563"/>
                <a:gd name="connsiteY76" fmla="*/ 3346087 h 3483768"/>
                <a:gd name="connsiteX77" fmla="*/ 101900 w 5651563"/>
                <a:gd name="connsiteY77" fmla="*/ 3346087 h 3483768"/>
                <a:gd name="connsiteX78" fmla="*/ 101900 w 5651563"/>
                <a:gd name="connsiteY78" fmla="*/ 3342468 h 3483768"/>
                <a:gd name="connsiteX79" fmla="*/ 104377 w 5651563"/>
                <a:gd name="connsiteY79" fmla="*/ 3342468 h 3483768"/>
                <a:gd name="connsiteX80" fmla="*/ 104377 w 5651563"/>
                <a:gd name="connsiteY80" fmla="*/ 3338848 h 3483768"/>
                <a:gd name="connsiteX81" fmla="*/ 105139 w 5651563"/>
                <a:gd name="connsiteY81" fmla="*/ 3338848 h 3483768"/>
                <a:gd name="connsiteX82" fmla="*/ 105139 w 5651563"/>
                <a:gd name="connsiteY82" fmla="*/ 3335229 h 3483768"/>
                <a:gd name="connsiteX83" fmla="*/ 105901 w 5651563"/>
                <a:gd name="connsiteY83" fmla="*/ 3335229 h 3483768"/>
                <a:gd name="connsiteX84" fmla="*/ 105901 w 5651563"/>
                <a:gd name="connsiteY84" fmla="*/ 3331609 h 3483768"/>
                <a:gd name="connsiteX85" fmla="*/ 107520 w 5651563"/>
                <a:gd name="connsiteY85" fmla="*/ 3331609 h 3483768"/>
                <a:gd name="connsiteX86" fmla="*/ 107520 w 5651563"/>
                <a:gd name="connsiteY86" fmla="*/ 3327895 h 3483768"/>
                <a:gd name="connsiteX87" fmla="*/ 107520 w 5651563"/>
                <a:gd name="connsiteY87" fmla="*/ 3327895 h 3483768"/>
                <a:gd name="connsiteX88" fmla="*/ 107520 w 5651563"/>
                <a:gd name="connsiteY88" fmla="*/ 3324275 h 3483768"/>
                <a:gd name="connsiteX89" fmla="*/ 108377 w 5651563"/>
                <a:gd name="connsiteY89" fmla="*/ 3324275 h 3483768"/>
                <a:gd name="connsiteX90" fmla="*/ 108377 w 5651563"/>
                <a:gd name="connsiteY90" fmla="*/ 3320656 h 3483768"/>
                <a:gd name="connsiteX91" fmla="*/ 110758 w 5651563"/>
                <a:gd name="connsiteY91" fmla="*/ 3320656 h 3483768"/>
                <a:gd name="connsiteX92" fmla="*/ 110758 w 5651563"/>
                <a:gd name="connsiteY92" fmla="*/ 3317036 h 3483768"/>
                <a:gd name="connsiteX93" fmla="*/ 115616 w 5651563"/>
                <a:gd name="connsiteY93" fmla="*/ 3317036 h 3483768"/>
                <a:gd name="connsiteX94" fmla="*/ 115616 w 5651563"/>
                <a:gd name="connsiteY94" fmla="*/ 3313416 h 3483768"/>
                <a:gd name="connsiteX95" fmla="*/ 118093 w 5651563"/>
                <a:gd name="connsiteY95" fmla="*/ 3313416 h 3483768"/>
                <a:gd name="connsiteX96" fmla="*/ 118093 w 5651563"/>
                <a:gd name="connsiteY96" fmla="*/ 3309797 h 3483768"/>
                <a:gd name="connsiteX97" fmla="*/ 118093 w 5651563"/>
                <a:gd name="connsiteY97" fmla="*/ 3309797 h 3483768"/>
                <a:gd name="connsiteX98" fmla="*/ 118093 w 5651563"/>
                <a:gd name="connsiteY98" fmla="*/ 3306178 h 3483768"/>
                <a:gd name="connsiteX99" fmla="*/ 118855 w 5651563"/>
                <a:gd name="connsiteY99" fmla="*/ 3306178 h 3483768"/>
                <a:gd name="connsiteX100" fmla="*/ 118855 w 5651563"/>
                <a:gd name="connsiteY100" fmla="*/ 3302558 h 3483768"/>
                <a:gd name="connsiteX101" fmla="*/ 118855 w 5651563"/>
                <a:gd name="connsiteY101" fmla="*/ 3302558 h 3483768"/>
                <a:gd name="connsiteX102" fmla="*/ 118855 w 5651563"/>
                <a:gd name="connsiteY102" fmla="*/ 3298939 h 3483768"/>
                <a:gd name="connsiteX103" fmla="*/ 121331 w 5651563"/>
                <a:gd name="connsiteY103" fmla="*/ 3298939 h 3483768"/>
                <a:gd name="connsiteX104" fmla="*/ 121331 w 5651563"/>
                <a:gd name="connsiteY104" fmla="*/ 3295319 h 3483768"/>
                <a:gd name="connsiteX105" fmla="*/ 121331 w 5651563"/>
                <a:gd name="connsiteY105" fmla="*/ 3295319 h 3483768"/>
                <a:gd name="connsiteX106" fmla="*/ 121331 w 5651563"/>
                <a:gd name="connsiteY106" fmla="*/ 3291699 h 3483768"/>
                <a:gd name="connsiteX107" fmla="*/ 122093 w 5651563"/>
                <a:gd name="connsiteY107" fmla="*/ 3291699 h 3483768"/>
                <a:gd name="connsiteX108" fmla="*/ 122093 w 5651563"/>
                <a:gd name="connsiteY108" fmla="*/ 3288080 h 3483768"/>
                <a:gd name="connsiteX109" fmla="*/ 122093 w 5651563"/>
                <a:gd name="connsiteY109" fmla="*/ 3288080 h 3483768"/>
                <a:gd name="connsiteX110" fmla="*/ 122093 w 5651563"/>
                <a:gd name="connsiteY110" fmla="*/ 3284461 h 3483768"/>
                <a:gd name="connsiteX111" fmla="*/ 122950 w 5651563"/>
                <a:gd name="connsiteY111" fmla="*/ 3284461 h 3483768"/>
                <a:gd name="connsiteX112" fmla="*/ 122950 w 5651563"/>
                <a:gd name="connsiteY112" fmla="*/ 3280841 h 3483768"/>
                <a:gd name="connsiteX113" fmla="*/ 123712 w 5651563"/>
                <a:gd name="connsiteY113" fmla="*/ 3280841 h 3483768"/>
                <a:gd name="connsiteX114" fmla="*/ 123712 w 5651563"/>
                <a:gd name="connsiteY114" fmla="*/ 3277222 h 3483768"/>
                <a:gd name="connsiteX115" fmla="*/ 126189 w 5651563"/>
                <a:gd name="connsiteY115" fmla="*/ 3277222 h 3483768"/>
                <a:gd name="connsiteX116" fmla="*/ 126189 w 5651563"/>
                <a:gd name="connsiteY116" fmla="*/ 3273602 h 3483768"/>
                <a:gd name="connsiteX117" fmla="*/ 126951 w 5651563"/>
                <a:gd name="connsiteY117" fmla="*/ 3273602 h 3483768"/>
                <a:gd name="connsiteX118" fmla="*/ 126951 w 5651563"/>
                <a:gd name="connsiteY118" fmla="*/ 3269983 h 3483768"/>
                <a:gd name="connsiteX119" fmla="*/ 127808 w 5651563"/>
                <a:gd name="connsiteY119" fmla="*/ 3269983 h 3483768"/>
                <a:gd name="connsiteX120" fmla="*/ 127808 w 5651563"/>
                <a:gd name="connsiteY120" fmla="*/ 3266268 h 3483768"/>
                <a:gd name="connsiteX121" fmla="*/ 127808 w 5651563"/>
                <a:gd name="connsiteY121" fmla="*/ 3266268 h 3483768"/>
                <a:gd name="connsiteX122" fmla="*/ 127808 w 5651563"/>
                <a:gd name="connsiteY122" fmla="*/ 3262648 h 3483768"/>
                <a:gd name="connsiteX123" fmla="*/ 130190 w 5651563"/>
                <a:gd name="connsiteY123" fmla="*/ 3262648 h 3483768"/>
                <a:gd name="connsiteX124" fmla="*/ 130190 w 5651563"/>
                <a:gd name="connsiteY124" fmla="*/ 3259029 h 3483768"/>
                <a:gd name="connsiteX125" fmla="*/ 130951 w 5651563"/>
                <a:gd name="connsiteY125" fmla="*/ 3259029 h 3483768"/>
                <a:gd name="connsiteX126" fmla="*/ 130951 w 5651563"/>
                <a:gd name="connsiteY126" fmla="*/ 3255409 h 3483768"/>
                <a:gd name="connsiteX127" fmla="*/ 131809 w 5651563"/>
                <a:gd name="connsiteY127" fmla="*/ 3255409 h 3483768"/>
                <a:gd name="connsiteX128" fmla="*/ 131809 w 5651563"/>
                <a:gd name="connsiteY128" fmla="*/ 3251790 h 3483768"/>
                <a:gd name="connsiteX129" fmla="*/ 133428 w 5651563"/>
                <a:gd name="connsiteY129" fmla="*/ 3251790 h 3483768"/>
                <a:gd name="connsiteX130" fmla="*/ 133428 w 5651563"/>
                <a:gd name="connsiteY130" fmla="*/ 3248170 h 3483768"/>
                <a:gd name="connsiteX131" fmla="*/ 134190 w 5651563"/>
                <a:gd name="connsiteY131" fmla="*/ 3248170 h 3483768"/>
                <a:gd name="connsiteX132" fmla="*/ 134190 w 5651563"/>
                <a:gd name="connsiteY132" fmla="*/ 3244551 h 3483768"/>
                <a:gd name="connsiteX133" fmla="*/ 135047 w 5651563"/>
                <a:gd name="connsiteY133" fmla="*/ 3244551 h 3483768"/>
                <a:gd name="connsiteX134" fmla="*/ 135047 w 5651563"/>
                <a:gd name="connsiteY134" fmla="*/ 3240931 h 3483768"/>
                <a:gd name="connsiteX135" fmla="*/ 136666 w 5651563"/>
                <a:gd name="connsiteY135" fmla="*/ 3240931 h 3483768"/>
                <a:gd name="connsiteX136" fmla="*/ 136666 w 5651563"/>
                <a:gd name="connsiteY136" fmla="*/ 3237312 h 3483768"/>
                <a:gd name="connsiteX137" fmla="*/ 137428 w 5651563"/>
                <a:gd name="connsiteY137" fmla="*/ 3237312 h 3483768"/>
                <a:gd name="connsiteX138" fmla="*/ 137428 w 5651563"/>
                <a:gd name="connsiteY138" fmla="*/ 3233692 h 3483768"/>
                <a:gd name="connsiteX139" fmla="*/ 137428 w 5651563"/>
                <a:gd name="connsiteY139" fmla="*/ 3233692 h 3483768"/>
                <a:gd name="connsiteX140" fmla="*/ 137428 w 5651563"/>
                <a:gd name="connsiteY140" fmla="*/ 3230073 h 3483768"/>
                <a:gd name="connsiteX141" fmla="*/ 139048 w 5651563"/>
                <a:gd name="connsiteY141" fmla="*/ 3230073 h 3483768"/>
                <a:gd name="connsiteX142" fmla="*/ 139048 w 5651563"/>
                <a:gd name="connsiteY142" fmla="*/ 3226453 h 3483768"/>
                <a:gd name="connsiteX143" fmla="*/ 140667 w 5651563"/>
                <a:gd name="connsiteY143" fmla="*/ 3226453 h 3483768"/>
                <a:gd name="connsiteX144" fmla="*/ 140667 w 5651563"/>
                <a:gd name="connsiteY144" fmla="*/ 3222834 h 3483768"/>
                <a:gd name="connsiteX145" fmla="*/ 141524 w 5651563"/>
                <a:gd name="connsiteY145" fmla="*/ 3222834 h 3483768"/>
                <a:gd name="connsiteX146" fmla="*/ 141524 w 5651563"/>
                <a:gd name="connsiteY146" fmla="*/ 3219214 h 3483768"/>
                <a:gd name="connsiteX147" fmla="*/ 141524 w 5651563"/>
                <a:gd name="connsiteY147" fmla="*/ 3219214 h 3483768"/>
                <a:gd name="connsiteX148" fmla="*/ 141524 w 5651563"/>
                <a:gd name="connsiteY148" fmla="*/ 3215595 h 3483768"/>
                <a:gd name="connsiteX149" fmla="*/ 141524 w 5651563"/>
                <a:gd name="connsiteY149" fmla="*/ 3215595 h 3483768"/>
                <a:gd name="connsiteX150" fmla="*/ 141524 w 5651563"/>
                <a:gd name="connsiteY150" fmla="*/ 3211975 h 3483768"/>
                <a:gd name="connsiteX151" fmla="*/ 142286 w 5651563"/>
                <a:gd name="connsiteY151" fmla="*/ 3211975 h 3483768"/>
                <a:gd name="connsiteX152" fmla="*/ 142286 w 5651563"/>
                <a:gd name="connsiteY152" fmla="*/ 3208261 h 3483768"/>
                <a:gd name="connsiteX153" fmla="*/ 142286 w 5651563"/>
                <a:gd name="connsiteY153" fmla="*/ 3208261 h 3483768"/>
                <a:gd name="connsiteX154" fmla="*/ 142286 w 5651563"/>
                <a:gd name="connsiteY154" fmla="*/ 3204641 h 3483768"/>
                <a:gd name="connsiteX155" fmla="*/ 142286 w 5651563"/>
                <a:gd name="connsiteY155" fmla="*/ 3204641 h 3483768"/>
                <a:gd name="connsiteX156" fmla="*/ 142286 w 5651563"/>
                <a:gd name="connsiteY156" fmla="*/ 3201022 h 3483768"/>
                <a:gd name="connsiteX157" fmla="*/ 143144 w 5651563"/>
                <a:gd name="connsiteY157" fmla="*/ 3201022 h 3483768"/>
                <a:gd name="connsiteX158" fmla="*/ 143144 w 5651563"/>
                <a:gd name="connsiteY158" fmla="*/ 3197402 h 3483768"/>
                <a:gd name="connsiteX159" fmla="*/ 143905 w 5651563"/>
                <a:gd name="connsiteY159" fmla="*/ 3197402 h 3483768"/>
                <a:gd name="connsiteX160" fmla="*/ 143905 w 5651563"/>
                <a:gd name="connsiteY160" fmla="*/ 3193783 h 3483768"/>
                <a:gd name="connsiteX161" fmla="*/ 144763 w 5651563"/>
                <a:gd name="connsiteY161" fmla="*/ 3193783 h 3483768"/>
                <a:gd name="connsiteX162" fmla="*/ 144763 w 5651563"/>
                <a:gd name="connsiteY162" fmla="*/ 3190163 h 3483768"/>
                <a:gd name="connsiteX163" fmla="*/ 144763 w 5651563"/>
                <a:gd name="connsiteY163" fmla="*/ 3190163 h 3483768"/>
                <a:gd name="connsiteX164" fmla="*/ 144763 w 5651563"/>
                <a:gd name="connsiteY164" fmla="*/ 3186544 h 3483768"/>
                <a:gd name="connsiteX165" fmla="*/ 144763 w 5651563"/>
                <a:gd name="connsiteY165" fmla="*/ 3186544 h 3483768"/>
                <a:gd name="connsiteX166" fmla="*/ 144763 w 5651563"/>
                <a:gd name="connsiteY166" fmla="*/ 3182924 h 3483768"/>
                <a:gd name="connsiteX167" fmla="*/ 146382 w 5651563"/>
                <a:gd name="connsiteY167" fmla="*/ 3182924 h 3483768"/>
                <a:gd name="connsiteX168" fmla="*/ 146382 w 5651563"/>
                <a:gd name="connsiteY168" fmla="*/ 3179305 h 3483768"/>
                <a:gd name="connsiteX169" fmla="*/ 147144 w 5651563"/>
                <a:gd name="connsiteY169" fmla="*/ 3179305 h 3483768"/>
                <a:gd name="connsiteX170" fmla="*/ 147144 w 5651563"/>
                <a:gd name="connsiteY170" fmla="*/ 3175685 h 3483768"/>
                <a:gd name="connsiteX171" fmla="*/ 148001 w 5651563"/>
                <a:gd name="connsiteY171" fmla="*/ 3175685 h 3483768"/>
                <a:gd name="connsiteX172" fmla="*/ 148001 w 5651563"/>
                <a:gd name="connsiteY172" fmla="*/ 3172066 h 3483768"/>
                <a:gd name="connsiteX173" fmla="*/ 148001 w 5651563"/>
                <a:gd name="connsiteY173" fmla="*/ 3172066 h 3483768"/>
                <a:gd name="connsiteX174" fmla="*/ 148001 w 5651563"/>
                <a:gd name="connsiteY174" fmla="*/ 3168446 h 3483768"/>
                <a:gd name="connsiteX175" fmla="*/ 150382 w 5651563"/>
                <a:gd name="connsiteY175" fmla="*/ 3168446 h 3483768"/>
                <a:gd name="connsiteX176" fmla="*/ 150382 w 5651563"/>
                <a:gd name="connsiteY176" fmla="*/ 3164827 h 3483768"/>
                <a:gd name="connsiteX177" fmla="*/ 152002 w 5651563"/>
                <a:gd name="connsiteY177" fmla="*/ 3164827 h 3483768"/>
                <a:gd name="connsiteX178" fmla="*/ 152002 w 5651563"/>
                <a:gd name="connsiteY178" fmla="*/ 3161207 h 3483768"/>
                <a:gd name="connsiteX179" fmla="*/ 152002 w 5651563"/>
                <a:gd name="connsiteY179" fmla="*/ 3161207 h 3483768"/>
                <a:gd name="connsiteX180" fmla="*/ 152002 w 5651563"/>
                <a:gd name="connsiteY180" fmla="*/ 3157588 h 3483768"/>
                <a:gd name="connsiteX181" fmla="*/ 152859 w 5651563"/>
                <a:gd name="connsiteY181" fmla="*/ 3157588 h 3483768"/>
                <a:gd name="connsiteX182" fmla="*/ 152859 w 5651563"/>
                <a:gd name="connsiteY182" fmla="*/ 3153968 h 3483768"/>
                <a:gd name="connsiteX183" fmla="*/ 153621 w 5651563"/>
                <a:gd name="connsiteY183" fmla="*/ 3153968 h 3483768"/>
                <a:gd name="connsiteX184" fmla="*/ 153621 w 5651563"/>
                <a:gd name="connsiteY184" fmla="*/ 3150349 h 3483768"/>
                <a:gd name="connsiteX185" fmla="*/ 154383 w 5651563"/>
                <a:gd name="connsiteY185" fmla="*/ 3150349 h 3483768"/>
                <a:gd name="connsiteX186" fmla="*/ 154383 w 5651563"/>
                <a:gd name="connsiteY186" fmla="*/ 3146634 h 3483768"/>
                <a:gd name="connsiteX187" fmla="*/ 154383 w 5651563"/>
                <a:gd name="connsiteY187" fmla="*/ 3146634 h 3483768"/>
                <a:gd name="connsiteX188" fmla="*/ 154383 w 5651563"/>
                <a:gd name="connsiteY188" fmla="*/ 3143014 h 3483768"/>
                <a:gd name="connsiteX189" fmla="*/ 155240 w 5651563"/>
                <a:gd name="connsiteY189" fmla="*/ 3143014 h 3483768"/>
                <a:gd name="connsiteX190" fmla="*/ 155240 w 5651563"/>
                <a:gd name="connsiteY190" fmla="*/ 3139395 h 3483768"/>
                <a:gd name="connsiteX191" fmla="*/ 156002 w 5651563"/>
                <a:gd name="connsiteY191" fmla="*/ 3139395 h 3483768"/>
                <a:gd name="connsiteX192" fmla="*/ 156002 w 5651563"/>
                <a:gd name="connsiteY192" fmla="*/ 3135775 h 3483768"/>
                <a:gd name="connsiteX193" fmla="*/ 156002 w 5651563"/>
                <a:gd name="connsiteY193" fmla="*/ 3135775 h 3483768"/>
                <a:gd name="connsiteX194" fmla="*/ 156002 w 5651563"/>
                <a:gd name="connsiteY194" fmla="*/ 3132156 h 3483768"/>
                <a:gd name="connsiteX195" fmla="*/ 156859 w 5651563"/>
                <a:gd name="connsiteY195" fmla="*/ 3132156 h 3483768"/>
                <a:gd name="connsiteX196" fmla="*/ 156859 w 5651563"/>
                <a:gd name="connsiteY196" fmla="*/ 3128536 h 3483768"/>
                <a:gd name="connsiteX197" fmla="*/ 156859 w 5651563"/>
                <a:gd name="connsiteY197" fmla="*/ 3128536 h 3483768"/>
                <a:gd name="connsiteX198" fmla="*/ 156859 w 5651563"/>
                <a:gd name="connsiteY198" fmla="*/ 3124917 h 3483768"/>
                <a:gd name="connsiteX199" fmla="*/ 159241 w 5651563"/>
                <a:gd name="connsiteY199" fmla="*/ 3124917 h 3483768"/>
                <a:gd name="connsiteX200" fmla="*/ 159241 w 5651563"/>
                <a:gd name="connsiteY200" fmla="*/ 3121297 h 3483768"/>
                <a:gd name="connsiteX201" fmla="*/ 160098 w 5651563"/>
                <a:gd name="connsiteY201" fmla="*/ 3121297 h 3483768"/>
                <a:gd name="connsiteX202" fmla="*/ 160098 w 5651563"/>
                <a:gd name="connsiteY202" fmla="*/ 3117678 h 3483768"/>
                <a:gd name="connsiteX203" fmla="*/ 161717 w 5651563"/>
                <a:gd name="connsiteY203" fmla="*/ 3117678 h 3483768"/>
                <a:gd name="connsiteX204" fmla="*/ 161717 w 5651563"/>
                <a:gd name="connsiteY204" fmla="*/ 3114058 h 3483768"/>
                <a:gd name="connsiteX205" fmla="*/ 161717 w 5651563"/>
                <a:gd name="connsiteY205" fmla="*/ 3114058 h 3483768"/>
                <a:gd name="connsiteX206" fmla="*/ 161717 w 5651563"/>
                <a:gd name="connsiteY206" fmla="*/ 3110439 h 3483768"/>
                <a:gd name="connsiteX207" fmla="*/ 161717 w 5651563"/>
                <a:gd name="connsiteY207" fmla="*/ 3110439 h 3483768"/>
                <a:gd name="connsiteX208" fmla="*/ 161717 w 5651563"/>
                <a:gd name="connsiteY208" fmla="*/ 3106820 h 3483768"/>
                <a:gd name="connsiteX209" fmla="*/ 162479 w 5651563"/>
                <a:gd name="connsiteY209" fmla="*/ 3106820 h 3483768"/>
                <a:gd name="connsiteX210" fmla="*/ 162479 w 5651563"/>
                <a:gd name="connsiteY210" fmla="*/ 3103200 h 3483768"/>
                <a:gd name="connsiteX211" fmla="*/ 163337 w 5651563"/>
                <a:gd name="connsiteY211" fmla="*/ 3103200 h 3483768"/>
                <a:gd name="connsiteX212" fmla="*/ 163337 w 5651563"/>
                <a:gd name="connsiteY212" fmla="*/ 3099580 h 3483768"/>
                <a:gd name="connsiteX213" fmla="*/ 164956 w 5651563"/>
                <a:gd name="connsiteY213" fmla="*/ 3099580 h 3483768"/>
                <a:gd name="connsiteX214" fmla="*/ 164956 w 5651563"/>
                <a:gd name="connsiteY214" fmla="*/ 3095961 h 3483768"/>
                <a:gd name="connsiteX215" fmla="*/ 164956 w 5651563"/>
                <a:gd name="connsiteY215" fmla="*/ 3095961 h 3483768"/>
                <a:gd name="connsiteX216" fmla="*/ 164956 w 5651563"/>
                <a:gd name="connsiteY216" fmla="*/ 3092341 h 3483768"/>
                <a:gd name="connsiteX217" fmla="*/ 164956 w 5651563"/>
                <a:gd name="connsiteY217" fmla="*/ 3092341 h 3483768"/>
                <a:gd name="connsiteX218" fmla="*/ 164956 w 5651563"/>
                <a:gd name="connsiteY218" fmla="*/ 3088722 h 3483768"/>
                <a:gd name="connsiteX219" fmla="*/ 166575 w 5651563"/>
                <a:gd name="connsiteY219" fmla="*/ 3088722 h 3483768"/>
                <a:gd name="connsiteX220" fmla="*/ 166575 w 5651563"/>
                <a:gd name="connsiteY220" fmla="*/ 3085007 h 3483768"/>
                <a:gd name="connsiteX221" fmla="*/ 167337 w 5651563"/>
                <a:gd name="connsiteY221" fmla="*/ 3085007 h 3483768"/>
                <a:gd name="connsiteX222" fmla="*/ 167337 w 5651563"/>
                <a:gd name="connsiteY222" fmla="*/ 3081388 h 3483768"/>
                <a:gd name="connsiteX223" fmla="*/ 168956 w 5651563"/>
                <a:gd name="connsiteY223" fmla="*/ 3081388 h 3483768"/>
                <a:gd name="connsiteX224" fmla="*/ 168956 w 5651563"/>
                <a:gd name="connsiteY224" fmla="*/ 3077768 h 3483768"/>
                <a:gd name="connsiteX225" fmla="*/ 169813 w 5651563"/>
                <a:gd name="connsiteY225" fmla="*/ 3077768 h 3483768"/>
                <a:gd name="connsiteX226" fmla="*/ 169813 w 5651563"/>
                <a:gd name="connsiteY226" fmla="*/ 3074149 h 3483768"/>
                <a:gd name="connsiteX227" fmla="*/ 172195 w 5651563"/>
                <a:gd name="connsiteY227" fmla="*/ 3074149 h 3483768"/>
                <a:gd name="connsiteX228" fmla="*/ 172195 w 5651563"/>
                <a:gd name="connsiteY228" fmla="*/ 3070529 h 3483768"/>
                <a:gd name="connsiteX229" fmla="*/ 172195 w 5651563"/>
                <a:gd name="connsiteY229" fmla="*/ 3070529 h 3483768"/>
                <a:gd name="connsiteX230" fmla="*/ 172195 w 5651563"/>
                <a:gd name="connsiteY230" fmla="*/ 3066910 h 3483768"/>
                <a:gd name="connsiteX231" fmla="*/ 173052 w 5651563"/>
                <a:gd name="connsiteY231" fmla="*/ 3066910 h 3483768"/>
                <a:gd name="connsiteX232" fmla="*/ 173052 w 5651563"/>
                <a:gd name="connsiteY232" fmla="*/ 3063290 h 3483768"/>
                <a:gd name="connsiteX233" fmla="*/ 174671 w 5651563"/>
                <a:gd name="connsiteY233" fmla="*/ 3063290 h 3483768"/>
                <a:gd name="connsiteX234" fmla="*/ 174671 w 5651563"/>
                <a:gd name="connsiteY234" fmla="*/ 3059671 h 3483768"/>
                <a:gd name="connsiteX235" fmla="*/ 178672 w 5651563"/>
                <a:gd name="connsiteY235" fmla="*/ 3059671 h 3483768"/>
                <a:gd name="connsiteX236" fmla="*/ 178672 w 5651563"/>
                <a:gd name="connsiteY236" fmla="*/ 3056051 h 3483768"/>
                <a:gd name="connsiteX237" fmla="*/ 179434 w 5651563"/>
                <a:gd name="connsiteY237" fmla="*/ 3056051 h 3483768"/>
                <a:gd name="connsiteX238" fmla="*/ 179434 w 5651563"/>
                <a:gd name="connsiteY238" fmla="*/ 3052432 h 3483768"/>
                <a:gd name="connsiteX239" fmla="*/ 180291 w 5651563"/>
                <a:gd name="connsiteY239" fmla="*/ 3052432 h 3483768"/>
                <a:gd name="connsiteX240" fmla="*/ 180291 w 5651563"/>
                <a:gd name="connsiteY240" fmla="*/ 3048812 h 3483768"/>
                <a:gd name="connsiteX241" fmla="*/ 180291 w 5651563"/>
                <a:gd name="connsiteY241" fmla="*/ 3048812 h 3483768"/>
                <a:gd name="connsiteX242" fmla="*/ 180291 w 5651563"/>
                <a:gd name="connsiteY242" fmla="*/ 3045193 h 3483768"/>
                <a:gd name="connsiteX243" fmla="*/ 181053 w 5651563"/>
                <a:gd name="connsiteY243" fmla="*/ 3045193 h 3483768"/>
                <a:gd name="connsiteX244" fmla="*/ 181053 w 5651563"/>
                <a:gd name="connsiteY244" fmla="*/ 3041573 h 3483768"/>
                <a:gd name="connsiteX245" fmla="*/ 181910 w 5651563"/>
                <a:gd name="connsiteY245" fmla="*/ 3041573 h 3483768"/>
                <a:gd name="connsiteX246" fmla="*/ 181910 w 5651563"/>
                <a:gd name="connsiteY246" fmla="*/ 3037954 h 3483768"/>
                <a:gd name="connsiteX247" fmla="*/ 185149 w 5651563"/>
                <a:gd name="connsiteY247" fmla="*/ 3037954 h 3483768"/>
                <a:gd name="connsiteX248" fmla="*/ 185149 w 5651563"/>
                <a:gd name="connsiteY248" fmla="*/ 3034334 h 3483768"/>
                <a:gd name="connsiteX249" fmla="*/ 185149 w 5651563"/>
                <a:gd name="connsiteY249" fmla="*/ 3034334 h 3483768"/>
                <a:gd name="connsiteX250" fmla="*/ 185149 w 5651563"/>
                <a:gd name="connsiteY250" fmla="*/ 3030715 h 3483768"/>
                <a:gd name="connsiteX251" fmla="*/ 185149 w 5651563"/>
                <a:gd name="connsiteY251" fmla="*/ 3030715 h 3483768"/>
                <a:gd name="connsiteX252" fmla="*/ 185149 w 5651563"/>
                <a:gd name="connsiteY252" fmla="*/ 3027095 h 3483768"/>
                <a:gd name="connsiteX253" fmla="*/ 185149 w 5651563"/>
                <a:gd name="connsiteY253" fmla="*/ 3027095 h 3483768"/>
                <a:gd name="connsiteX254" fmla="*/ 185149 w 5651563"/>
                <a:gd name="connsiteY254" fmla="*/ 3023380 h 3483768"/>
                <a:gd name="connsiteX255" fmla="*/ 185149 w 5651563"/>
                <a:gd name="connsiteY255" fmla="*/ 3023380 h 3483768"/>
                <a:gd name="connsiteX256" fmla="*/ 185149 w 5651563"/>
                <a:gd name="connsiteY256" fmla="*/ 3019761 h 3483768"/>
                <a:gd name="connsiteX257" fmla="*/ 185149 w 5651563"/>
                <a:gd name="connsiteY257" fmla="*/ 3019761 h 3483768"/>
                <a:gd name="connsiteX258" fmla="*/ 185149 w 5651563"/>
                <a:gd name="connsiteY258" fmla="*/ 3016141 h 3483768"/>
                <a:gd name="connsiteX259" fmla="*/ 185911 w 5651563"/>
                <a:gd name="connsiteY259" fmla="*/ 3016141 h 3483768"/>
                <a:gd name="connsiteX260" fmla="*/ 185911 w 5651563"/>
                <a:gd name="connsiteY260" fmla="*/ 3012522 h 3483768"/>
                <a:gd name="connsiteX261" fmla="*/ 186768 w 5651563"/>
                <a:gd name="connsiteY261" fmla="*/ 3012522 h 3483768"/>
                <a:gd name="connsiteX262" fmla="*/ 186768 w 5651563"/>
                <a:gd name="connsiteY262" fmla="*/ 3008903 h 3483768"/>
                <a:gd name="connsiteX263" fmla="*/ 187530 w 5651563"/>
                <a:gd name="connsiteY263" fmla="*/ 3008903 h 3483768"/>
                <a:gd name="connsiteX264" fmla="*/ 187530 w 5651563"/>
                <a:gd name="connsiteY264" fmla="*/ 3005283 h 3483768"/>
                <a:gd name="connsiteX265" fmla="*/ 188387 w 5651563"/>
                <a:gd name="connsiteY265" fmla="*/ 3005283 h 3483768"/>
                <a:gd name="connsiteX266" fmla="*/ 188387 w 5651563"/>
                <a:gd name="connsiteY266" fmla="*/ 3001663 h 3483768"/>
                <a:gd name="connsiteX267" fmla="*/ 189149 w 5651563"/>
                <a:gd name="connsiteY267" fmla="*/ 3001663 h 3483768"/>
                <a:gd name="connsiteX268" fmla="*/ 189149 w 5651563"/>
                <a:gd name="connsiteY268" fmla="*/ 2998044 h 3483768"/>
                <a:gd name="connsiteX269" fmla="*/ 190769 w 5651563"/>
                <a:gd name="connsiteY269" fmla="*/ 2998044 h 3483768"/>
                <a:gd name="connsiteX270" fmla="*/ 190769 w 5651563"/>
                <a:gd name="connsiteY270" fmla="*/ 2994424 h 3483768"/>
                <a:gd name="connsiteX271" fmla="*/ 190769 w 5651563"/>
                <a:gd name="connsiteY271" fmla="*/ 2994424 h 3483768"/>
                <a:gd name="connsiteX272" fmla="*/ 190769 w 5651563"/>
                <a:gd name="connsiteY272" fmla="*/ 2990805 h 3483768"/>
                <a:gd name="connsiteX273" fmla="*/ 190769 w 5651563"/>
                <a:gd name="connsiteY273" fmla="*/ 2990805 h 3483768"/>
                <a:gd name="connsiteX274" fmla="*/ 190769 w 5651563"/>
                <a:gd name="connsiteY274" fmla="*/ 2987185 h 3483768"/>
                <a:gd name="connsiteX275" fmla="*/ 191626 w 5651563"/>
                <a:gd name="connsiteY275" fmla="*/ 2987185 h 3483768"/>
                <a:gd name="connsiteX276" fmla="*/ 191626 w 5651563"/>
                <a:gd name="connsiteY276" fmla="*/ 2983566 h 3483768"/>
                <a:gd name="connsiteX277" fmla="*/ 192388 w 5651563"/>
                <a:gd name="connsiteY277" fmla="*/ 2983566 h 3483768"/>
                <a:gd name="connsiteX278" fmla="*/ 192388 w 5651563"/>
                <a:gd name="connsiteY278" fmla="*/ 2979946 h 3483768"/>
                <a:gd name="connsiteX279" fmla="*/ 192388 w 5651563"/>
                <a:gd name="connsiteY279" fmla="*/ 2979946 h 3483768"/>
                <a:gd name="connsiteX280" fmla="*/ 192388 w 5651563"/>
                <a:gd name="connsiteY280" fmla="*/ 2976327 h 3483768"/>
                <a:gd name="connsiteX281" fmla="*/ 193245 w 5651563"/>
                <a:gd name="connsiteY281" fmla="*/ 2976327 h 3483768"/>
                <a:gd name="connsiteX282" fmla="*/ 193245 w 5651563"/>
                <a:gd name="connsiteY282" fmla="*/ 2972707 h 3483768"/>
                <a:gd name="connsiteX283" fmla="*/ 193245 w 5651563"/>
                <a:gd name="connsiteY283" fmla="*/ 2972707 h 3483768"/>
                <a:gd name="connsiteX284" fmla="*/ 193245 w 5651563"/>
                <a:gd name="connsiteY284" fmla="*/ 2969088 h 3483768"/>
                <a:gd name="connsiteX285" fmla="*/ 193245 w 5651563"/>
                <a:gd name="connsiteY285" fmla="*/ 2969088 h 3483768"/>
                <a:gd name="connsiteX286" fmla="*/ 193245 w 5651563"/>
                <a:gd name="connsiteY286" fmla="*/ 2965468 h 3483768"/>
                <a:gd name="connsiteX287" fmla="*/ 194007 w 5651563"/>
                <a:gd name="connsiteY287" fmla="*/ 2965468 h 3483768"/>
                <a:gd name="connsiteX288" fmla="*/ 194007 w 5651563"/>
                <a:gd name="connsiteY288" fmla="*/ 2961754 h 3483768"/>
                <a:gd name="connsiteX289" fmla="*/ 194007 w 5651563"/>
                <a:gd name="connsiteY289" fmla="*/ 2961754 h 3483768"/>
                <a:gd name="connsiteX290" fmla="*/ 194007 w 5651563"/>
                <a:gd name="connsiteY290" fmla="*/ 2958134 h 3483768"/>
                <a:gd name="connsiteX291" fmla="*/ 195626 w 5651563"/>
                <a:gd name="connsiteY291" fmla="*/ 2958134 h 3483768"/>
                <a:gd name="connsiteX292" fmla="*/ 195626 w 5651563"/>
                <a:gd name="connsiteY292" fmla="*/ 2954515 h 3483768"/>
                <a:gd name="connsiteX293" fmla="*/ 195626 w 5651563"/>
                <a:gd name="connsiteY293" fmla="*/ 2954515 h 3483768"/>
                <a:gd name="connsiteX294" fmla="*/ 195626 w 5651563"/>
                <a:gd name="connsiteY294" fmla="*/ 2950895 h 3483768"/>
                <a:gd name="connsiteX295" fmla="*/ 196483 w 5651563"/>
                <a:gd name="connsiteY295" fmla="*/ 2950895 h 3483768"/>
                <a:gd name="connsiteX296" fmla="*/ 196483 w 5651563"/>
                <a:gd name="connsiteY296" fmla="*/ 2947276 h 3483768"/>
                <a:gd name="connsiteX297" fmla="*/ 197245 w 5651563"/>
                <a:gd name="connsiteY297" fmla="*/ 2947276 h 3483768"/>
                <a:gd name="connsiteX298" fmla="*/ 197245 w 5651563"/>
                <a:gd name="connsiteY298" fmla="*/ 2943656 h 3483768"/>
                <a:gd name="connsiteX299" fmla="*/ 198865 w 5651563"/>
                <a:gd name="connsiteY299" fmla="*/ 2943656 h 3483768"/>
                <a:gd name="connsiteX300" fmla="*/ 198865 w 5651563"/>
                <a:gd name="connsiteY300" fmla="*/ 2940037 h 3483768"/>
                <a:gd name="connsiteX301" fmla="*/ 199722 w 5651563"/>
                <a:gd name="connsiteY301" fmla="*/ 2940037 h 3483768"/>
                <a:gd name="connsiteX302" fmla="*/ 199722 w 5651563"/>
                <a:gd name="connsiteY302" fmla="*/ 2936417 h 3483768"/>
                <a:gd name="connsiteX303" fmla="*/ 199722 w 5651563"/>
                <a:gd name="connsiteY303" fmla="*/ 2936417 h 3483768"/>
                <a:gd name="connsiteX304" fmla="*/ 199722 w 5651563"/>
                <a:gd name="connsiteY304" fmla="*/ 2932798 h 3483768"/>
                <a:gd name="connsiteX305" fmla="*/ 200484 w 5651563"/>
                <a:gd name="connsiteY305" fmla="*/ 2932798 h 3483768"/>
                <a:gd name="connsiteX306" fmla="*/ 200484 w 5651563"/>
                <a:gd name="connsiteY306" fmla="*/ 2929178 h 3483768"/>
                <a:gd name="connsiteX307" fmla="*/ 201341 w 5651563"/>
                <a:gd name="connsiteY307" fmla="*/ 2929178 h 3483768"/>
                <a:gd name="connsiteX308" fmla="*/ 201341 w 5651563"/>
                <a:gd name="connsiteY308" fmla="*/ 2925559 h 3483768"/>
                <a:gd name="connsiteX309" fmla="*/ 201341 w 5651563"/>
                <a:gd name="connsiteY309" fmla="*/ 2925559 h 3483768"/>
                <a:gd name="connsiteX310" fmla="*/ 201341 w 5651563"/>
                <a:gd name="connsiteY310" fmla="*/ 2921939 h 3483768"/>
                <a:gd name="connsiteX311" fmla="*/ 202103 w 5651563"/>
                <a:gd name="connsiteY311" fmla="*/ 2921939 h 3483768"/>
                <a:gd name="connsiteX312" fmla="*/ 202103 w 5651563"/>
                <a:gd name="connsiteY312" fmla="*/ 2918320 h 3483768"/>
                <a:gd name="connsiteX313" fmla="*/ 203723 w 5651563"/>
                <a:gd name="connsiteY313" fmla="*/ 2918320 h 3483768"/>
                <a:gd name="connsiteX314" fmla="*/ 203723 w 5651563"/>
                <a:gd name="connsiteY314" fmla="*/ 2914700 h 3483768"/>
                <a:gd name="connsiteX315" fmla="*/ 205342 w 5651563"/>
                <a:gd name="connsiteY315" fmla="*/ 2914700 h 3483768"/>
                <a:gd name="connsiteX316" fmla="*/ 205342 w 5651563"/>
                <a:gd name="connsiteY316" fmla="*/ 2911081 h 3483768"/>
                <a:gd name="connsiteX317" fmla="*/ 205342 w 5651563"/>
                <a:gd name="connsiteY317" fmla="*/ 2911081 h 3483768"/>
                <a:gd name="connsiteX318" fmla="*/ 205342 w 5651563"/>
                <a:gd name="connsiteY318" fmla="*/ 2907461 h 3483768"/>
                <a:gd name="connsiteX319" fmla="*/ 205342 w 5651563"/>
                <a:gd name="connsiteY319" fmla="*/ 2907461 h 3483768"/>
                <a:gd name="connsiteX320" fmla="*/ 205342 w 5651563"/>
                <a:gd name="connsiteY320" fmla="*/ 2903841 h 3483768"/>
                <a:gd name="connsiteX321" fmla="*/ 206961 w 5651563"/>
                <a:gd name="connsiteY321" fmla="*/ 2903841 h 3483768"/>
                <a:gd name="connsiteX322" fmla="*/ 206961 w 5651563"/>
                <a:gd name="connsiteY322" fmla="*/ 2900127 h 3483768"/>
                <a:gd name="connsiteX323" fmla="*/ 206961 w 5651563"/>
                <a:gd name="connsiteY323" fmla="*/ 2900127 h 3483768"/>
                <a:gd name="connsiteX324" fmla="*/ 206961 w 5651563"/>
                <a:gd name="connsiteY324" fmla="*/ 2896507 h 3483768"/>
                <a:gd name="connsiteX325" fmla="*/ 207723 w 5651563"/>
                <a:gd name="connsiteY325" fmla="*/ 2896507 h 3483768"/>
                <a:gd name="connsiteX326" fmla="*/ 207723 w 5651563"/>
                <a:gd name="connsiteY326" fmla="*/ 2892888 h 3483768"/>
                <a:gd name="connsiteX327" fmla="*/ 208580 w 5651563"/>
                <a:gd name="connsiteY327" fmla="*/ 2892888 h 3483768"/>
                <a:gd name="connsiteX328" fmla="*/ 208580 w 5651563"/>
                <a:gd name="connsiteY328" fmla="*/ 2889268 h 3483768"/>
                <a:gd name="connsiteX329" fmla="*/ 208580 w 5651563"/>
                <a:gd name="connsiteY329" fmla="*/ 2889268 h 3483768"/>
                <a:gd name="connsiteX330" fmla="*/ 208580 w 5651563"/>
                <a:gd name="connsiteY330" fmla="*/ 2885649 h 3483768"/>
                <a:gd name="connsiteX331" fmla="*/ 209342 w 5651563"/>
                <a:gd name="connsiteY331" fmla="*/ 2885649 h 3483768"/>
                <a:gd name="connsiteX332" fmla="*/ 209342 w 5651563"/>
                <a:gd name="connsiteY332" fmla="*/ 2882029 h 3483768"/>
                <a:gd name="connsiteX333" fmla="*/ 210199 w 5651563"/>
                <a:gd name="connsiteY333" fmla="*/ 2882029 h 3483768"/>
                <a:gd name="connsiteX334" fmla="*/ 210199 w 5651563"/>
                <a:gd name="connsiteY334" fmla="*/ 2878410 h 3483768"/>
                <a:gd name="connsiteX335" fmla="*/ 211819 w 5651563"/>
                <a:gd name="connsiteY335" fmla="*/ 2878410 h 3483768"/>
                <a:gd name="connsiteX336" fmla="*/ 211819 w 5651563"/>
                <a:gd name="connsiteY336" fmla="*/ 2874790 h 3483768"/>
                <a:gd name="connsiteX337" fmla="*/ 211819 w 5651563"/>
                <a:gd name="connsiteY337" fmla="*/ 2874790 h 3483768"/>
                <a:gd name="connsiteX338" fmla="*/ 211819 w 5651563"/>
                <a:gd name="connsiteY338" fmla="*/ 2871171 h 3483768"/>
                <a:gd name="connsiteX339" fmla="*/ 211819 w 5651563"/>
                <a:gd name="connsiteY339" fmla="*/ 2871171 h 3483768"/>
                <a:gd name="connsiteX340" fmla="*/ 211819 w 5651563"/>
                <a:gd name="connsiteY340" fmla="*/ 2867551 h 3483768"/>
                <a:gd name="connsiteX341" fmla="*/ 211819 w 5651563"/>
                <a:gd name="connsiteY341" fmla="*/ 2867551 h 3483768"/>
                <a:gd name="connsiteX342" fmla="*/ 211819 w 5651563"/>
                <a:gd name="connsiteY342" fmla="*/ 2863932 h 3483768"/>
                <a:gd name="connsiteX343" fmla="*/ 213438 w 5651563"/>
                <a:gd name="connsiteY343" fmla="*/ 2863932 h 3483768"/>
                <a:gd name="connsiteX344" fmla="*/ 213438 w 5651563"/>
                <a:gd name="connsiteY344" fmla="*/ 2860312 h 3483768"/>
                <a:gd name="connsiteX345" fmla="*/ 213438 w 5651563"/>
                <a:gd name="connsiteY345" fmla="*/ 2860312 h 3483768"/>
                <a:gd name="connsiteX346" fmla="*/ 213438 w 5651563"/>
                <a:gd name="connsiteY346" fmla="*/ 2856693 h 3483768"/>
                <a:gd name="connsiteX347" fmla="*/ 213438 w 5651563"/>
                <a:gd name="connsiteY347" fmla="*/ 2856693 h 3483768"/>
                <a:gd name="connsiteX348" fmla="*/ 213438 w 5651563"/>
                <a:gd name="connsiteY348" fmla="*/ 2853073 h 3483768"/>
                <a:gd name="connsiteX349" fmla="*/ 213438 w 5651563"/>
                <a:gd name="connsiteY349" fmla="*/ 2853073 h 3483768"/>
                <a:gd name="connsiteX350" fmla="*/ 213438 w 5651563"/>
                <a:gd name="connsiteY350" fmla="*/ 2849454 h 3483768"/>
                <a:gd name="connsiteX351" fmla="*/ 215057 w 5651563"/>
                <a:gd name="connsiteY351" fmla="*/ 2849454 h 3483768"/>
                <a:gd name="connsiteX352" fmla="*/ 215057 w 5651563"/>
                <a:gd name="connsiteY352" fmla="*/ 2845834 h 3483768"/>
                <a:gd name="connsiteX353" fmla="*/ 215819 w 5651563"/>
                <a:gd name="connsiteY353" fmla="*/ 2845834 h 3483768"/>
                <a:gd name="connsiteX354" fmla="*/ 215819 w 5651563"/>
                <a:gd name="connsiteY354" fmla="*/ 2842215 h 3483768"/>
                <a:gd name="connsiteX355" fmla="*/ 216676 w 5651563"/>
                <a:gd name="connsiteY355" fmla="*/ 2842215 h 3483768"/>
                <a:gd name="connsiteX356" fmla="*/ 216676 w 5651563"/>
                <a:gd name="connsiteY356" fmla="*/ 2838500 h 3483768"/>
                <a:gd name="connsiteX357" fmla="*/ 217438 w 5651563"/>
                <a:gd name="connsiteY357" fmla="*/ 2838500 h 3483768"/>
                <a:gd name="connsiteX358" fmla="*/ 217438 w 5651563"/>
                <a:gd name="connsiteY358" fmla="*/ 2834881 h 3483768"/>
                <a:gd name="connsiteX359" fmla="*/ 217438 w 5651563"/>
                <a:gd name="connsiteY359" fmla="*/ 2834881 h 3483768"/>
                <a:gd name="connsiteX360" fmla="*/ 217438 w 5651563"/>
                <a:gd name="connsiteY360" fmla="*/ 2831261 h 3483768"/>
                <a:gd name="connsiteX361" fmla="*/ 220677 w 5651563"/>
                <a:gd name="connsiteY361" fmla="*/ 2831261 h 3483768"/>
                <a:gd name="connsiteX362" fmla="*/ 220677 w 5651563"/>
                <a:gd name="connsiteY362" fmla="*/ 2827641 h 3483768"/>
                <a:gd name="connsiteX363" fmla="*/ 220677 w 5651563"/>
                <a:gd name="connsiteY363" fmla="*/ 2827641 h 3483768"/>
                <a:gd name="connsiteX364" fmla="*/ 220677 w 5651563"/>
                <a:gd name="connsiteY364" fmla="*/ 2824022 h 3483768"/>
                <a:gd name="connsiteX365" fmla="*/ 220677 w 5651563"/>
                <a:gd name="connsiteY365" fmla="*/ 2824022 h 3483768"/>
                <a:gd name="connsiteX366" fmla="*/ 220677 w 5651563"/>
                <a:gd name="connsiteY366" fmla="*/ 2820403 h 3483768"/>
                <a:gd name="connsiteX367" fmla="*/ 221534 w 5651563"/>
                <a:gd name="connsiteY367" fmla="*/ 2820403 h 3483768"/>
                <a:gd name="connsiteX368" fmla="*/ 221534 w 5651563"/>
                <a:gd name="connsiteY368" fmla="*/ 2816783 h 3483768"/>
                <a:gd name="connsiteX369" fmla="*/ 223153 w 5651563"/>
                <a:gd name="connsiteY369" fmla="*/ 2816783 h 3483768"/>
                <a:gd name="connsiteX370" fmla="*/ 223153 w 5651563"/>
                <a:gd name="connsiteY370" fmla="*/ 2813164 h 3483768"/>
                <a:gd name="connsiteX371" fmla="*/ 223153 w 5651563"/>
                <a:gd name="connsiteY371" fmla="*/ 2813164 h 3483768"/>
                <a:gd name="connsiteX372" fmla="*/ 223153 w 5651563"/>
                <a:gd name="connsiteY372" fmla="*/ 2809544 h 3483768"/>
                <a:gd name="connsiteX373" fmla="*/ 223153 w 5651563"/>
                <a:gd name="connsiteY373" fmla="*/ 2809544 h 3483768"/>
                <a:gd name="connsiteX374" fmla="*/ 223153 w 5651563"/>
                <a:gd name="connsiteY374" fmla="*/ 2805924 h 3483768"/>
                <a:gd name="connsiteX375" fmla="*/ 223916 w 5651563"/>
                <a:gd name="connsiteY375" fmla="*/ 2805924 h 3483768"/>
                <a:gd name="connsiteX376" fmla="*/ 223916 w 5651563"/>
                <a:gd name="connsiteY376" fmla="*/ 2802305 h 3483768"/>
                <a:gd name="connsiteX377" fmla="*/ 223916 w 5651563"/>
                <a:gd name="connsiteY377" fmla="*/ 2802305 h 3483768"/>
                <a:gd name="connsiteX378" fmla="*/ 223916 w 5651563"/>
                <a:gd name="connsiteY378" fmla="*/ 2798686 h 3483768"/>
                <a:gd name="connsiteX379" fmla="*/ 223916 w 5651563"/>
                <a:gd name="connsiteY379" fmla="*/ 2798686 h 3483768"/>
                <a:gd name="connsiteX380" fmla="*/ 223916 w 5651563"/>
                <a:gd name="connsiteY380" fmla="*/ 2795066 h 3483768"/>
                <a:gd name="connsiteX381" fmla="*/ 224773 w 5651563"/>
                <a:gd name="connsiteY381" fmla="*/ 2795066 h 3483768"/>
                <a:gd name="connsiteX382" fmla="*/ 224773 w 5651563"/>
                <a:gd name="connsiteY382" fmla="*/ 2791447 h 3483768"/>
                <a:gd name="connsiteX383" fmla="*/ 224773 w 5651563"/>
                <a:gd name="connsiteY383" fmla="*/ 2791447 h 3483768"/>
                <a:gd name="connsiteX384" fmla="*/ 224773 w 5651563"/>
                <a:gd name="connsiteY384" fmla="*/ 2787827 h 3483768"/>
                <a:gd name="connsiteX385" fmla="*/ 225535 w 5651563"/>
                <a:gd name="connsiteY385" fmla="*/ 2787827 h 3483768"/>
                <a:gd name="connsiteX386" fmla="*/ 225535 w 5651563"/>
                <a:gd name="connsiteY386" fmla="*/ 2784208 h 3483768"/>
                <a:gd name="connsiteX387" fmla="*/ 228773 w 5651563"/>
                <a:gd name="connsiteY387" fmla="*/ 2784208 h 3483768"/>
                <a:gd name="connsiteX388" fmla="*/ 228773 w 5651563"/>
                <a:gd name="connsiteY388" fmla="*/ 2780493 h 3483768"/>
                <a:gd name="connsiteX389" fmla="*/ 229535 w 5651563"/>
                <a:gd name="connsiteY389" fmla="*/ 2780493 h 3483768"/>
                <a:gd name="connsiteX390" fmla="*/ 229535 w 5651563"/>
                <a:gd name="connsiteY390" fmla="*/ 2776873 h 3483768"/>
                <a:gd name="connsiteX391" fmla="*/ 230392 w 5651563"/>
                <a:gd name="connsiteY391" fmla="*/ 2776873 h 3483768"/>
                <a:gd name="connsiteX392" fmla="*/ 230392 w 5651563"/>
                <a:gd name="connsiteY392" fmla="*/ 2773254 h 3483768"/>
                <a:gd name="connsiteX393" fmla="*/ 232012 w 5651563"/>
                <a:gd name="connsiteY393" fmla="*/ 2773254 h 3483768"/>
                <a:gd name="connsiteX394" fmla="*/ 232012 w 5651563"/>
                <a:gd name="connsiteY394" fmla="*/ 2769634 h 3483768"/>
                <a:gd name="connsiteX395" fmla="*/ 232012 w 5651563"/>
                <a:gd name="connsiteY395" fmla="*/ 2769634 h 3483768"/>
                <a:gd name="connsiteX396" fmla="*/ 232012 w 5651563"/>
                <a:gd name="connsiteY396" fmla="*/ 2766015 h 3483768"/>
                <a:gd name="connsiteX397" fmla="*/ 232774 w 5651563"/>
                <a:gd name="connsiteY397" fmla="*/ 2766015 h 3483768"/>
                <a:gd name="connsiteX398" fmla="*/ 232774 w 5651563"/>
                <a:gd name="connsiteY398" fmla="*/ 2762395 h 3483768"/>
                <a:gd name="connsiteX399" fmla="*/ 232774 w 5651563"/>
                <a:gd name="connsiteY399" fmla="*/ 2762395 h 3483768"/>
                <a:gd name="connsiteX400" fmla="*/ 232774 w 5651563"/>
                <a:gd name="connsiteY400" fmla="*/ 2758776 h 3483768"/>
                <a:gd name="connsiteX401" fmla="*/ 233631 w 5651563"/>
                <a:gd name="connsiteY401" fmla="*/ 2758776 h 3483768"/>
                <a:gd name="connsiteX402" fmla="*/ 233631 w 5651563"/>
                <a:gd name="connsiteY402" fmla="*/ 2755156 h 3483768"/>
                <a:gd name="connsiteX403" fmla="*/ 233631 w 5651563"/>
                <a:gd name="connsiteY403" fmla="*/ 2755156 h 3483768"/>
                <a:gd name="connsiteX404" fmla="*/ 233631 w 5651563"/>
                <a:gd name="connsiteY404" fmla="*/ 2751537 h 3483768"/>
                <a:gd name="connsiteX405" fmla="*/ 233631 w 5651563"/>
                <a:gd name="connsiteY405" fmla="*/ 2751537 h 3483768"/>
                <a:gd name="connsiteX406" fmla="*/ 233631 w 5651563"/>
                <a:gd name="connsiteY406" fmla="*/ 2747917 h 3483768"/>
                <a:gd name="connsiteX407" fmla="*/ 234393 w 5651563"/>
                <a:gd name="connsiteY407" fmla="*/ 2747917 h 3483768"/>
                <a:gd name="connsiteX408" fmla="*/ 234393 w 5651563"/>
                <a:gd name="connsiteY408" fmla="*/ 2744298 h 3483768"/>
                <a:gd name="connsiteX409" fmla="*/ 234393 w 5651563"/>
                <a:gd name="connsiteY409" fmla="*/ 2744298 h 3483768"/>
                <a:gd name="connsiteX410" fmla="*/ 234393 w 5651563"/>
                <a:gd name="connsiteY410" fmla="*/ 2740678 h 3483768"/>
                <a:gd name="connsiteX411" fmla="*/ 235250 w 5651563"/>
                <a:gd name="connsiteY411" fmla="*/ 2740678 h 3483768"/>
                <a:gd name="connsiteX412" fmla="*/ 235250 w 5651563"/>
                <a:gd name="connsiteY412" fmla="*/ 2737059 h 3483768"/>
                <a:gd name="connsiteX413" fmla="*/ 236012 w 5651563"/>
                <a:gd name="connsiteY413" fmla="*/ 2737059 h 3483768"/>
                <a:gd name="connsiteX414" fmla="*/ 236012 w 5651563"/>
                <a:gd name="connsiteY414" fmla="*/ 2733439 h 3483768"/>
                <a:gd name="connsiteX415" fmla="*/ 236012 w 5651563"/>
                <a:gd name="connsiteY415" fmla="*/ 2733439 h 3483768"/>
                <a:gd name="connsiteX416" fmla="*/ 236012 w 5651563"/>
                <a:gd name="connsiteY416" fmla="*/ 2729820 h 3483768"/>
                <a:gd name="connsiteX417" fmla="*/ 237632 w 5651563"/>
                <a:gd name="connsiteY417" fmla="*/ 2729820 h 3483768"/>
                <a:gd name="connsiteX418" fmla="*/ 237632 w 5651563"/>
                <a:gd name="connsiteY418" fmla="*/ 2726200 h 3483768"/>
                <a:gd name="connsiteX419" fmla="*/ 237632 w 5651563"/>
                <a:gd name="connsiteY419" fmla="*/ 2726200 h 3483768"/>
                <a:gd name="connsiteX420" fmla="*/ 237632 w 5651563"/>
                <a:gd name="connsiteY420" fmla="*/ 2722581 h 3483768"/>
                <a:gd name="connsiteX421" fmla="*/ 237632 w 5651563"/>
                <a:gd name="connsiteY421" fmla="*/ 2722581 h 3483768"/>
                <a:gd name="connsiteX422" fmla="*/ 237632 w 5651563"/>
                <a:gd name="connsiteY422" fmla="*/ 2718866 h 3483768"/>
                <a:gd name="connsiteX423" fmla="*/ 238489 w 5651563"/>
                <a:gd name="connsiteY423" fmla="*/ 2718866 h 3483768"/>
                <a:gd name="connsiteX424" fmla="*/ 238489 w 5651563"/>
                <a:gd name="connsiteY424" fmla="*/ 2715247 h 3483768"/>
                <a:gd name="connsiteX425" fmla="*/ 238489 w 5651563"/>
                <a:gd name="connsiteY425" fmla="*/ 2715247 h 3483768"/>
                <a:gd name="connsiteX426" fmla="*/ 238489 w 5651563"/>
                <a:gd name="connsiteY426" fmla="*/ 2711627 h 3483768"/>
                <a:gd name="connsiteX427" fmla="*/ 238489 w 5651563"/>
                <a:gd name="connsiteY427" fmla="*/ 2711627 h 3483768"/>
                <a:gd name="connsiteX428" fmla="*/ 238489 w 5651563"/>
                <a:gd name="connsiteY428" fmla="*/ 2708008 h 3483768"/>
                <a:gd name="connsiteX429" fmla="*/ 240108 w 5651563"/>
                <a:gd name="connsiteY429" fmla="*/ 2708008 h 3483768"/>
                <a:gd name="connsiteX430" fmla="*/ 240108 w 5651563"/>
                <a:gd name="connsiteY430" fmla="*/ 2704388 h 3483768"/>
                <a:gd name="connsiteX431" fmla="*/ 240108 w 5651563"/>
                <a:gd name="connsiteY431" fmla="*/ 2704388 h 3483768"/>
                <a:gd name="connsiteX432" fmla="*/ 240108 w 5651563"/>
                <a:gd name="connsiteY432" fmla="*/ 2700769 h 3483768"/>
                <a:gd name="connsiteX433" fmla="*/ 241727 w 5651563"/>
                <a:gd name="connsiteY433" fmla="*/ 2700769 h 3483768"/>
                <a:gd name="connsiteX434" fmla="*/ 241727 w 5651563"/>
                <a:gd name="connsiteY434" fmla="*/ 2697149 h 3483768"/>
                <a:gd name="connsiteX435" fmla="*/ 242489 w 5651563"/>
                <a:gd name="connsiteY435" fmla="*/ 2697149 h 3483768"/>
                <a:gd name="connsiteX436" fmla="*/ 242489 w 5651563"/>
                <a:gd name="connsiteY436" fmla="*/ 2693530 h 3483768"/>
                <a:gd name="connsiteX437" fmla="*/ 242489 w 5651563"/>
                <a:gd name="connsiteY437" fmla="*/ 2693530 h 3483768"/>
                <a:gd name="connsiteX438" fmla="*/ 242489 w 5651563"/>
                <a:gd name="connsiteY438" fmla="*/ 2689910 h 3483768"/>
                <a:gd name="connsiteX439" fmla="*/ 242489 w 5651563"/>
                <a:gd name="connsiteY439" fmla="*/ 2689910 h 3483768"/>
                <a:gd name="connsiteX440" fmla="*/ 242489 w 5651563"/>
                <a:gd name="connsiteY440" fmla="*/ 2686291 h 3483768"/>
                <a:gd name="connsiteX441" fmla="*/ 242489 w 5651563"/>
                <a:gd name="connsiteY441" fmla="*/ 2686291 h 3483768"/>
                <a:gd name="connsiteX442" fmla="*/ 242489 w 5651563"/>
                <a:gd name="connsiteY442" fmla="*/ 2682671 h 3483768"/>
                <a:gd name="connsiteX443" fmla="*/ 242489 w 5651563"/>
                <a:gd name="connsiteY443" fmla="*/ 2682671 h 3483768"/>
                <a:gd name="connsiteX444" fmla="*/ 242489 w 5651563"/>
                <a:gd name="connsiteY444" fmla="*/ 2679052 h 3483768"/>
                <a:gd name="connsiteX445" fmla="*/ 242489 w 5651563"/>
                <a:gd name="connsiteY445" fmla="*/ 2679052 h 3483768"/>
                <a:gd name="connsiteX446" fmla="*/ 242489 w 5651563"/>
                <a:gd name="connsiteY446" fmla="*/ 2675432 h 3483768"/>
                <a:gd name="connsiteX447" fmla="*/ 243346 w 5651563"/>
                <a:gd name="connsiteY447" fmla="*/ 2675432 h 3483768"/>
                <a:gd name="connsiteX448" fmla="*/ 243346 w 5651563"/>
                <a:gd name="connsiteY448" fmla="*/ 2671813 h 3483768"/>
                <a:gd name="connsiteX449" fmla="*/ 244108 w 5651563"/>
                <a:gd name="connsiteY449" fmla="*/ 2671813 h 3483768"/>
                <a:gd name="connsiteX450" fmla="*/ 244108 w 5651563"/>
                <a:gd name="connsiteY450" fmla="*/ 2668193 h 3483768"/>
                <a:gd name="connsiteX451" fmla="*/ 244108 w 5651563"/>
                <a:gd name="connsiteY451" fmla="*/ 2668193 h 3483768"/>
                <a:gd name="connsiteX452" fmla="*/ 244108 w 5651563"/>
                <a:gd name="connsiteY452" fmla="*/ 2664574 h 3483768"/>
                <a:gd name="connsiteX453" fmla="*/ 244966 w 5651563"/>
                <a:gd name="connsiteY453" fmla="*/ 2664574 h 3483768"/>
                <a:gd name="connsiteX454" fmla="*/ 244966 w 5651563"/>
                <a:gd name="connsiteY454" fmla="*/ 2660954 h 3483768"/>
                <a:gd name="connsiteX455" fmla="*/ 245728 w 5651563"/>
                <a:gd name="connsiteY455" fmla="*/ 2660954 h 3483768"/>
                <a:gd name="connsiteX456" fmla="*/ 245728 w 5651563"/>
                <a:gd name="connsiteY456" fmla="*/ 2657239 h 3483768"/>
                <a:gd name="connsiteX457" fmla="*/ 247347 w 5651563"/>
                <a:gd name="connsiteY457" fmla="*/ 2657239 h 3483768"/>
                <a:gd name="connsiteX458" fmla="*/ 247347 w 5651563"/>
                <a:gd name="connsiteY458" fmla="*/ 2653620 h 3483768"/>
                <a:gd name="connsiteX459" fmla="*/ 248204 w 5651563"/>
                <a:gd name="connsiteY459" fmla="*/ 2653620 h 3483768"/>
                <a:gd name="connsiteX460" fmla="*/ 248204 w 5651563"/>
                <a:gd name="connsiteY460" fmla="*/ 2650000 h 3483768"/>
                <a:gd name="connsiteX461" fmla="*/ 248204 w 5651563"/>
                <a:gd name="connsiteY461" fmla="*/ 2650000 h 3483768"/>
                <a:gd name="connsiteX462" fmla="*/ 248204 w 5651563"/>
                <a:gd name="connsiteY462" fmla="*/ 2646381 h 3483768"/>
                <a:gd name="connsiteX463" fmla="*/ 248204 w 5651563"/>
                <a:gd name="connsiteY463" fmla="*/ 2646381 h 3483768"/>
                <a:gd name="connsiteX464" fmla="*/ 248204 w 5651563"/>
                <a:gd name="connsiteY464" fmla="*/ 2642761 h 3483768"/>
                <a:gd name="connsiteX465" fmla="*/ 249824 w 5651563"/>
                <a:gd name="connsiteY465" fmla="*/ 2642761 h 3483768"/>
                <a:gd name="connsiteX466" fmla="*/ 249824 w 5651563"/>
                <a:gd name="connsiteY466" fmla="*/ 2639142 h 3483768"/>
                <a:gd name="connsiteX467" fmla="*/ 250586 w 5651563"/>
                <a:gd name="connsiteY467" fmla="*/ 2639142 h 3483768"/>
                <a:gd name="connsiteX468" fmla="*/ 250586 w 5651563"/>
                <a:gd name="connsiteY468" fmla="*/ 2635522 h 3483768"/>
                <a:gd name="connsiteX469" fmla="*/ 252205 w 5651563"/>
                <a:gd name="connsiteY469" fmla="*/ 2635522 h 3483768"/>
                <a:gd name="connsiteX470" fmla="*/ 252205 w 5651563"/>
                <a:gd name="connsiteY470" fmla="*/ 2631903 h 3483768"/>
                <a:gd name="connsiteX471" fmla="*/ 252967 w 5651563"/>
                <a:gd name="connsiteY471" fmla="*/ 2631903 h 3483768"/>
                <a:gd name="connsiteX472" fmla="*/ 252967 w 5651563"/>
                <a:gd name="connsiteY472" fmla="*/ 2628283 h 3483768"/>
                <a:gd name="connsiteX473" fmla="*/ 252967 w 5651563"/>
                <a:gd name="connsiteY473" fmla="*/ 2628283 h 3483768"/>
                <a:gd name="connsiteX474" fmla="*/ 252967 w 5651563"/>
                <a:gd name="connsiteY474" fmla="*/ 2624664 h 3483768"/>
                <a:gd name="connsiteX475" fmla="*/ 253824 w 5651563"/>
                <a:gd name="connsiteY475" fmla="*/ 2624664 h 3483768"/>
                <a:gd name="connsiteX476" fmla="*/ 253824 w 5651563"/>
                <a:gd name="connsiteY476" fmla="*/ 2621045 h 3483768"/>
                <a:gd name="connsiteX477" fmla="*/ 255443 w 5651563"/>
                <a:gd name="connsiteY477" fmla="*/ 2621045 h 3483768"/>
                <a:gd name="connsiteX478" fmla="*/ 255443 w 5651563"/>
                <a:gd name="connsiteY478" fmla="*/ 2617425 h 3483768"/>
                <a:gd name="connsiteX479" fmla="*/ 255443 w 5651563"/>
                <a:gd name="connsiteY479" fmla="*/ 2617425 h 3483768"/>
                <a:gd name="connsiteX480" fmla="*/ 255443 w 5651563"/>
                <a:gd name="connsiteY480" fmla="*/ 2613805 h 3483768"/>
                <a:gd name="connsiteX481" fmla="*/ 257824 w 5651563"/>
                <a:gd name="connsiteY481" fmla="*/ 2613805 h 3483768"/>
                <a:gd name="connsiteX482" fmla="*/ 257824 w 5651563"/>
                <a:gd name="connsiteY482" fmla="*/ 2610186 h 3483768"/>
                <a:gd name="connsiteX483" fmla="*/ 258682 w 5651563"/>
                <a:gd name="connsiteY483" fmla="*/ 2610186 h 3483768"/>
                <a:gd name="connsiteX484" fmla="*/ 258682 w 5651563"/>
                <a:gd name="connsiteY484" fmla="*/ 2606566 h 3483768"/>
                <a:gd name="connsiteX485" fmla="*/ 259444 w 5651563"/>
                <a:gd name="connsiteY485" fmla="*/ 2606566 h 3483768"/>
                <a:gd name="connsiteX486" fmla="*/ 259444 w 5651563"/>
                <a:gd name="connsiteY486" fmla="*/ 2602947 h 3483768"/>
                <a:gd name="connsiteX487" fmla="*/ 259444 w 5651563"/>
                <a:gd name="connsiteY487" fmla="*/ 2602947 h 3483768"/>
                <a:gd name="connsiteX488" fmla="*/ 259444 w 5651563"/>
                <a:gd name="connsiteY488" fmla="*/ 2599328 h 3483768"/>
                <a:gd name="connsiteX489" fmla="*/ 260301 w 5651563"/>
                <a:gd name="connsiteY489" fmla="*/ 2599328 h 3483768"/>
                <a:gd name="connsiteX490" fmla="*/ 260301 w 5651563"/>
                <a:gd name="connsiteY490" fmla="*/ 2595613 h 3483768"/>
                <a:gd name="connsiteX491" fmla="*/ 261063 w 5651563"/>
                <a:gd name="connsiteY491" fmla="*/ 2595613 h 3483768"/>
                <a:gd name="connsiteX492" fmla="*/ 261063 w 5651563"/>
                <a:gd name="connsiteY492" fmla="*/ 2591993 h 3483768"/>
                <a:gd name="connsiteX493" fmla="*/ 261063 w 5651563"/>
                <a:gd name="connsiteY493" fmla="*/ 2591993 h 3483768"/>
                <a:gd name="connsiteX494" fmla="*/ 261063 w 5651563"/>
                <a:gd name="connsiteY494" fmla="*/ 2588374 h 3483768"/>
                <a:gd name="connsiteX495" fmla="*/ 261920 w 5651563"/>
                <a:gd name="connsiteY495" fmla="*/ 2588374 h 3483768"/>
                <a:gd name="connsiteX496" fmla="*/ 261920 w 5651563"/>
                <a:gd name="connsiteY496" fmla="*/ 2584754 h 3483768"/>
                <a:gd name="connsiteX497" fmla="*/ 262682 w 5651563"/>
                <a:gd name="connsiteY497" fmla="*/ 2584754 h 3483768"/>
                <a:gd name="connsiteX498" fmla="*/ 262682 w 5651563"/>
                <a:gd name="connsiteY498" fmla="*/ 2581135 h 3483768"/>
                <a:gd name="connsiteX499" fmla="*/ 264301 w 5651563"/>
                <a:gd name="connsiteY499" fmla="*/ 2581135 h 3483768"/>
                <a:gd name="connsiteX500" fmla="*/ 264301 w 5651563"/>
                <a:gd name="connsiteY500" fmla="*/ 2577515 h 3483768"/>
                <a:gd name="connsiteX501" fmla="*/ 265159 w 5651563"/>
                <a:gd name="connsiteY501" fmla="*/ 2577515 h 3483768"/>
                <a:gd name="connsiteX502" fmla="*/ 265159 w 5651563"/>
                <a:gd name="connsiteY502" fmla="*/ 2573896 h 3483768"/>
                <a:gd name="connsiteX503" fmla="*/ 265159 w 5651563"/>
                <a:gd name="connsiteY503" fmla="*/ 2573896 h 3483768"/>
                <a:gd name="connsiteX504" fmla="*/ 265159 w 5651563"/>
                <a:gd name="connsiteY504" fmla="*/ 2570276 h 3483768"/>
                <a:gd name="connsiteX505" fmla="*/ 265159 w 5651563"/>
                <a:gd name="connsiteY505" fmla="*/ 2570276 h 3483768"/>
                <a:gd name="connsiteX506" fmla="*/ 265159 w 5651563"/>
                <a:gd name="connsiteY506" fmla="*/ 2566657 h 3483768"/>
                <a:gd name="connsiteX507" fmla="*/ 265921 w 5651563"/>
                <a:gd name="connsiteY507" fmla="*/ 2566657 h 3483768"/>
                <a:gd name="connsiteX508" fmla="*/ 265921 w 5651563"/>
                <a:gd name="connsiteY508" fmla="*/ 2563037 h 3483768"/>
                <a:gd name="connsiteX509" fmla="*/ 265921 w 5651563"/>
                <a:gd name="connsiteY509" fmla="*/ 2563037 h 3483768"/>
                <a:gd name="connsiteX510" fmla="*/ 265921 w 5651563"/>
                <a:gd name="connsiteY510" fmla="*/ 2559418 h 3483768"/>
                <a:gd name="connsiteX511" fmla="*/ 265921 w 5651563"/>
                <a:gd name="connsiteY511" fmla="*/ 2559418 h 3483768"/>
                <a:gd name="connsiteX512" fmla="*/ 265921 w 5651563"/>
                <a:gd name="connsiteY512" fmla="*/ 2555798 h 3483768"/>
                <a:gd name="connsiteX513" fmla="*/ 267540 w 5651563"/>
                <a:gd name="connsiteY513" fmla="*/ 2555798 h 3483768"/>
                <a:gd name="connsiteX514" fmla="*/ 267540 w 5651563"/>
                <a:gd name="connsiteY514" fmla="*/ 2552179 h 3483768"/>
                <a:gd name="connsiteX515" fmla="*/ 267540 w 5651563"/>
                <a:gd name="connsiteY515" fmla="*/ 2552179 h 3483768"/>
                <a:gd name="connsiteX516" fmla="*/ 267540 w 5651563"/>
                <a:gd name="connsiteY516" fmla="*/ 2548559 h 3483768"/>
                <a:gd name="connsiteX517" fmla="*/ 268397 w 5651563"/>
                <a:gd name="connsiteY517" fmla="*/ 2548559 h 3483768"/>
                <a:gd name="connsiteX518" fmla="*/ 268397 w 5651563"/>
                <a:gd name="connsiteY518" fmla="*/ 2544940 h 3483768"/>
                <a:gd name="connsiteX519" fmla="*/ 270016 w 5651563"/>
                <a:gd name="connsiteY519" fmla="*/ 2544940 h 3483768"/>
                <a:gd name="connsiteX520" fmla="*/ 270016 w 5651563"/>
                <a:gd name="connsiteY520" fmla="*/ 2541320 h 3483768"/>
                <a:gd name="connsiteX521" fmla="*/ 270778 w 5651563"/>
                <a:gd name="connsiteY521" fmla="*/ 2541320 h 3483768"/>
                <a:gd name="connsiteX522" fmla="*/ 270778 w 5651563"/>
                <a:gd name="connsiteY522" fmla="*/ 2537701 h 3483768"/>
                <a:gd name="connsiteX523" fmla="*/ 271636 w 5651563"/>
                <a:gd name="connsiteY523" fmla="*/ 2537701 h 3483768"/>
                <a:gd name="connsiteX524" fmla="*/ 271636 w 5651563"/>
                <a:gd name="connsiteY524" fmla="*/ 2533986 h 3483768"/>
                <a:gd name="connsiteX525" fmla="*/ 273255 w 5651563"/>
                <a:gd name="connsiteY525" fmla="*/ 2533986 h 3483768"/>
                <a:gd name="connsiteX526" fmla="*/ 273255 w 5651563"/>
                <a:gd name="connsiteY526" fmla="*/ 2530366 h 3483768"/>
                <a:gd name="connsiteX527" fmla="*/ 273255 w 5651563"/>
                <a:gd name="connsiteY527" fmla="*/ 2530366 h 3483768"/>
                <a:gd name="connsiteX528" fmla="*/ 273255 w 5651563"/>
                <a:gd name="connsiteY528" fmla="*/ 2526747 h 3483768"/>
                <a:gd name="connsiteX529" fmla="*/ 273255 w 5651563"/>
                <a:gd name="connsiteY529" fmla="*/ 2526747 h 3483768"/>
                <a:gd name="connsiteX530" fmla="*/ 273255 w 5651563"/>
                <a:gd name="connsiteY530" fmla="*/ 2523128 h 3483768"/>
                <a:gd name="connsiteX531" fmla="*/ 273255 w 5651563"/>
                <a:gd name="connsiteY531" fmla="*/ 2523128 h 3483768"/>
                <a:gd name="connsiteX532" fmla="*/ 273255 w 5651563"/>
                <a:gd name="connsiteY532" fmla="*/ 2519508 h 3483768"/>
                <a:gd name="connsiteX533" fmla="*/ 274017 w 5651563"/>
                <a:gd name="connsiteY533" fmla="*/ 2519508 h 3483768"/>
                <a:gd name="connsiteX534" fmla="*/ 274017 w 5651563"/>
                <a:gd name="connsiteY534" fmla="*/ 2515888 h 3483768"/>
                <a:gd name="connsiteX535" fmla="*/ 274874 w 5651563"/>
                <a:gd name="connsiteY535" fmla="*/ 2515888 h 3483768"/>
                <a:gd name="connsiteX536" fmla="*/ 274874 w 5651563"/>
                <a:gd name="connsiteY536" fmla="*/ 2512269 h 3483768"/>
                <a:gd name="connsiteX537" fmla="*/ 274874 w 5651563"/>
                <a:gd name="connsiteY537" fmla="*/ 2512269 h 3483768"/>
                <a:gd name="connsiteX538" fmla="*/ 274874 w 5651563"/>
                <a:gd name="connsiteY538" fmla="*/ 2508649 h 3483768"/>
                <a:gd name="connsiteX539" fmla="*/ 278017 w 5651563"/>
                <a:gd name="connsiteY539" fmla="*/ 2508649 h 3483768"/>
                <a:gd name="connsiteX540" fmla="*/ 278017 w 5651563"/>
                <a:gd name="connsiteY540" fmla="*/ 2505030 h 3483768"/>
                <a:gd name="connsiteX541" fmla="*/ 278017 w 5651563"/>
                <a:gd name="connsiteY541" fmla="*/ 2505030 h 3483768"/>
                <a:gd name="connsiteX542" fmla="*/ 278017 w 5651563"/>
                <a:gd name="connsiteY542" fmla="*/ 2501410 h 3483768"/>
                <a:gd name="connsiteX543" fmla="*/ 278875 w 5651563"/>
                <a:gd name="connsiteY543" fmla="*/ 2501410 h 3483768"/>
                <a:gd name="connsiteX544" fmla="*/ 278875 w 5651563"/>
                <a:gd name="connsiteY544" fmla="*/ 2497791 h 3483768"/>
                <a:gd name="connsiteX545" fmla="*/ 279637 w 5651563"/>
                <a:gd name="connsiteY545" fmla="*/ 2497791 h 3483768"/>
                <a:gd name="connsiteX546" fmla="*/ 279637 w 5651563"/>
                <a:gd name="connsiteY546" fmla="*/ 2494171 h 3483768"/>
                <a:gd name="connsiteX547" fmla="*/ 279637 w 5651563"/>
                <a:gd name="connsiteY547" fmla="*/ 2494171 h 3483768"/>
                <a:gd name="connsiteX548" fmla="*/ 279637 w 5651563"/>
                <a:gd name="connsiteY548" fmla="*/ 2490552 h 3483768"/>
                <a:gd name="connsiteX549" fmla="*/ 281256 w 5651563"/>
                <a:gd name="connsiteY549" fmla="*/ 2490552 h 3483768"/>
                <a:gd name="connsiteX550" fmla="*/ 281256 w 5651563"/>
                <a:gd name="connsiteY550" fmla="*/ 2486932 h 3483768"/>
                <a:gd name="connsiteX551" fmla="*/ 281256 w 5651563"/>
                <a:gd name="connsiteY551" fmla="*/ 2486932 h 3483768"/>
                <a:gd name="connsiteX552" fmla="*/ 281256 w 5651563"/>
                <a:gd name="connsiteY552" fmla="*/ 2483313 h 3483768"/>
                <a:gd name="connsiteX553" fmla="*/ 282113 w 5651563"/>
                <a:gd name="connsiteY553" fmla="*/ 2483313 h 3483768"/>
                <a:gd name="connsiteX554" fmla="*/ 282113 w 5651563"/>
                <a:gd name="connsiteY554" fmla="*/ 2479693 h 3483768"/>
                <a:gd name="connsiteX555" fmla="*/ 282113 w 5651563"/>
                <a:gd name="connsiteY555" fmla="*/ 2479693 h 3483768"/>
                <a:gd name="connsiteX556" fmla="*/ 282113 w 5651563"/>
                <a:gd name="connsiteY556" fmla="*/ 2476074 h 3483768"/>
                <a:gd name="connsiteX557" fmla="*/ 282875 w 5651563"/>
                <a:gd name="connsiteY557" fmla="*/ 2476074 h 3483768"/>
                <a:gd name="connsiteX558" fmla="*/ 282875 w 5651563"/>
                <a:gd name="connsiteY558" fmla="*/ 2472359 h 3483768"/>
                <a:gd name="connsiteX559" fmla="*/ 285352 w 5651563"/>
                <a:gd name="connsiteY559" fmla="*/ 2472359 h 3483768"/>
                <a:gd name="connsiteX560" fmla="*/ 285352 w 5651563"/>
                <a:gd name="connsiteY560" fmla="*/ 2468740 h 3483768"/>
                <a:gd name="connsiteX561" fmla="*/ 286971 w 5651563"/>
                <a:gd name="connsiteY561" fmla="*/ 2468740 h 3483768"/>
                <a:gd name="connsiteX562" fmla="*/ 286971 w 5651563"/>
                <a:gd name="connsiteY562" fmla="*/ 2465120 h 3483768"/>
                <a:gd name="connsiteX563" fmla="*/ 286971 w 5651563"/>
                <a:gd name="connsiteY563" fmla="*/ 2465120 h 3483768"/>
                <a:gd name="connsiteX564" fmla="*/ 286971 w 5651563"/>
                <a:gd name="connsiteY564" fmla="*/ 2461501 h 3483768"/>
                <a:gd name="connsiteX565" fmla="*/ 287733 w 5651563"/>
                <a:gd name="connsiteY565" fmla="*/ 2461501 h 3483768"/>
                <a:gd name="connsiteX566" fmla="*/ 287733 w 5651563"/>
                <a:gd name="connsiteY566" fmla="*/ 2457881 h 3483768"/>
                <a:gd name="connsiteX567" fmla="*/ 290209 w 5651563"/>
                <a:gd name="connsiteY567" fmla="*/ 2457881 h 3483768"/>
                <a:gd name="connsiteX568" fmla="*/ 290209 w 5651563"/>
                <a:gd name="connsiteY568" fmla="*/ 2454262 h 3483768"/>
                <a:gd name="connsiteX569" fmla="*/ 290971 w 5651563"/>
                <a:gd name="connsiteY569" fmla="*/ 2454262 h 3483768"/>
                <a:gd name="connsiteX570" fmla="*/ 290971 w 5651563"/>
                <a:gd name="connsiteY570" fmla="*/ 2450642 h 3483768"/>
                <a:gd name="connsiteX571" fmla="*/ 291829 w 5651563"/>
                <a:gd name="connsiteY571" fmla="*/ 2450642 h 3483768"/>
                <a:gd name="connsiteX572" fmla="*/ 291829 w 5651563"/>
                <a:gd name="connsiteY572" fmla="*/ 2447023 h 3483768"/>
                <a:gd name="connsiteX573" fmla="*/ 291829 w 5651563"/>
                <a:gd name="connsiteY573" fmla="*/ 2447023 h 3483768"/>
                <a:gd name="connsiteX574" fmla="*/ 291829 w 5651563"/>
                <a:gd name="connsiteY574" fmla="*/ 2443403 h 3483768"/>
                <a:gd name="connsiteX575" fmla="*/ 293448 w 5651563"/>
                <a:gd name="connsiteY575" fmla="*/ 2443403 h 3483768"/>
                <a:gd name="connsiteX576" fmla="*/ 293448 w 5651563"/>
                <a:gd name="connsiteY576" fmla="*/ 2439784 h 3483768"/>
                <a:gd name="connsiteX577" fmla="*/ 293448 w 5651563"/>
                <a:gd name="connsiteY577" fmla="*/ 2439784 h 3483768"/>
                <a:gd name="connsiteX578" fmla="*/ 293448 w 5651563"/>
                <a:gd name="connsiteY578" fmla="*/ 2436164 h 3483768"/>
                <a:gd name="connsiteX579" fmla="*/ 295067 w 5651563"/>
                <a:gd name="connsiteY579" fmla="*/ 2436164 h 3483768"/>
                <a:gd name="connsiteX580" fmla="*/ 295067 w 5651563"/>
                <a:gd name="connsiteY580" fmla="*/ 2432545 h 3483768"/>
                <a:gd name="connsiteX581" fmla="*/ 295829 w 5651563"/>
                <a:gd name="connsiteY581" fmla="*/ 2432545 h 3483768"/>
                <a:gd name="connsiteX582" fmla="*/ 295829 w 5651563"/>
                <a:gd name="connsiteY582" fmla="*/ 2428925 h 3483768"/>
                <a:gd name="connsiteX583" fmla="*/ 296687 w 5651563"/>
                <a:gd name="connsiteY583" fmla="*/ 2428925 h 3483768"/>
                <a:gd name="connsiteX584" fmla="*/ 296687 w 5651563"/>
                <a:gd name="connsiteY584" fmla="*/ 2425306 h 3483768"/>
                <a:gd name="connsiteX585" fmla="*/ 297449 w 5651563"/>
                <a:gd name="connsiteY585" fmla="*/ 2425306 h 3483768"/>
                <a:gd name="connsiteX586" fmla="*/ 297449 w 5651563"/>
                <a:gd name="connsiteY586" fmla="*/ 2421686 h 3483768"/>
                <a:gd name="connsiteX587" fmla="*/ 298306 w 5651563"/>
                <a:gd name="connsiteY587" fmla="*/ 2421686 h 3483768"/>
                <a:gd name="connsiteX588" fmla="*/ 298306 w 5651563"/>
                <a:gd name="connsiteY588" fmla="*/ 2418066 h 3483768"/>
                <a:gd name="connsiteX589" fmla="*/ 299925 w 5651563"/>
                <a:gd name="connsiteY589" fmla="*/ 2418066 h 3483768"/>
                <a:gd name="connsiteX590" fmla="*/ 299925 w 5651563"/>
                <a:gd name="connsiteY590" fmla="*/ 2414447 h 3483768"/>
                <a:gd name="connsiteX591" fmla="*/ 299925 w 5651563"/>
                <a:gd name="connsiteY591" fmla="*/ 2414447 h 3483768"/>
                <a:gd name="connsiteX592" fmla="*/ 299925 w 5651563"/>
                <a:gd name="connsiteY592" fmla="*/ 2410732 h 3483768"/>
                <a:gd name="connsiteX593" fmla="*/ 300687 w 5651563"/>
                <a:gd name="connsiteY593" fmla="*/ 2410732 h 3483768"/>
                <a:gd name="connsiteX594" fmla="*/ 300687 w 5651563"/>
                <a:gd name="connsiteY594" fmla="*/ 2407113 h 3483768"/>
                <a:gd name="connsiteX595" fmla="*/ 301449 w 5651563"/>
                <a:gd name="connsiteY595" fmla="*/ 2407113 h 3483768"/>
                <a:gd name="connsiteX596" fmla="*/ 301449 w 5651563"/>
                <a:gd name="connsiteY596" fmla="*/ 2403493 h 3483768"/>
                <a:gd name="connsiteX597" fmla="*/ 302306 w 5651563"/>
                <a:gd name="connsiteY597" fmla="*/ 2403493 h 3483768"/>
                <a:gd name="connsiteX598" fmla="*/ 302306 w 5651563"/>
                <a:gd name="connsiteY598" fmla="*/ 2399874 h 3483768"/>
                <a:gd name="connsiteX599" fmla="*/ 303068 w 5651563"/>
                <a:gd name="connsiteY599" fmla="*/ 2399874 h 3483768"/>
                <a:gd name="connsiteX600" fmla="*/ 303068 w 5651563"/>
                <a:gd name="connsiteY600" fmla="*/ 2396254 h 3483768"/>
                <a:gd name="connsiteX601" fmla="*/ 303925 w 5651563"/>
                <a:gd name="connsiteY601" fmla="*/ 2396254 h 3483768"/>
                <a:gd name="connsiteX602" fmla="*/ 303925 w 5651563"/>
                <a:gd name="connsiteY602" fmla="*/ 2392635 h 3483768"/>
                <a:gd name="connsiteX603" fmla="*/ 303925 w 5651563"/>
                <a:gd name="connsiteY603" fmla="*/ 2392635 h 3483768"/>
                <a:gd name="connsiteX604" fmla="*/ 303925 w 5651563"/>
                <a:gd name="connsiteY604" fmla="*/ 2389015 h 3483768"/>
                <a:gd name="connsiteX605" fmla="*/ 304687 w 5651563"/>
                <a:gd name="connsiteY605" fmla="*/ 2389015 h 3483768"/>
                <a:gd name="connsiteX606" fmla="*/ 304687 w 5651563"/>
                <a:gd name="connsiteY606" fmla="*/ 2385396 h 3483768"/>
                <a:gd name="connsiteX607" fmla="*/ 305545 w 5651563"/>
                <a:gd name="connsiteY607" fmla="*/ 2385396 h 3483768"/>
                <a:gd name="connsiteX608" fmla="*/ 305545 w 5651563"/>
                <a:gd name="connsiteY608" fmla="*/ 2381776 h 3483768"/>
                <a:gd name="connsiteX609" fmla="*/ 305545 w 5651563"/>
                <a:gd name="connsiteY609" fmla="*/ 2381776 h 3483768"/>
                <a:gd name="connsiteX610" fmla="*/ 305545 w 5651563"/>
                <a:gd name="connsiteY610" fmla="*/ 2378157 h 3483768"/>
                <a:gd name="connsiteX611" fmla="*/ 307164 w 5651563"/>
                <a:gd name="connsiteY611" fmla="*/ 2378157 h 3483768"/>
                <a:gd name="connsiteX612" fmla="*/ 307164 w 5651563"/>
                <a:gd name="connsiteY612" fmla="*/ 2374537 h 3483768"/>
                <a:gd name="connsiteX613" fmla="*/ 308783 w 5651563"/>
                <a:gd name="connsiteY613" fmla="*/ 2374537 h 3483768"/>
                <a:gd name="connsiteX614" fmla="*/ 308783 w 5651563"/>
                <a:gd name="connsiteY614" fmla="*/ 2370918 h 3483768"/>
                <a:gd name="connsiteX615" fmla="*/ 308783 w 5651563"/>
                <a:gd name="connsiteY615" fmla="*/ 2370918 h 3483768"/>
                <a:gd name="connsiteX616" fmla="*/ 308783 w 5651563"/>
                <a:gd name="connsiteY616" fmla="*/ 2367298 h 3483768"/>
                <a:gd name="connsiteX617" fmla="*/ 309545 w 5651563"/>
                <a:gd name="connsiteY617" fmla="*/ 2367298 h 3483768"/>
                <a:gd name="connsiteX618" fmla="*/ 309545 w 5651563"/>
                <a:gd name="connsiteY618" fmla="*/ 2363679 h 3483768"/>
                <a:gd name="connsiteX619" fmla="*/ 309545 w 5651563"/>
                <a:gd name="connsiteY619" fmla="*/ 2363679 h 3483768"/>
                <a:gd name="connsiteX620" fmla="*/ 309545 w 5651563"/>
                <a:gd name="connsiteY620" fmla="*/ 2360059 h 3483768"/>
                <a:gd name="connsiteX621" fmla="*/ 310403 w 5651563"/>
                <a:gd name="connsiteY621" fmla="*/ 2360059 h 3483768"/>
                <a:gd name="connsiteX622" fmla="*/ 310403 w 5651563"/>
                <a:gd name="connsiteY622" fmla="*/ 2356440 h 3483768"/>
                <a:gd name="connsiteX623" fmla="*/ 310403 w 5651563"/>
                <a:gd name="connsiteY623" fmla="*/ 2356440 h 3483768"/>
                <a:gd name="connsiteX624" fmla="*/ 310403 w 5651563"/>
                <a:gd name="connsiteY624" fmla="*/ 2352725 h 3483768"/>
                <a:gd name="connsiteX625" fmla="*/ 311165 w 5651563"/>
                <a:gd name="connsiteY625" fmla="*/ 2352725 h 3483768"/>
                <a:gd name="connsiteX626" fmla="*/ 311165 w 5651563"/>
                <a:gd name="connsiteY626" fmla="*/ 2349106 h 3483768"/>
                <a:gd name="connsiteX627" fmla="*/ 312022 w 5651563"/>
                <a:gd name="connsiteY627" fmla="*/ 2349106 h 3483768"/>
                <a:gd name="connsiteX628" fmla="*/ 312022 w 5651563"/>
                <a:gd name="connsiteY628" fmla="*/ 2345486 h 3483768"/>
                <a:gd name="connsiteX629" fmla="*/ 312784 w 5651563"/>
                <a:gd name="connsiteY629" fmla="*/ 2345486 h 3483768"/>
                <a:gd name="connsiteX630" fmla="*/ 312784 w 5651563"/>
                <a:gd name="connsiteY630" fmla="*/ 2341866 h 3483768"/>
                <a:gd name="connsiteX631" fmla="*/ 313641 w 5651563"/>
                <a:gd name="connsiteY631" fmla="*/ 2341866 h 3483768"/>
                <a:gd name="connsiteX632" fmla="*/ 313641 w 5651563"/>
                <a:gd name="connsiteY632" fmla="*/ 2338247 h 3483768"/>
                <a:gd name="connsiteX633" fmla="*/ 314403 w 5651563"/>
                <a:gd name="connsiteY633" fmla="*/ 2338247 h 3483768"/>
                <a:gd name="connsiteX634" fmla="*/ 314403 w 5651563"/>
                <a:gd name="connsiteY634" fmla="*/ 2334628 h 3483768"/>
                <a:gd name="connsiteX635" fmla="*/ 314403 w 5651563"/>
                <a:gd name="connsiteY635" fmla="*/ 2334628 h 3483768"/>
                <a:gd name="connsiteX636" fmla="*/ 314403 w 5651563"/>
                <a:gd name="connsiteY636" fmla="*/ 2331008 h 3483768"/>
                <a:gd name="connsiteX637" fmla="*/ 316879 w 5651563"/>
                <a:gd name="connsiteY637" fmla="*/ 2331008 h 3483768"/>
                <a:gd name="connsiteX638" fmla="*/ 316879 w 5651563"/>
                <a:gd name="connsiteY638" fmla="*/ 2327389 h 3483768"/>
                <a:gd name="connsiteX639" fmla="*/ 319261 w 5651563"/>
                <a:gd name="connsiteY639" fmla="*/ 2327389 h 3483768"/>
                <a:gd name="connsiteX640" fmla="*/ 319261 w 5651563"/>
                <a:gd name="connsiteY640" fmla="*/ 2323769 h 3483768"/>
                <a:gd name="connsiteX641" fmla="*/ 320880 w 5651563"/>
                <a:gd name="connsiteY641" fmla="*/ 2323769 h 3483768"/>
                <a:gd name="connsiteX642" fmla="*/ 320880 w 5651563"/>
                <a:gd name="connsiteY642" fmla="*/ 2320149 h 3483768"/>
                <a:gd name="connsiteX643" fmla="*/ 321737 w 5651563"/>
                <a:gd name="connsiteY643" fmla="*/ 2320149 h 3483768"/>
                <a:gd name="connsiteX644" fmla="*/ 321737 w 5651563"/>
                <a:gd name="connsiteY644" fmla="*/ 2316530 h 3483768"/>
                <a:gd name="connsiteX645" fmla="*/ 321737 w 5651563"/>
                <a:gd name="connsiteY645" fmla="*/ 2316530 h 3483768"/>
                <a:gd name="connsiteX646" fmla="*/ 321737 w 5651563"/>
                <a:gd name="connsiteY646" fmla="*/ 2312911 h 3483768"/>
                <a:gd name="connsiteX647" fmla="*/ 322499 w 5651563"/>
                <a:gd name="connsiteY647" fmla="*/ 2312911 h 3483768"/>
                <a:gd name="connsiteX648" fmla="*/ 322499 w 5651563"/>
                <a:gd name="connsiteY648" fmla="*/ 2309291 h 3483768"/>
                <a:gd name="connsiteX649" fmla="*/ 323357 w 5651563"/>
                <a:gd name="connsiteY649" fmla="*/ 2309291 h 3483768"/>
                <a:gd name="connsiteX650" fmla="*/ 323357 w 5651563"/>
                <a:gd name="connsiteY650" fmla="*/ 2305672 h 3483768"/>
                <a:gd name="connsiteX651" fmla="*/ 324119 w 5651563"/>
                <a:gd name="connsiteY651" fmla="*/ 2305672 h 3483768"/>
                <a:gd name="connsiteX652" fmla="*/ 324119 w 5651563"/>
                <a:gd name="connsiteY652" fmla="*/ 2302052 h 3483768"/>
                <a:gd name="connsiteX653" fmla="*/ 324119 w 5651563"/>
                <a:gd name="connsiteY653" fmla="*/ 2302052 h 3483768"/>
                <a:gd name="connsiteX654" fmla="*/ 324119 w 5651563"/>
                <a:gd name="connsiteY654" fmla="*/ 2298433 h 3483768"/>
                <a:gd name="connsiteX655" fmla="*/ 324976 w 5651563"/>
                <a:gd name="connsiteY655" fmla="*/ 2298433 h 3483768"/>
                <a:gd name="connsiteX656" fmla="*/ 324976 w 5651563"/>
                <a:gd name="connsiteY656" fmla="*/ 2294813 h 3483768"/>
                <a:gd name="connsiteX657" fmla="*/ 327357 w 5651563"/>
                <a:gd name="connsiteY657" fmla="*/ 2294813 h 3483768"/>
                <a:gd name="connsiteX658" fmla="*/ 327357 w 5651563"/>
                <a:gd name="connsiteY658" fmla="*/ 2291098 h 3483768"/>
                <a:gd name="connsiteX659" fmla="*/ 328976 w 5651563"/>
                <a:gd name="connsiteY659" fmla="*/ 2291098 h 3483768"/>
                <a:gd name="connsiteX660" fmla="*/ 328976 w 5651563"/>
                <a:gd name="connsiteY660" fmla="*/ 2287479 h 3483768"/>
                <a:gd name="connsiteX661" fmla="*/ 328976 w 5651563"/>
                <a:gd name="connsiteY661" fmla="*/ 2287479 h 3483768"/>
                <a:gd name="connsiteX662" fmla="*/ 328976 w 5651563"/>
                <a:gd name="connsiteY662" fmla="*/ 2283859 h 3483768"/>
                <a:gd name="connsiteX663" fmla="*/ 329738 w 5651563"/>
                <a:gd name="connsiteY663" fmla="*/ 2283859 h 3483768"/>
                <a:gd name="connsiteX664" fmla="*/ 329738 w 5651563"/>
                <a:gd name="connsiteY664" fmla="*/ 2280240 h 3483768"/>
                <a:gd name="connsiteX665" fmla="*/ 331358 w 5651563"/>
                <a:gd name="connsiteY665" fmla="*/ 2280240 h 3483768"/>
                <a:gd name="connsiteX666" fmla="*/ 331358 w 5651563"/>
                <a:gd name="connsiteY666" fmla="*/ 2276620 h 3483768"/>
                <a:gd name="connsiteX667" fmla="*/ 332215 w 5651563"/>
                <a:gd name="connsiteY667" fmla="*/ 2276620 h 3483768"/>
                <a:gd name="connsiteX668" fmla="*/ 332215 w 5651563"/>
                <a:gd name="connsiteY668" fmla="*/ 2273001 h 3483768"/>
                <a:gd name="connsiteX669" fmla="*/ 334596 w 5651563"/>
                <a:gd name="connsiteY669" fmla="*/ 2273001 h 3483768"/>
                <a:gd name="connsiteX670" fmla="*/ 334596 w 5651563"/>
                <a:gd name="connsiteY670" fmla="*/ 2269381 h 3483768"/>
                <a:gd name="connsiteX671" fmla="*/ 334596 w 5651563"/>
                <a:gd name="connsiteY671" fmla="*/ 2269381 h 3483768"/>
                <a:gd name="connsiteX672" fmla="*/ 334596 w 5651563"/>
                <a:gd name="connsiteY672" fmla="*/ 2265762 h 3483768"/>
                <a:gd name="connsiteX673" fmla="*/ 337834 w 5651563"/>
                <a:gd name="connsiteY673" fmla="*/ 2265762 h 3483768"/>
                <a:gd name="connsiteX674" fmla="*/ 337834 w 5651563"/>
                <a:gd name="connsiteY674" fmla="*/ 2262142 h 3483768"/>
                <a:gd name="connsiteX675" fmla="*/ 338692 w 5651563"/>
                <a:gd name="connsiteY675" fmla="*/ 2262142 h 3483768"/>
                <a:gd name="connsiteX676" fmla="*/ 338692 w 5651563"/>
                <a:gd name="connsiteY676" fmla="*/ 2258523 h 3483768"/>
                <a:gd name="connsiteX677" fmla="*/ 339454 w 5651563"/>
                <a:gd name="connsiteY677" fmla="*/ 2258523 h 3483768"/>
                <a:gd name="connsiteX678" fmla="*/ 339454 w 5651563"/>
                <a:gd name="connsiteY678" fmla="*/ 2254903 h 3483768"/>
                <a:gd name="connsiteX679" fmla="*/ 339454 w 5651563"/>
                <a:gd name="connsiteY679" fmla="*/ 2254903 h 3483768"/>
                <a:gd name="connsiteX680" fmla="*/ 339454 w 5651563"/>
                <a:gd name="connsiteY680" fmla="*/ 2251284 h 3483768"/>
                <a:gd name="connsiteX681" fmla="*/ 341073 w 5651563"/>
                <a:gd name="connsiteY681" fmla="*/ 2251284 h 3483768"/>
                <a:gd name="connsiteX682" fmla="*/ 341073 w 5651563"/>
                <a:gd name="connsiteY682" fmla="*/ 2247664 h 3483768"/>
                <a:gd name="connsiteX683" fmla="*/ 341073 w 5651563"/>
                <a:gd name="connsiteY683" fmla="*/ 2247664 h 3483768"/>
                <a:gd name="connsiteX684" fmla="*/ 341073 w 5651563"/>
                <a:gd name="connsiteY684" fmla="*/ 2244045 h 3483768"/>
                <a:gd name="connsiteX685" fmla="*/ 341073 w 5651563"/>
                <a:gd name="connsiteY685" fmla="*/ 2244045 h 3483768"/>
                <a:gd name="connsiteX686" fmla="*/ 341073 w 5651563"/>
                <a:gd name="connsiteY686" fmla="*/ 2240425 h 3483768"/>
                <a:gd name="connsiteX687" fmla="*/ 341930 w 5651563"/>
                <a:gd name="connsiteY687" fmla="*/ 2240425 h 3483768"/>
                <a:gd name="connsiteX688" fmla="*/ 341930 w 5651563"/>
                <a:gd name="connsiteY688" fmla="*/ 2236806 h 3483768"/>
                <a:gd name="connsiteX689" fmla="*/ 341930 w 5651563"/>
                <a:gd name="connsiteY689" fmla="*/ 2236806 h 3483768"/>
                <a:gd name="connsiteX690" fmla="*/ 341930 w 5651563"/>
                <a:gd name="connsiteY690" fmla="*/ 2233186 h 3483768"/>
                <a:gd name="connsiteX691" fmla="*/ 341930 w 5651563"/>
                <a:gd name="connsiteY691" fmla="*/ 2233186 h 3483768"/>
                <a:gd name="connsiteX692" fmla="*/ 341930 w 5651563"/>
                <a:gd name="connsiteY692" fmla="*/ 2229472 h 3483768"/>
                <a:gd name="connsiteX693" fmla="*/ 343549 w 5651563"/>
                <a:gd name="connsiteY693" fmla="*/ 2229472 h 3483768"/>
                <a:gd name="connsiteX694" fmla="*/ 343549 w 5651563"/>
                <a:gd name="connsiteY694" fmla="*/ 2225852 h 3483768"/>
                <a:gd name="connsiteX695" fmla="*/ 343549 w 5651563"/>
                <a:gd name="connsiteY695" fmla="*/ 2225852 h 3483768"/>
                <a:gd name="connsiteX696" fmla="*/ 343549 w 5651563"/>
                <a:gd name="connsiteY696" fmla="*/ 2222233 h 3483768"/>
                <a:gd name="connsiteX697" fmla="*/ 344312 w 5651563"/>
                <a:gd name="connsiteY697" fmla="*/ 2222233 h 3483768"/>
                <a:gd name="connsiteX698" fmla="*/ 344312 w 5651563"/>
                <a:gd name="connsiteY698" fmla="*/ 2218613 h 3483768"/>
                <a:gd name="connsiteX699" fmla="*/ 345169 w 5651563"/>
                <a:gd name="connsiteY699" fmla="*/ 2218613 h 3483768"/>
                <a:gd name="connsiteX700" fmla="*/ 345169 w 5651563"/>
                <a:gd name="connsiteY700" fmla="*/ 2214994 h 3483768"/>
                <a:gd name="connsiteX701" fmla="*/ 345931 w 5651563"/>
                <a:gd name="connsiteY701" fmla="*/ 2214994 h 3483768"/>
                <a:gd name="connsiteX702" fmla="*/ 345931 w 5651563"/>
                <a:gd name="connsiteY702" fmla="*/ 2211374 h 3483768"/>
                <a:gd name="connsiteX703" fmla="*/ 345931 w 5651563"/>
                <a:gd name="connsiteY703" fmla="*/ 2211374 h 3483768"/>
                <a:gd name="connsiteX704" fmla="*/ 345931 w 5651563"/>
                <a:gd name="connsiteY704" fmla="*/ 2207755 h 3483768"/>
                <a:gd name="connsiteX705" fmla="*/ 345931 w 5651563"/>
                <a:gd name="connsiteY705" fmla="*/ 2207755 h 3483768"/>
                <a:gd name="connsiteX706" fmla="*/ 345931 w 5651563"/>
                <a:gd name="connsiteY706" fmla="*/ 2204135 h 3483768"/>
                <a:gd name="connsiteX707" fmla="*/ 346788 w 5651563"/>
                <a:gd name="connsiteY707" fmla="*/ 2204135 h 3483768"/>
                <a:gd name="connsiteX708" fmla="*/ 346788 w 5651563"/>
                <a:gd name="connsiteY708" fmla="*/ 2200516 h 3483768"/>
                <a:gd name="connsiteX709" fmla="*/ 348407 w 5651563"/>
                <a:gd name="connsiteY709" fmla="*/ 2200516 h 3483768"/>
                <a:gd name="connsiteX710" fmla="*/ 348407 w 5651563"/>
                <a:gd name="connsiteY710" fmla="*/ 2196896 h 3483768"/>
                <a:gd name="connsiteX711" fmla="*/ 348407 w 5651563"/>
                <a:gd name="connsiteY711" fmla="*/ 2196896 h 3483768"/>
                <a:gd name="connsiteX712" fmla="*/ 348407 w 5651563"/>
                <a:gd name="connsiteY712" fmla="*/ 2193277 h 3483768"/>
                <a:gd name="connsiteX713" fmla="*/ 350788 w 5651563"/>
                <a:gd name="connsiteY713" fmla="*/ 2193277 h 3483768"/>
                <a:gd name="connsiteX714" fmla="*/ 350788 w 5651563"/>
                <a:gd name="connsiteY714" fmla="*/ 2189657 h 3483768"/>
                <a:gd name="connsiteX715" fmla="*/ 350788 w 5651563"/>
                <a:gd name="connsiteY715" fmla="*/ 2189657 h 3483768"/>
                <a:gd name="connsiteX716" fmla="*/ 350788 w 5651563"/>
                <a:gd name="connsiteY716" fmla="*/ 2186038 h 3483768"/>
                <a:gd name="connsiteX717" fmla="*/ 351550 w 5651563"/>
                <a:gd name="connsiteY717" fmla="*/ 2186038 h 3483768"/>
                <a:gd name="connsiteX718" fmla="*/ 351550 w 5651563"/>
                <a:gd name="connsiteY718" fmla="*/ 2182418 h 3483768"/>
                <a:gd name="connsiteX719" fmla="*/ 353170 w 5651563"/>
                <a:gd name="connsiteY719" fmla="*/ 2182418 h 3483768"/>
                <a:gd name="connsiteX720" fmla="*/ 353170 w 5651563"/>
                <a:gd name="connsiteY720" fmla="*/ 2178799 h 3483768"/>
                <a:gd name="connsiteX721" fmla="*/ 353170 w 5651563"/>
                <a:gd name="connsiteY721" fmla="*/ 2178799 h 3483768"/>
                <a:gd name="connsiteX722" fmla="*/ 353170 w 5651563"/>
                <a:gd name="connsiteY722" fmla="*/ 2175179 h 3483768"/>
                <a:gd name="connsiteX723" fmla="*/ 353170 w 5651563"/>
                <a:gd name="connsiteY723" fmla="*/ 2175179 h 3483768"/>
                <a:gd name="connsiteX724" fmla="*/ 353170 w 5651563"/>
                <a:gd name="connsiteY724" fmla="*/ 2171560 h 3483768"/>
                <a:gd name="connsiteX725" fmla="*/ 354789 w 5651563"/>
                <a:gd name="connsiteY725" fmla="*/ 2171560 h 3483768"/>
                <a:gd name="connsiteX726" fmla="*/ 354789 w 5651563"/>
                <a:gd name="connsiteY726" fmla="*/ 2167845 h 3483768"/>
                <a:gd name="connsiteX727" fmla="*/ 354789 w 5651563"/>
                <a:gd name="connsiteY727" fmla="*/ 2167845 h 3483768"/>
                <a:gd name="connsiteX728" fmla="*/ 354789 w 5651563"/>
                <a:gd name="connsiteY728" fmla="*/ 2164225 h 3483768"/>
                <a:gd name="connsiteX729" fmla="*/ 355646 w 5651563"/>
                <a:gd name="connsiteY729" fmla="*/ 2164225 h 3483768"/>
                <a:gd name="connsiteX730" fmla="*/ 355646 w 5651563"/>
                <a:gd name="connsiteY730" fmla="*/ 2160606 h 3483768"/>
                <a:gd name="connsiteX731" fmla="*/ 356408 w 5651563"/>
                <a:gd name="connsiteY731" fmla="*/ 2160606 h 3483768"/>
                <a:gd name="connsiteX732" fmla="*/ 356408 w 5651563"/>
                <a:gd name="connsiteY732" fmla="*/ 2156986 h 3483768"/>
                <a:gd name="connsiteX733" fmla="*/ 356408 w 5651563"/>
                <a:gd name="connsiteY733" fmla="*/ 2156986 h 3483768"/>
                <a:gd name="connsiteX734" fmla="*/ 356408 w 5651563"/>
                <a:gd name="connsiteY734" fmla="*/ 2153367 h 3483768"/>
                <a:gd name="connsiteX735" fmla="*/ 358028 w 5651563"/>
                <a:gd name="connsiteY735" fmla="*/ 2153367 h 3483768"/>
                <a:gd name="connsiteX736" fmla="*/ 358028 w 5651563"/>
                <a:gd name="connsiteY736" fmla="*/ 2149747 h 3483768"/>
                <a:gd name="connsiteX737" fmla="*/ 358885 w 5651563"/>
                <a:gd name="connsiteY737" fmla="*/ 2149747 h 3483768"/>
                <a:gd name="connsiteX738" fmla="*/ 358885 w 5651563"/>
                <a:gd name="connsiteY738" fmla="*/ 2146128 h 3483768"/>
                <a:gd name="connsiteX739" fmla="*/ 359647 w 5651563"/>
                <a:gd name="connsiteY739" fmla="*/ 2146128 h 3483768"/>
                <a:gd name="connsiteX740" fmla="*/ 359647 w 5651563"/>
                <a:gd name="connsiteY740" fmla="*/ 2142508 h 3483768"/>
                <a:gd name="connsiteX741" fmla="*/ 359647 w 5651563"/>
                <a:gd name="connsiteY741" fmla="*/ 2142508 h 3483768"/>
                <a:gd name="connsiteX742" fmla="*/ 359647 w 5651563"/>
                <a:gd name="connsiteY742" fmla="*/ 2138889 h 3483768"/>
                <a:gd name="connsiteX743" fmla="*/ 360504 w 5651563"/>
                <a:gd name="connsiteY743" fmla="*/ 2138889 h 3483768"/>
                <a:gd name="connsiteX744" fmla="*/ 360504 w 5651563"/>
                <a:gd name="connsiteY744" fmla="*/ 2135269 h 3483768"/>
                <a:gd name="connsiteX745" fmla="*/ 360504 w 5651563"/>
                <a:gd name="connsiteY745" fmla="*/ 2135269 h 3483768"/>
                <a:gd name="connsiteX746" fmla="*/ 360504 w 5651563"/>
                <a:gd name="connsiteY746" fmla="*/ 2131650 h 3483768"/>
                <a:gd name="connsiteX747" fmla="*/ 361266 w 5651563"/>
                <a:gd name="connsiteY747" fmla="*/ 2131650 h 3483768"/>
                <a:gd name="connsiteX748" fmla="*/ 361266 w 5651563"/>
                <a:gd name="connsiteY748" fmla="*/ 2128030 h 3483768"/>
                <a:gd name="connsiteX749" fmla="*/ 362123 w 5651563"/>
                <a:gd name="connsiteY749" fmla="*/ 2128030 h 3483768"/>
                <a:gd name="connsiteX750" fmla="*/ 362123 w 5651563"/>
                <a:gd name="connsiteY750" fmla="*/ 2124411 h 3483768"/>
                <a:gd name="connsiteX751" fmla="*/ 362885 w 5651563"/>
                <a:gd name="connsiteY751" fmla="*/ 2124411 h 3483768"/>
                <a:gd name="connsiteX752" fmla="*/ 362885 w 5651563"/>
                <a:gd name="connsiteY752" fmla="*/ 2120791 h 3483768"/>
                <a:gd name="connsiteX753" fmla="*/ 363742 w 5651563"/>
                <a:gd name="connsiteY753" fmla="*/ 2120791 h 3483768"/>
                <a:gd name="connsiteX754" fmla="*/ 363742 w 5651563"/>
                <a:gd name="connsiteY754" fmla="*/ 2117172 h 3483768"/>
                <a:gd name="connsiteX755" fmla="*/ 363742 w 5651563"/>
                <a:gd name="connsiteY755" fmla="*/ 2117172 h 3483768"/>
                <a:gd name="connsiteX756" fmla="*/ 363742 w 5651563"/>
                <a:gd name="connsiteY756" fmla="*/ 2113552 h 3483768"/>
                <a:gd name="connsiteX757" fmla="*/ 366124 w 5651563"/>
                <a:gd name="connsiteY757" fmla="*/ 2113552 h 3483768"/>
                <a:gd name="connsiteX758" fmla="*/ 366124 w 5651563"/>
                <a:gd name="connsiteY758" fmla="*/ 2109933 h 3483768"/>
                <a:gd name="connsiteX759" fmla="*/ 366124 w 5651563"/>
                <a:gd name="connsiteY759" fmla="*/ 2109933 h 3483768"/>
                <a:gd name="connsiteX760" fmla="*/ 366124 w 5651563"/>
                <a:gd name="connsiteY760" fmla="*/ 2106218 h 3483768"/>
                <a:gd name="connsiteX761" fmla="*/ 366981 w 5651563"/>
                <a:gd name="connsiteY761" fmla="*/ 2106218 h 3483768"/>
                <a:gd name="connsiteX762" fmla="*/ 366981 w 5651563"/>
                <a:gd name="connsiteY762" fmla="*/ 2102599 h 3483768"/>
                <a:gd name="connsiteX763" fmla="*/ 369362 w 5651563"/>
                <a:gd name="connsiteY763" fmla="*/ 2102599 h 3483768"/>
                <a:gd name="connsiteX764" fmla="*/ 369362 w 5651563"/>
                <a:gd name="connsiteY764" fmla="*/ 2098979 h 3483768"/>
                <a:gd name="connsiteX765" fmla="*/ 370982 w 5651563"/>
                <a:gd name="connsiteY765" fmla="*/ 2098979 h 3483768"/>
                <a:gd name="connsiteX766" fmla="*/ 370982 w 5651563"/>
                <a:gd name="connsiteY766" fmla="*/ 2095360 h 3483768"/>
                <a:gd name="connsiteX767" fmla="*/ 370982 w 5651563"/>
                <a:gd name="connsiteY767" fmla="*/ 2095360 h 3483768"/>
                <a:gd name="connsiteX768" fmla="*/ 370982 w 5651563"/>
                <a:gd name="connsiteY768" fmla="*/ 2091740 h 3483768"/>
                <a:gd name="connsiteX769" fmla="*/ 373458 w 5651563"/>
                <a:gd name="connsiteY769" fmla="*/ 2091740 h 3483768"/>
                <a:gd name="connsiteX770" fmla="*/ 373458 w 5651563"/>
                <a:gd name="connsiteY770" fmla="*/ 2088121 h 3483768"/>
                <a:gd name="connsiteX771" fmla="*/ 374982 w 5651563"/>
                <a:gd name="connsiteY771" fmla="*/ 2088121 h 3483768"/>
                <a:gd name="connsiteX772" fmla="*/ 374982 w 5651563"/>
                <a:gd name="connsiteY772" fmla="*/ 2084501 h 3483768"/>
                <a:gd name="connsiteX773" fmla="*/ 375839 w 5651563"/>
                <a:gd name="connsiteY773" fmla="*/ 2084501 h 3483768"/>
                <a:gd name="connsiteX774" fmla="*/ 375839 w 5651563"/>
                <a:gd name="connsiteY774" fmla="*/ 2080882 h 3483768"/>
                <a:gd name="connsiteX775" fmla="*/ 376601 w 5651563"/>
                <a:gd name="connsiteY775" fmla="*/ 2080882 h 3483768"/>
                <a:gd name="connsiteX776" fmla="*/ 376601 w 5651563"/>
                <a:gd name="connsiteY776" fmla="*/ 2077262 h 3483768"/>
                <a:gd name="connsiteX777" fmla="*/ 378220 w 5651563"/>
                <a:gd name="connsiteY777" fmla="*/ 2077262 h 3483768"/>
                <a:gd name="connsiteX778" fmla="*/ 378220 w 5651563"/>
                <a:gd name="connsiteY778" fmla="*/ 2073643 h 3483768"/>
                <a:gd name="connsiteX779" fmla="*/ 379078 w 5651563"/>
                <a:gd name="connsiteY779" fmla="*/ 2073643 h 3483768"/>
                <a:gd name="connsiteX780" fmla="*/ 379078 w 5651563"/>
                <a:gd name="connsiteY780" fmla="*/ 2070023 h 3483768"/>
                <a:gd name="connsiteX781" fmla="*/ 379078 w 5651563"/>
                <a:gd name="connsiteY781" fmla="*/ 2070023 h 3483768"/>
                <a:gd name="connsiteX782" fmla="*/ 379078 w 5651563"/>
                <a:gd name="connsiteY782" fmla="*/ 2066404 h 3483768"/>
                <a:gd name="connsiteX783" fmla="*/ 379840 w 5651563"/>
                <a:gd name="connsiteY783" fmla="*/ 2066404 h 3483768"/>
                <a:gd name="connsiteX784" fmla="*/ 379840 w 5651563"/>
                <a:gd name="connsiteY784" fmla="*/ 2062784 h 3483768"/>
                <a:gd name="connsiteX785" fmla="*/ 379840 w 5651563"/>
                <a:gd name="connsiteY785" fmla="*/ 2062784 h 3483768"/>
                <a:gd name="connsiteX786" fmla="*/ 379840 w 5651563"/>
                <a:gd name="connsiteY786" fmla="*/ 2059164 h 3483768"/>
                <a:gd name="connsiteX787" fmla="*/ 379840 w 5651563"/>
                <a:gd name="connsiteY787" fmla="*/ 2059164 h 3483768"/>
                <a:gd name="connsiteX788" fmla="*/ 379840 w 5651563"/>
                <a:gd name="connsiteY788" fmla="*/ 2055545 h 3483768"/>
                <a:gd name="connsiteX789" fmla="*/ 380697 w 5651563"/>
                <a:gd name="connsiteY789" fmla="*/ 2055545 h 3483768"/>
                <a:gd name="connsiteX790" fmla="*/ 380697 w 5651563"/>
                <a:gd name="connsiteY790" fmla="*/ 2051926 h 3483768"/>
                <a:gd name="connsiteX791" fmla="*/ 381459 w 5651563"/>
                <a:gd name="connsiteY791" fmla="*/ 2051926 h 3483768"/>
                <a:gd name="connsiteX792" fmla="*/ 381459 w 5651563"/>
                <a:gd name="connsiteY792" fmla="*/ 2048306 h 3483768"/>
                <a:gd name="connsiteX793" fmla="*/ 383078 w 5651563"/>
                <a:gd name="connsiteY793" fmla="*/ 2048306 h 3483768"/>
                <a:gd name="connsiteX794" fmla="*/ 383078 w 5651563"/>
                <a:gd name="connsiteY794" fmla="*/ 2044591 h 3483768"/>
                <a:gd name="connsiteX795" fmla="*/ 384698 w 5651563"/>
                <a:gd name="connsiteY795" fmla="*/ 2044591 h 3483768"/>
                <a:gd name="connsiteX796" fmla="*/ 384698 w 5651563"/>
                <a:gd name="connsiteY796" fmla="*/ 2040972 h 3483768"/>
                <a:gd name="connsiteX797" fmla="*/ 384698 w 5651563"/>
                <a:gd name="connsiteY797" fmla="*/ 2040972 h 3483768"/>
                <a:gd name="connsiteX798" fmla="*/ 384698 w 5651563"/>
                <a:gd name="connsiteY798" fmla="*/ 2037352 h 3483768"/>
                <a:gd name="connsiteX799" fmla="*/ 384698 w 5651563"/>
                <a:gd name="connsiteY799" fmla="*/ 2037352 h 3483768"/>
                <a:gd name="connsiteX800" fmla="*/ 384698 w 5651563"/>
                <a:gd name="connsiteY800" fmla="*/ 2033733 h 3483768"/>
                <a:gd name="connsiteX801" fmla="*/ 385555 w 5651563"/>
                <a:gd name="connsiteY801" fmla="*/ 2033733 h 3483768"/>
                <a:gd name="connsiteX802" fmla="*/ 385555 w 5651563"/>
                <a:gd name="connsiteY802" fmla="*/ 2030113 h 3483768"/>
                <a:gd name="connsiteX803" fmla="*/ 385555 w 5651563"/>
                <a:gd name="connsiteY803" fmla="*/ 2030113 h 3483768"/>
                <a:gd name="connsiteX804" fmla="*/ 385555 w 5651563"/>
                <a:gd name="connsiteY804" fmla="*/ 2026494 h 3483768"/>
                <a:gd name="connsiteX805" fmla="*/ 387174 w 5651563"/>
                <a:gd name="connsiteY805" fmla="*/ 2026494 h 3483768"/>
                <a:gd name="connsiteX806" fmla="*/ 387174 w 5651563"/>
                <a:gd name="connsiteY806" fmla="*/ 2022874 h 3483768"/>
                <a:gd name="connsiteX807" fmla="*/ 389555 w 5651563"/>
                <a:gd name="connsiteY807" fmla="*/ 2022874 h 3483768"/>
                <a:gd name="connsiteX808" fmla="*/ 389555 w 5651563"/>
                <a:gd name="connsiteY808" fmla="*/ 2019255 h 3483768"/>
                <a:gd name="connsiteX809" fmla="*/ 392032 w 5651563"/>
                <a:gd name="connsiteY809" fmla="*/ 2019255 h 3483768"/>
                <a:gd name="connsiteX810" fmla="*/ 392032 w 5651563"/>
                <a:gd name="connsiteY810" fmla="*/ 2015635 h 3483768"/>
                <a:gd name="connsiteX811" fmla="*/ 392794 w 5651563"/>
                <a:gd name="connsiteY811" fmla="*/ 2015635 h 3483768"/>
                <a:gd name="connsiteX812" fmla="*/ 392794 w 5651563"/>
                <a:gd name="connsiteY812" fmla="*/ 2012016 h 3483768"/>
                <a:gd name="connsiteX813" fmla="*/ 393651 w 5651563"/>
                <a:gd name="connsiteY813" fmla="*/ 2012016 h 3483768"/>
                <a:gd name="connsiteX814" fmla="*/ 393651 w 5651563"/>
                <a:gd name="connsiteY814" fmla="*/ 2008396 h 3483768"/>
                <a:gd name="connsiteX815" fmla="*/ 394413 w 5651563"/>
                <a:gd name="connsiteY815" fmla="*/ 2008396 h 3483768"/>
                <a:gd name="connsiteX816" fmla="*/ 394413 w 5651563"/>
                <a:gd name="connsiteY816" fmla="*/ 2004777 h 3483768"/>
                <a:gd name="connsiteX817" fmla="*/ 396032 w 5651563"/>
                <a:gd name="connsiteY817" fmla="*/ 2004777 h 3483768"/>
                <a:gd name="connsiteX818" fmla="*/ 396032 w 5651563"/>
                <a:gd name="connsiteY818" fmla="*/ 2001157 h 3483768"/>
                <a:gd name="connsiteX819" fmla="*/ 396032 w 5651563"/>
                <a:gd name="connsiteY819" fmla="*/ 2001157 h 3483768"/>
                <a:gd name="connsiteX820" fmla="*/ 396032 w 5651563"/>
                <a:gd name="connsiteY820" fmla="*/ 1997538 h 3483768"/>
                <a:gd name="connsiteX821" fmla="*/ 397651 w 5651563"/>
                <a:gd name="connsiteY821" fmla="*/ 1997538 h 3483768"/>
                <a:gd name="connsiteX822" fmla="*/ 397651 w 5651563"/>
                <a:gd name="connsiteY822" fmla="*/ 1993918 h 3483768"/>
                <a:gd name="connsiteX823" fmla="*/ 397651 w 5651563"/>
                <a:gd name="connsiteY823" fmla="*/ 1993918 h 3483768"/>
                <a:gd name="connsiteX824" fmla="*/ 397651 w 5651563"/>
                <a:gd name="connsiteY824" fmla="*/ 1990299 h 3483768"/>
                <a:gd name="connsiteX825" fmla="*/ 400033 w 5651563"/>
                <a:gd name="connsiteY825" fmla="*/ 1990299 h 3483768"/>
                <a:gd name="connsiteX826" fmla="*/ 400033 w 5651563"/>
                <a:gd name="connsiteY826" fmla="*/ 1986679 h 3483768"/>
                <a:gd name="connsiteX827" fmla="*/ 400890 w 5651563"/>
                <a:gd name="connsiteY827" fmla="*/ 1986679 h 3483768"/>
                <a:gd name="connsiteX828" fmla="*/ 400890 w 5651563"/>
                <a:gd name="connsiteY828" fmla="*/ 1982964 h 3483768"/>
                <a:gd name="connsiteX829" fmla="*/ 401652 w 5651563"/>
                <a:gd name="connsiteY829" fmla="*/ 1982964 h 3483768"/>
                <a:gd name="connsiteX830" fmla="*/ 401652 w 5651563"/>
                <a:gd name="connsiteY830" fmla="*/ 1979345 h 3483768"/>
                <a:gd name="connsiteX831" fmla="*/ 406510 w 5651563"/>
                <a:gd name="connsiteY831" fmla="*/ 1979345 h 3483768"/>
                <a:gd name="connsiteX832" fmla="*/ 406510 w 5651563"/>
                <a:gd name="connsiteY832" fmla="*/ 1975726 h 3483768"/>
                <a:gd name="connsiteX833" fmla="*/ 406510 w 5651563"/>
                <a:gd name="connsiteY833" fmla="*/ 1975726 h 3483768"/>
                <a:gd name="connsiteX834" fmla="*/ 406510 w 5651563"/>
                <a:gd name="connsiteY834" fmla="*/ 1972106 h 3483768"/>
                <a:gd name="connsiteX835" fmla="*/ 406510 w 5651563"/>
                <a:gd name="connsiteY835" fmla="*/ 1972106 h 3483768"/>
                <a:gd name="connsiteX836" fmla="*/ 406510 w 5651563"/>
                <a:gd name="connsiteY836" fmla="*/ 1968487 h 3483768"/>
                <a:gd name="connsiteX837" fmla="*/ 407367 w 5651563"/>
                <a:gd name="connsiteY837" fmla="*/ 1968487 h 3483768"/>
                <a:gd name="connsiteX838" fmla="*/ 407367 w 5651563"/>
                <a:gd name="connsiteY838" fmla="*/ 1964867 h 3483768"/>
                <a:gd name="connsiteX839" fmla="*/ 408986 w 5651563"/>
                <a:gd name="connsiteY839" fmla="*/ 1964867 h 3483768"/>
                <a:gd name="connsiteX840" fmla="*/ 408986 w 5651563"/>
                <a:gd name="connsiteY840" fmla="*/ 1961248 h 3483768"/>
                <a:gd name="connsiteX841" fmla="*/ 409748 w 5651563"/>
                <a:gd name="connsiteY841" fmla="*/ 1961248 h 3483768"/>
                <a:gd name="connsiteX842" fmla="*/ 409748 w 5651563"/>
                <a:gd name="connsiteY842" fmla="*/ 1957628 h 3483768"/>
                <a:gd name="connsiteX843" fmla="*/ 409748 w 5651563"/>
                <a:gd name="connsiteY843" fmla="*/ 1957628 h 3483768"/>
                <a:gd name="connsiteX844" fmla="*/ 409748 w 5651563"/>
                <a:gd name="connsiteY844" fmla="*/ 1954009 h 3483768"/>
                <a:gd name="connsiteX845" fmla="*/ 409748 w 5651563"/>
                <a:gd name="connsiteY845" fmla="*/ 1954009 h 3483768"/>
                <a:gd name="connsiteX846" fmla="*/ 409748 w 5651563"/>
                <a:gd name="connsiteY846" fmla="*/ 1950389 h 3483768"/>
                <a:gd name="connsiteX847" fmla="*/ 411367 w 5651563"/>
                <a:gd name="connsiteY847" fmla="*/ 1950389 h 3483768"/>
                <a:gd name="connsiteX848" fmla="*/ 411367 w 5651563"/>
                <a:gd name="connsiteY848" fmla="*/ 1946770 h 3483768"/>
                <a:gd name="connsiteX849" fmla="*/ 412225 w 5651563"/>
                <a:gd name="connsiteY849" fmla="*/ 1946770 h 3483768"/>
                <a:gd name="connsiteX850" fmla="*/ 412225 w 5651563"/>
                <a:gd name="connsiteY850" fmla="*/ 1943150 h 3483768"/>
                <a:gd name="connsiteX851" fmla="*/ 412987 w 5651563"/>
                <a:gd name="connsiteY851" fmla="*/ 1943150 h 3483768"/>
                <a:gd name="connsiteX852" fmla="*/ 412987 w 5651563"/>
                <a:gd name="connsiteY852" fmla="*/ 1939531 h 3483768"/>
                <a:gd name="connsiteX853" fmla="*/ 414606 w 5651563"/>
                <a:gd name="connsiteY853" fmla="*/ 1939531 h 3483768"/>
                <a:gd name="connsiteX854" fmla="*/ 414606 w 5651563"/>
                <a:gd name="connsiteY854" fmla="*/ 1935911 h 3483768"/>
                <a:gd name="connsiteX855" fmla="*/ 415463 w 5651563"/>
                <a:gd name="connsiteY855" fmla="*/ 1935911 h 3483768"/>
                <a:gd name="connsiteX856" fmla="*/ 415463 w 5651563"/>
                <a:gd name="connsiteY856" fmla="*/ 1932292 h 3483768"/>
                <a:gd name="connsiteX857" fmla="*/ 415463 w 5651563"/>
                <a:gd name="connsiteY857" fmla="*/ 1932292 h 3483768"/>
                <a:gd name="connsiteX858" fmla="*/ 415463 w 5651563"/>
                <a:gd name="connsiteY858" fmla="*/ 1928672 h 3483768"/>
                <a:gd name="connsiteX859" fmla="*/ 415463 w 5651563"/>
                <a:gd name="connsiteY859" fmla="*/ 1928672 h 3483768"/>
                <a:gd name="connsiteX860" fmla="*/ 415463 w 5651563"/>
                <a:gd name="connsiteY860" fmla="*/ 1924957 h 3483768"/>
                <a:gd name="connsiteX861" fmla="*/ 416225 w 5651563"/>
                <a:gd name="connsiteY861" fmla="*/ 1924957 h 3483768"/>
                <a:gd name="connsiteX862" fmla="*/ 416225 w 5651563"/>
                <a:gd name="connsiteY862" fmla="*/ 1921338 h 3483768"/>
                <a:gd name="connsiteX863" fmla="*/ 417083 w 5651563"/>
                <a:gd name="connsiteY863" fmla="*/ 1921338 h 3483768"/>
                <a:gd name="connsiteX864" fmla="*/ 417083 w 5651563"/>
                <a:gd name="connsiteY864" fmla="*/ 1917718 h 3483768"/>
                <a:gd name="connsiteX865" fmla="*/ 419464 w 5651563"/>
                <a:gd name="connsiteY865" fmla="*/ 1917718 h 3483768"/>
                <a:gd name="connsiteX866" fmla="*/ 419464 w 5651563"/>
                <a:gd name="connsiteY866" fmla="*/ 1914099 h 3483768"/>
                <a:gd name="connsiteX867" fmla="*/ 419464 w 5651563"/>
                <a:gd name="connsiteY867" fmla="*/ 1914099 h 3483768"/>
                <a:gd name="connsiteX868" fmla="*/ 419464 w 5651563"/>
                <a:gd name="connsiteY868" fmla="*/ 1910479 h 3483768"/>
                <a:gd name="connsiteX869" fmla="*/ 420321 w 5651563"/>
                <a:gd name="connsiteY869" fmla="*/ 1910479 h 3483768"/>
                <a:gd name="connsiteX870" fmla="*/ 420321 w 5651563"/>
                <a:gd name="connsiteY870" fmla="*/ 1906860 h 3483768"/>
                <a:gd name="connsiteX871" fmla="*/ 421083 w 5651563"/>
                <a:gd name="connsiteY871" fmla="*/ 1906860 h 3483768"/>
                <a:gd name="connsiteX872" fmla="*/ 421083 w 5651563"/>
                <a:gd name="connsiteY872" fmla="*/ 1903240 h 3483768"/>
                <a:gd name="connsiteX873" fmla="*/ 421083 w 5651563"/>
                <a:gd name="connsiteY873" fmla="*/ 1903240 h 3483768"/>
                <a:gd name="connsiteX874" fmla="*/ 421083 w 5651563"/>
                <a:gd name="connsiteY874" fmla="*/ 1899621 h 3483768"/>
                <a:gd name="connsiteX875" fmla="*/ 424321 w 5651563"/>
                <a:gd name="connsiteY875" fmla="*/ 1899621 h 3483768"/>
                <a:gd name="connsiteX876" fmla="*/ 424321 w 5651563"/>
                <a:gd name="connsiteY876" fmla="*/ 1896001 h 3483768"/>
                <a:gd name="connsiteX877" fmla="*/ 424321 w 5651563"/>
                <a:gd name="connsiteY877" fmla="*/ 1896001 h 3483768"/>
                <a:gd name="connsiteX878" fmla="*/ 424321 w 5651563"/>
                <a:gd name="connsiteY878" fmla="*/ 1892382 h 3483768"/>
                <a:gd name="connsiteX879" fmla="*/ 425083 w 5651563"/>
                <a:gd name="connsiteY879" fmla="*/ 1892382 h 3483768"/>
                <a:gd name="connsiteX880" fmla="*/ 425083 w 5651563"/>
                <a:gd name="connsiteY880" fmla="*/ 1888762 h 3483768"/>
                <a:gd name="connsiteX881" fmla="*/ 425083 w 5651563"/>
                <a:gd name="connsiteY881" fmla="*/ 1888762 h 3483768"/>
                <a:gd name="connsiteX882" fmla="*/ 425083 w 5651563"/>
                <a:gd name="connsiteY882" fmla="*/ 1885143 h 3483768"/>
                <a:gd name="connsiteX883" fmla="*/ 425941 w 5651563"/>
                <a:gd name="connsiteY883" fmla="*/ 1885143 h 3483768"/>
                <a:gd name="connsiteX884" fmla="*/ 425941 w 5651563"/>
                <a:gd name="connsiteY884" fmla="*/ 1881523 h 3483768"/>
                <a:gd name="connsiteX885" fmla="*/ 425941 w 5651563"/>
                <a:gd name="connsiteY885" fmla="*/ 1881523 h 3483768"/>
                <a:gd name="connsiteX886" fmla="*/ 425941 w 5651563"/>
                <a:gd name="connsiteY886" fmla="*/ 1877904 h 3483768"/>
                <a:gd name="connsiteX887" fmla="*/ 429179 w 5651563"/>
                <a:gd name="connsiteY887" fmla="*/ 1877904 h 3483768"/>
                <a:gd name="connsiteX888" fmla="*/ 429179 w 5651563"/>
                <a:gd name="connsiteY888" fmla="*/ 1874284 h 3483768"/>
                <a:gd name="connsiteX889" fmla="*/ 429179 w 5651563"/>
                <a:gd name="connsiteY889" fmla="*/ 1874284 h 3483768"/>
                <a:gd name="connsiteX890" fmla="*/ 429179 w 5651563"/>
                <a:gd name="connsiteY890" fmla="*/ 1870665 h 3483768"/>
                <a:gd name="connsiteX891" fmla="*/ 429941 w 5651563"/>
                <a:gd name="connsiteY891" fmla="*/ 1870665 h 3483768"/>
                <a:gd name="connsiteX892" fmla="*/ 429941 w 5651563"/>
                <a:gd name="connsiteY892" fmla="*/ 1867045 h 3483768"/>
                <a:gd name="connsiteX893" fmla="*/ 430799 w 5651563"/>
                <a:gd name="connsiteY893" fmla="*/ 1867045 h 3483768"/>
                <a:gd name="connsiteX894" fmla="*/ 430799 w 5651563"/>
                <a:gd name="connsiteY894" fmla="*/ 1863331 h 3483768"/>
                <a:gd name="connsiteX895" fmla="*/ 430799 w 5651563"/>
                <a:gd name="connsiteY895" fmla="*/ 1863331 h 3483768"/>
                <a:gd name="connsiteX896" fmla="*/ 430799 w 5651563"/>
                <a:gd name="connsiteY896" fmla="*/ 1859711 h 3483768"/>
                <a:gd name="connsiteX897" fmla="*/ 434037 w 5651563"/>
                <a:gd name="connsiteY897" fmla="*/ 1859711 h 3483768"/>
                <a:gd name="connsiteX898" fmla="*/ 434037 w 5651563"/>
                <a:gd name="connsiteY898" fmla="*/ 1856092 h 3483768"/>
                <a:gd name="connsiteX899" fmla="*/ 436418 w 5651563"/>
                <a:gd name="connsiteY899" fmla="*/ 1856092 h 3483768"/>
                <a:gd name="connsiteX900" fmla="*/ 436418 w 5651563"/>
                <a:gd name="connsiteY900" fmla="*/ 1852472 h 3483768"/>
                <a:gd name="connsiteX901" fmla="*/ 436418 w 5651563"/>
                <a:gd name="connsiteY901" fmla="*/ 1852472 h 3483768"/>
                <a:gd name="connsiteX902" fmla="*/ 436418 w 5651563"/>
                <a:gd name="connsiteY902" fmla="*/ 1848853 h 3483768"/>
                <a:gd name="connsiteX903" fmla="*/ 438037 w 5651563"/>
                <a:gd name="connsiteY903" fmla="*/ 1848853 h 3483768"/>
                <a:gd name="connsiteX904" fmla="*/ 438037 w 5651563"/>
                <a:gd name="connsiteY904" fmla="*/ 1845233 h 3483768"/>
                <a:gd name="connsiteX905" fmla="*/ 438037 w 5651563"/>
                <a:gd name="connsiteY905" fmla="*/ 1845233 h 3483768"/>
                <a:gd name="connsiteX906" fmla="*/ 438037 w 5651563"/>
                <a:gd name="connsiteY906" fmla="*/ 1841614 h 3483768"/>
                <a:gd name="connsiteX907" fmla="*/ 439657 w 5651563"/>
                <a:gd name="connsiteY907" fmla="*/ 1841614 h 3483768"/>
                <a:gd name="connsiteX908" fmla="*/ 439657 w 5651563"/>
                <a:gd name="connsiteY908" fmla="*/ 1837994 h 3483768"/>
                <a:gd name="connsiteX909" fmla="*/ 439657 w 5651563"/>
                <a:gd name="connsiteY909" fmla="*/ 1837994 h 3483768"/>
                <a:gd name="connsiteX910" fmla="*/ 439657 w 5651563"/>
                <a:gd name="connsiteY910" fmla="*/ 1834375 h 3483768"/>
                <a:gd name="connsiteX911" fmla="*/ 440514 w 5651563"/>
                <a:gd name="connsiteY911" fmla="*/ 1834375 h 3483768"/>
                <a:gd name="connsiteX912" fmla="*/ 440514 w 5651563"/>
                <a:gd name="connsiteY912" fmla="*/ 1830755 h 3483768"/>
                <a:gd name="connsiteX913" fmla="*/ 442133 w 5651563"/>
                <a:gd name="connsiteY913" fmla="*/ 1830755 h 3483768"/>
                <a:gd name="connsiteX914" fmla="*/ 442133 w 5651563"/>
                <a:gd name="connsiteY914" fmla="*/ 1827136 h 3483768"/>
                <a:gd name="connsiteX915" fmla="*/ 442133 w 5651563"/>
                <a:gd name="connsiteY915" fmla="*/ 1827136 h 3483768"/>
                <a:gd name="connsiteX916" fmla="*/ 442133 w 5651563"/>
                <a:gd name="connsiteY916" fmla="*/ 1823516 h 3483768"/>
                <a:gd name="connsiteX917" fmla="*/ 443753 w 5651563"/>
                <a:gd name="connsiteY917" fmla="*/ 1823516 h 3483768"/>
                <a:gd name="connsiteX918" fmla="*/ 443753 w 5651563"/>
                <a:gd name="connsiteY918" fmla="*/ 1819897 h 3483768"/>
                <a:gd name="connsiteX919" fmla="*/ 444515 w 5651563"/>
                <a:gd name="connsiteY919" fmla="*/ 1819897 h 3483768"/>
                <a:gd name="connsiteX920" fmla="*/ 444515 w 5651563"/>
                <a:gd name="connsiteY920" fmla="*/ 1816277 h 3483768"/>
                <a:gd name="connsiteX921" fmla="*/ 445372 w 5651563"/>
                <a:gd name="connsiteY921" fmla="*/ 1816277 h 3483768"/>
                <a:gd name="connsiteX922" fmla="*/ 445372 w 5651563"/>
                <a:gd name="connsiteY922" fmla="*/ 1812658 h 3483768"/>
                <a:gd name="connsiteX923" fmla="*/ 449372 w 5651563"/>
                <a:gd name="connsiteY923" fmla="*/ 1812658 h 3483768"/>
                <a:gd name="connsiteX924" fmla="*/ 449372 w 5651563"/>
                <a:gd name="connsiteY924" fmla="*/ 1809038 h 3483768"/>
                <a:gd name="connsiteX925" fmla="*/ 450991 w 5651563"/>
                <a:gd name="connsiteY925" fmla="*/ 1809038 h 3483768"/>
                <a:gd name="connsiteX926" fmla="*/ 450991 w 5651563"/>
                <a:gd name="connsiteY926" fmla="*/ 1805418 h 3483768"/>
                <a:gd name="connsiteX927" fmla="*/ 451753 w 5651563"/>
                <a:gd name="connsiteY927" fmla="*/ 1805418 h 3483768"/>
                <a:gd name="connsiteX928" fmla="*/ 451753 w 5651563"/>
                <a:gd name="connsiteY928" fmla="*/ 1801704 h 3483768"/>
                <a:gd name="connsiteX929" fmla="*/ 453373 w 5651563"/>
                <a:gd name="connsiteY929" fmla="*/ 1801704 h 3483768"/>
                <a:gd name="connsiteX930" fmla="*/ 453373 w 5651563"/>
                <a:gd name="connsiteY930" fmla="*/ 1798084 h 3483768"/>
                <a:gd name="connsiteX931" fmla="*/ 460707 w 5651563"/>
                <a:gd name="connsiteY931" fmla="*/ 1798084 h 3483768"/>
                <a:gd name="connsiteX932" fmla="*/ 460707 w 5651563"/>
                <a:gd name="connsiteY932" fmla="*/ 1794465 h 3483768"/>
                <a:gd name="connsiteX933" fmla="*/ 461469 w 5651563"/>
                <a:gd name="connsiteY933" fmla="*/ 1794465 h 3483768"/>
                <a:gd name="connsiteX934" fmla="*/ 461469 w 5651563"/>
                <a:gd name="connsiteY934" fmla="*/ 1790845 h 3483768"/>
                <a:gd name="connsiteX935" fmla="*/ 461469 w 5651563"/>
                <a:gd name="connsiteY935" fmla="*/ 1790845 h 3483768"/>
                <a:gd name="connsiteX936" fmla="*/ 461469 w 5651563"/>
                <a:gd name="connsiteY936" fmla="*/ 1787226 h 3483768"/>
                <a:gd name="connsiteX937" fmla="*/ 462326 w 5651563"/>
                <a:gd name="connsiteY937" fmla="*/ 1787226 h 3483768"/>
                <a:gd name="connsiteX938" fmla="*/ 462326 w 5651563"/>
                <a:gd name="connsiteY938" fmla="*/ 1783606 h 3483768"/>
                <a:gd name="connsiteX939" fmla="*/ 462326 w 5651563"/>
                <a:gd name="connsiteY939" fmla="*/ 1783606 h 3483768"/>
                <a:gd name="connsiteX940" fmla="*/ 462326 w 5651563"/>
                <a:gd name="connsiteY940" fmla="*/ 1779987 h 3483768"/>
                <a:gd name="connsiteX941" fmla="*/ 463945 w 5651563"/>
                <a:gd name="connsiteY941" fmla="*/ 1779987 h 3483768"/>
                <a:gd name="connsiteX942" fmla="*/ 463945 w 5651563"/>
                <a:gd name="connsiteY942" fmla="*/ 1776367 h 3483768"/>
                <a:gd name="connsiteX943" fmla="*/ 464708 w 5651563"/>
                <a:gd name="connsiteY943" fmla="*/ 1776367 h 3483768"/>
                <a:gd name="connsiteX944" fmla="*/ 464708 w 5651563"/>
                <a:gd name="connsiteY944" fmla="*/ 1772748 h 3483768"/>
                <a:gd name="connsiteX945" fmla="*/ 466327 w 5651563"/>
                <a:gd name="connsiteY945" fmla="*/ 1772748 h 3483768"/>
                <a:gd name="connsiteX946" fmla="*/ 466327 w 5651563"/>
                <a:gd name="connsiteY946" fmla="*/ 1769128 h 3483768"/>
                <a:gd name="connsiteX947" fmla="*/ 467946 w 5651563"/>
                <a:gd name="connsiteY947" fmla="*/ 1769128 h 3483768"/>
                <a:gd name="connsiteX948" fmla="*/ 467946 w 5651563"/>
                <a:gd name="connsiteY948" fmla="*/ 1765509 h 3483768"/>
                <a:gd name="connsiteX949" fmla="*/ 470423 w 5651563"/>
                <a:gd name="connsiteY949" fmla="*/ 1765509 h 3483768"/>
                <a:gd name="connsiteX950" fmla="*/ 470423 w 5651563"/>
                <a:gd name="connsiteY950" fmla="*/ 1761889 h 3483768"/>
                <a:gd name="connsiteX951" fmla="*/ 471184 w 5651563"/>
                <a:gd name="connsiteY951" fmla="*/ 1761889 h 3483768"/>
                <a:gd name="connsiteX952" fmla="*/ 471184 w 5651563"/>
                <a:gd name="connsiteY952" fmla="*/ 1758270 h 3483768"/>
                <a:gd name="connsiteX953" fmla="*/ 472804 w 5651563"/>
                <a:gd name="connsiteY953" fmla="*/ 1758270 h 3483768"/>
                <a:gd name="connsiteX954" fmla="*/ 472804 w 5651563"/>
                <a:gd name="connsiteY954" fmla="*/ 1754650 h 3483768"/>
                <a:gd name="connsiteX955" fmla="*/ 472804 w 5651563"/>
                <a:gd name="connsiteY955" fmla="*/ 1754650 h 3483768"/>
                <a:gd name="connsiteX956" fmla="*/ 472804 w 5651563"/>
                <a:gd name="connsiteY956" fmla="*/ 1751031 h 3483768"/>
                <a:gd name="connsiteX957" fmla="*/ 474423 w 5651563"/>
                <a:gd name="connsiteY957" fmla="*/ 1751031 h 3483768"/>
                <a:gd name="connsiteX958" fmla="*/ 474423 w 5651563"/>
                <a:gd name="connsiteY958" fmla="*/ 1747411 h 3483768"/>
                <a:gd name="connsiteX959" fmla="*/ 475185 w 5651563"/>
                <a:gd name="connsiteY959" fmla="*/ 1747411 h 3483768"/>
                <a:gd name="connsiteX960" fmla="*/ 475185 w 5651563"/>
                <a:gd name="connsiteY960" fmla="*/ 1743792 h 3483768"/>
                <a:gd name="connsiteX961" fmla="*/ 477662 w 5651563"/>
                <a:gd name="connsiteY961" fmla="*/ 1743792 h 3483768"/>
                <a:gd name="connsiteX962" fmla="*/ 477662 w 5651563"/>
                <a:gd name="connsiteY962" fmla="*/ 1740077 h 3483768"/>
                <a:gd name="connsiteX963" fmla="*/ 480043 w 5651563"/>
                <a:gd name="connsiteY963" fmla="*/ 1740077 h 3483768"/>
                <a:gd name="connsiteX964" fmla="*/ 480043 w 5651563"/>
                <a:gd name="connsiteY964" fmla="*/ 1736458 h 3483768"/>
                <a:gd name="connsiteX965" fmla="*/ 480043 w 5651563"/>
                <a:gd name="connsiteY965" fmla="*/ 1736458 h 3483768"/>
                <a:gd name="connsiteX966" fmla="*/ 480043 w 5651563"/>
                <a:gd name="connsiteY966" fmla="*/ 1732838 h 3483768"/>
                <a:gd name="connsiteX967" fmla="*/ 480043 w 5651563"/>
                <a:gd name="connsiteY967" fmla="*/ 1732838 h 3483768"/>
                <a:gd name="connsiteX968" fmla="*/ 480043 w 5651563"/>
                <a:gd name="connsiteY968" fmla="*/ 1729218 h 3483768"/>
                <a:gd name="connsiteX969" fmla="*/ 484900 w 5651563"/>
                <a:gd name="connsiteY969" fmla="*/ 1729218 h 3483768"/>
                <a:gd name="connsiteX970" fmla="*/ 484900 w 5651563"/>
                <a:gd name="connsiteY970" fmla="*/ 1725599 h 3483768"/>
                <a:gd name="connsiteX971" fmla="*/ 484900 w 5651563"/>
                <a:gd name="connsiteY971" fmla="*/ 1725599 h 3483768"/>
                <a:gd name="connsiteX972" fmla="*/ 484900 w 5651563"/>
                <a:gd name="connsiteY972" fmla="*/ 1721980 h 3483768"/>
                <a:gd name="connsiteX973" fmla="*/ 484900 w 5651563"/>
                <a:gd name="connsiteY973" fmla="*/ 1721980 h 3483768"/>
                <a:gd name="connsiteX974" fmla="*/ 484900 w 5651563"/>
                <a:gd name="connsiteY974" fmla="*/ 1718360 h 3483768"/>
                <a:gd name="connsiteX975" fmla="*/ 487377 w 5651563"/>
                <a:gd name="connsiteY975" fmla="*/ 1718360 h 3483768"/>
                <a:gd name="connsiteX976" fmla="*/ 487377 w 5651563"/>
                <a:gd name="connsiteY976" fmla="*/ 1714741 h 3483768"/>
                <a:gd name="connsiteX977" fmla="*/ 488996 w 5651563"/>
                <a:gd name="connsiteY977" fmla="*/ 1714741 h 3483768"/>
                <a:gd name="connsiteX978" fmla="*/ 488996 w 5651563"/>
                <a:gd name="connsiteY978" fmla="*/ 1711121 h 3483768"/>
                <a:gd name="connsiteX979" fmla="*/ 488996 w 5651563"/>
                <a:gd name="connsiteY979" fmla="*/ 1711121 h 3483768"/>
                <a:gd name="connsiteX980" fmla="*/ 488996 w 5651563"/>
                <a:gd name="connsiteY980" fmla="*/ 1707502 h 3483768"/>
                <a:gd name="connsiteX981" fmla="*/ 491378 w 5651563"/>
                <a:gd name="connsiteY981" fmla="*/ 1707502 h 3483768"/>
                <a:gd name="connsiteX982" fmla="*/ 491378 w 5651563"/>
                <a:gd name="connsiteY982" fmla="*/ 1703882 h 3483768"/>
                <a:gd name="connsiteX983" fmla="*/ 492235 w 5651563"/>
                <a:gd name="connsiteY983" fmla="*/ 1703882 h 3483768"/>
                <a:gd name="connsiteX984" fmla="*/ 492235 w 5651563"/>
                <a:gd name="connsiteY984" fmla="*/ 1700263 h 3483768"/>
                <a:gd name="connsiteX985" fmla="*/ 492235 w 5651563"/>
                <a:gd name="connsiteY985" fmla="*/ 1700263 h 3483768"/>
                <a:gd name="connsiteX986" fmla="*/ 492235 w 5651563"/>
                <a:gd name="connsiteY986" fmla="*/ 1696643 h 3483768"/>
                <a:gd name="connsiteX987" fmla="*/ 493854 w 5651563"/>
                <a:gd name="connsiteY987" fmla="*/ 1696643 h 3483768"/>
                <a:gd name="connsiteX988" fmla="*/ 493854 w 5651563"/>
                <a:gd name="connsiteY988" fmla="*/ 1693024 h 3483768"/>
                <a:gd name="connsiteX989" fmla="*/ 493854 w 5651563"/>
                <a:gd name="connsiteY989" fmla="*/ 1693024 h 3483768"/>
                <a:gd name="connsiteX990" fmla="*/ 493854 w 5651563"/>
                <a:gd name="connsiteY990" fmla="*/ 1689404 h 3483768"/>
                <a:gd name="connsiteX991" fmla="*/ 494616 w 5651563"/>
                <a:gd name="connsiteY991" fmla="*/ 1689404 h 3483768"/>
                <a:gd name="connsiteX992" fmla="*/ 494616 w 5651563"/>
                <a:gd name="connsiteY992" fmla="*/ 1685785 h 3483768"/>
                <a:gd name="connsiteX993" fmla="*/ 495473 w 5651563"/>
                <a:gd name="connsiteY993" fmla="*/ 1685785 h 3483768"/>
                <a:gd name="connsiteX994" fmla="*/ 495473 w 5651563"/>
                <a:gd name="connsiteY994" fmla="*/ 1682165 h 3483768"/>
                <a:gd name="connsiteX995" fmla="*/ 496235 w 5651563"/>
                <a:gd name="connsiteY995" fmla="*/ 1682165 h 3483768"/>
                <a:gd name="connsiteX996" fmla="*/ 496235 w 5651563"/>
                <a:gd name="connsiteY996" fmla="*/ 1678450 h 3483768"/>
                <a:gd name="connsiteX997" fmla="*/ 497854 w 5651563"/>
                <a:gd name="connsiteY997" fmla="*/ 1678450 h 3483768"/>
                <a:gd name="connsiteX998" fmla="*/ 497854 w 5651563"/>
                <a:gd name="connsiteY998" fmla="*/ 1674831 h 3483768"/>
                <a:gd name="connsiteX999" fmla="*/ 498616 w 5651563"/>
                <a:gd name="connsiteY999" fmla="*/ 1674831 h 3483768"/>
                <a:gd name="connsiteX1000" fmla="*/ 498616 w 5651563"/>
                <a:gd name="connsiteY1000" fmla="*/ 1671211 h 3483768"/>
                <a:gd name="connsiteX1001" fmla="*/ 502712 w 5651563"/>
                <a:gd name="connsiteY1001" fmla="*/ 1671211 h 3483768"/>
                <a:gd name="connsiteX1002" fmla="*/ 502712 w 5651563"/>
                <a:gd name="connsiteY1002" fmla="*/ 1667592 h 3483768"/>
                <a:gd name="connsiteX1003" fmla="*/ 502712 w 5651563"/>
                <a:gd name="connsiteY1003" fmla="*/ 1667592 h 3483768"/>
                <a:gd name="connsiteX1004" fmla="*/ 502712 w 5651563"/>
                <a:gd name="connsiteY1004" fmla="*/ 1663972 h 3483768"/>
                <a:gd name="connsiteX1005" fmla="*/ 503474 w 5651563"/>
                <a:gd name="connsiteY1005" fmla="*/ 1663972 h 3483768"/>
                <a:gd name="connsiteX1006" fmla="*/ 503474 w 5651563"/>
                <a:gd name="connsiteY1006" fmla="*/ 1660353 h 3483768"/>
                <a:gd name="connsiteX1007" fmla="*/ 503474 w 5651563"/>
                <a:gd name="connsiteY1007" fmla="*/ 1660353 h 3483768"/>
                <a:gd name="connsiteX1008" fmla="*/ 503474 w 5651563"/>
                <a:gd name="connsiteY1008" fmla="*/ 1656733 h 3483768"/>
                <a:gd name="connsiteX1009" fmla="*/ 509951 w 5651563"/>
                <a:gd name="connsiteY1009" fmla="*/ 1656733 h 3483768"/>
                <a:gd name="connsiteX1010" fmla="*/ 509951 w 5651563"/>
                <a:gd name="connsiteY1010" fmla="*/ 1653114 h 3483768"/>
                <a:gd name="connsiteX1011" fmla="*/ 511570 w 5651563"/>
                <a:gd name="connsiteY1011" fmla="*/ 1653114 h 3483768"/>
                <a:gd name="connsiteX1012" fmla="*/ 511570 w 5651563"/>
                <a:gd name="connsiteY1012" fmla="*/ 1649494 h 3483768"/>
                <a:gd name="connsiteX1013" fmla="*/ 514047 w 5651563"/>
                <a:gd name="connsiteY1013" fmla="*/ 1649494 h 3483768"/>
                <a:gd name="connsiteX1014" fmla="*/ 514047 w 5651563"/>
                <a:gd name="connsiteY1014" fmla="*/ 1645875 h 3483768"/>
                <a:gd name="connsiteX1015" fmla="*/ 514809 w 5651563"/>
                <a:gd name="connsiteY1015" fmla="*/ 1645875 h 3483768"/>
                <a:gd name="connsiteX1016" fmla="*/ 514809 w 5651563"/>
                <a:gd name="connsiteY1016" fmla="*/ 1642255 h 3483768"/>
                <a:gd name="connsiteX1017" fmla="*/ 514809 w 5651563"/>
                <a:gd name="connsiteY1017" fmla="*/ 1642255 h 3483768"/>
                <a:gd name="connsiteX1018" fmla="*/ 514809 w 5651563"/>
                <a:gd name="connsiteY1018" fmla="*/ 1638636 h 3483768"/>
                <a:gd name="connsiteX1019" fmla="*/ 515666 w 5651563"/>
                <a:gd name="connsiteY1019" fmla="*/ 1638636 h 3483768"/>
                <a:gd name="connsiteX1020" fmla="*/ 515666 w 5651563"/>
                <a:gd name="connsiteY1020" fmla="*/ 1635016 h 3483768"/>
                <a:gd name="connsiteX1021" fmla="*/ 518905 w 5651563"/>
                <a:gd name="connsiteY1021" fmla="*/ 1635016 h 3483768"/>
                <a:gd name="connsiteX1022" fmla="*/ 518905 w 5651563"/>
                <a:gd name="connsiteY1022" fmla="*/ 1631397 h 3483768"/>
                <a:gd name="connsiteX1023" fmla="*/ 519667 w 5651563"/>
                <a:gd name="connsiteY1023" fmla="*/ 1631397 h 3483768"/>
                <a:gd name="connsiteX1024" fmla="*/ 519667 w 5651563"/>
                <a:gd name="connsiteY1024" fmla="*/ 1627777 h 3483768"/>
                <a:gd name="connsiteX1025" fmla="*/ 519667 w 5651563"/>
                <a:gd name="connsiteY1025" fmla="*/ 1627777 h 3483768"/>
                <a:gd name="connsiteX1026" fmla="*/ 519667 w 5651563"/>
                <a:gd name="connsiteY1026" fmla="*/ 1624158 h 3483768"/>
                <a:gd name="connsiteX1027" fmla="*/ 520524 w 5651563"/>
                <a:gd name="connsiteY1027" fmla="*/ 1624158 h 3483768"/>
                <a:gd name="connsiteX1028" fmla="*/ 520524 w 5651563"/>
                <a:gd name="connsiteY1028" fmla="*/ 1620538 h 3483768"/>
                <a:gd name="connsiteX1029" fmla="*/ 520524 w 5651563"/>
                <a:gd name="connsiteY1029" fmla="*/ 1620538 h 3483768"/>
                <a:gd name="connsiteX1030" fmla="*/ 520524 w 5651563"/>
                <a:gd name="connsiteY1030" fmla="*/ 1616824 h 3483768"/>
                <a:gd name="connsiteX1031" fmla="*/ 521286 w 5651563"/>
                <a:gd name="connsiteY1031" fmla="*/ 1616824 h 3483768"/>
                <a:gd name="connsiteX1032" fmla="*/ 521286 w 5651563"/>
                <a:gd name="connsiteY1032" fmla="*/ 1613204 h 3483768"/>
                <a:gd name="connsiteX1033" fmla="*/ 522048 w 5651563"/>
                <a:gd name="connsiteY1033" fmla="*/ 1613204 h 3483768"/>
                <a:gd name="connsiteX1034" fmla="*/ 522048 w 5651563"/>
                <a:gd name="connsiteY1034" fmla="*/ 1609585 h 3483768"/>
                <a:gd name="connsiteX1035" fmla="*/ 522905 w 5651563"/>
                <a:gd name="connsiteY1035" fmla="*/ 1609585 h 3483768"/>
                <a:gd name="connsiteX1036" fmla="*/ 522905 w 5651563"/>
                <a:gd name="connsiteY1036" fmla="*/ 1605965 h 3483768"/>
                <a:gd name="connsiteX1037" fmla="*/ 522905 w 5651563"/>
                <a:gd name="connsiteY1037" fmla="*/ 1605965 h 3483768"/>
                <a:gd name="connsiteX1038" fmla="*/ 522905 w 5651563"/>
                <a:gd name="connsiteY1038" fmla="*/ 1602346 h 3483768"/>
                <a:gd name="connsiteX1039" fmla="*/ 523667 w 5651563"/>
                <a:gd name="connsiteY1039" fmla="*/ 1602346 h 3483768"/>
                <a:gd name="connsiteX1040" fmla="*/ 523667 w 5651563"/>
                <a:gd name="connsiteY1040" fmla="*/ 1598726 h 3483768"/>
                <a:gd name="connsiteX1041" fmla="*/ 524525 w 5651563"/>
                <a:gd name="connsiteY1041" fmla="*/ 1598726 h 3483768"/>
                <a:gd name="connsiteX1042" fmla="*/ 524525 w 5651563"/>
                <a:gd name="connsiteY1042" fmla="*/ 1595107 h 3483768"/>
                <a:gd name="connsiteX1043" fmla="*/ 526144 w 5651563"/>
                <a:gd name="connsiteY1043" fmla="*/ 1595107 h 3483768"/>
                <a:gd name="connsiteX1044" fmla="*/ 526144 w 5651563"/>
                <a:gd name="connsiteY1044" fmla="*/ 1591487 h 3483768"/>
                <a:gd name="connsiteX1045" fmla="*/ 526144 w 5651563"/>
                <a:gd name="connsiteY1045" fmla="*/ 1591487 h 3483768"/>
                <a:gd name="connsiteX1046" fmla="*/ 526144 w 5651563"/>
                <a:gd name="connsiteY1046" fmla="*/ 1587868 h 3483768"/>
                <a:gd name="connsiteX1047" fmla="*/ 526144 w 5651563"/>
                <a:gd name="connsiteY1047" fmla="*/ 1587868 h 3483768"/>
                <a:gd name="connsiteX1048" fmla="*/ 526144 w 5651563"/>
                <a:gd name="connsiteY1048" fmla="*/ 1584248 h 3483768"/>
                <a:gd name="connsiteX1049" fmla="*/ 527763 w 5651563"/>
                <a:gd name="connsiteY1049" fmla="*/ 1584248 h 3483768"/>
                <a:gd name="connsiteX1050" fmla="*/ 527763 w 5651563"/>
                <a:gd name="connsiteY1050" fmla="*/ 1580629 h 3483768"/>
                <a:gd name="connsiteX1051" fmla="*/ 527763 w 5651563"/>
                <a:gd name="connsiteY1051" fmla="*/ 1580629 h 3483768"/>
                <a:gd name="connsiteX1052" fmla="*/ 527763 w 5651563"/>
                <a:gd name="connsiteY1052" fmla="*/ 1577009 h 3483768"/>
                <a:gd name="connsiteX1053" fmla="*/ 530144 w 5651563"/>
                <a:gd name="connsiteY1053" fmla="*/ 1577009 h 3483768"/>
                <a:gd name="connsiteX1054" fmla="*/ 530144 w 5651563"/>
                <a:gd name="connsiteY1054" fmla="*/ 1573389 h 3483768"/>
                <a:gd name="connsiteX1055" fmla="*/ 530144 w 5651563"/>
                <a:gd name="connsiteY1055" fmla="*/ 1573389 h 3483768"/>
                <a:gd name="connsiteX1056" fmla="*/ 530144 w 5651563"/>
                <a:gd name="connsiteY1056" fmla="*/ 1569770 h 3483768"/>
                <a:gd name="connsiteX1057" fmla="*/ 531001 w 5651563"/>
                <a:gd name="connsiteY1057" fmla="*/ 1569770 h 3483768"/>
                <a:gd name="connsiteX1058" fmla="*/ 531001 w 5651563"/>
                <a:gd name="connsiteY1058" fmla="*/ 1566151 h 3483768"/>
                <a:gd name="connsiteX1059" fmla="*/ 534240 w 5651563"/>
                <a:gd name="connsiteY1059" fmla="*/ 1566151 h 3483768"/>
                <a:gd name="connsiteX1060" fmla="*/ 534240 w 5651563"/>
                <a:gd name="connsiteY1060" fmla="*/ 1562531 h 3483768"/>
                <a:gd name="connsiteX1061" fmla="*/ 535859 w 5651563"/>
                <a:gd name="connsiteY1061" fmla="*/ 1562531 h 3483768"/>
                <a:gd name="connsiteX1062" fmla="*/ 535859 w 5651563"/>
                <a:gd name="connsiteY1062" fmla="*/ 1558912 h 3483768"/>
                <a:gd name="connsiteX1063" fmla="*/ 536621 w 5651563"/>
                <a:gd name="connsiteY1063" fmla="*/ 1558912 h 3483768"/>
                <a:gd name="connsiteX1064" fmla="*/ 536621 w 5651563"/>
                <a:gd name="connsiteY1064" fmla="*/ 1555197 h 3483768"/>
                <a:gd name="connsiteX1065" fmla="*/ 536621 w 5651563"/>
                <a:gd name="connsiteY1065" fmla="*/ 1555197 h 3483768"/>
                <a:gd name="connsiteX1066" fmla="*/ 536621 w 5651563"/>
                <a:gd name="connsiteY1066" fmla="*/ 1551577 h 3483768"/>
                <a:gd name="connsiteX1067" fmla="*/ 538241 w 5651563"/>
                <a:gd name="connsiteY1067" fmla="*/ 1551577 h 3483768"/>
                <a:gd name="connsiteX1068" fmla="*/ 538241 w 5651563"/>
                <a:gd name="connsiteY1068" fmla="*/ 1547958 h 3483768"/>
                <a:gd name="connsiteX1069" fmla="*/ 541479 w 5651563"/>
                <a:gd name="connsiteY1069" fmla="*/ 1547958 h 3483768"/>
                <a:gd name="connsiteX1070" fmla="*/ 541479 w 5651563"/>
                <a:gd name="connsiteY1070" fmla="*/ 1544338 h 3483768"/>
                <a:gd name="connsiteX1071" fmla="*/ 543955 w 5651563"/>
                <a:gd name="connsiteY1071" fmla="*/ 1544338 h 3483768"/>
                <a:gd name="connsiteX1072" fmla="*/ 543955 w 5651563"/>
                <a:gd name="connsiteY1072" fmla="*/ 1540719 h 3483768"/>
                <a:gd name="connsiteX1073" fmla="*/ 546337 w 5651563"/>
                <a:gd name="connsiteY1073" fmla="*/ 1540719 h 3483768"/>
                <a:gd name="connsiteX1074" fmla="*/ 546337 w 5651563"/>
                <a:gd name="connsiteY1074" fmla="*/ 1537099 h 3483768"/>
                <a:gd name="connsiteX1075" fmla="*/ 547956 w 5651563"/>
                <a:gd name="connsiteY1075" fmla="*/ 1537099 h 3483768"/>
                <a:gd name="connsiteX1076" fmla="*/ 547956 w 5651563"/>
                <a:gd name="connsiteY1076" fmla="*/ 1533480 h 3483768"/>
                <a:gd name="connsiteX1077" fmla="*/ 548718 w 5651563"/>
                <a:gd name="connsiteY1077" fmla="*/ 1533480 h 3483768"/>
                <a:gd name="connsiteX1078" fmla="*/ 548718 w 5651563"/>
                <a:gd name="connsiteY1078" fmla="*/ 1529860 h 3483768"/>
                <a:gd name="connsiteX1079" fmla="*/ 549575 w 5651563"/>
                <a:gd name="connsiteY1079" fmla="*/ 1529860 h 3483768"/>
                <a:gd name="connsiteX1080" fmla="*/ 549575 w 5651563"/>
                <a:gd name="connsiteY1080" fmla="*/ 1526241 h 3483768"/>
                <a:gd name="connsiteX1081" fmla="*/ 556814 w 5651563"/>
                <a:gd name="connsiteY1081" fmla="*/ 1526241 h 3483768"/>
                <a:gd name="connsiteX1082" fmla="*/ 556814 w 5651563"/>
                <a:gd name="connsiteY1082" fmla="*/ 1522621 h 3483768"/>
                <a:gd name="connsiteX1083" fmla="*/ 560910 w 5651563"/>
                <a:gd name="connsiteY1083" fmla="*/ 1522621 h 3483768"/>
                <a:gd name="connsiteX1084" fmla="*/ 560910 w 5651563"/>
                <a:gd name="connsiteY1084" fmla="*/ 1519002 h 3483768"/>
                <a:gd name="connsiteX1085" fmla="*/ 564149 w 5651563"/>
                <a:gd name="connsiteY1085" fmla="*/ 1519002 h 3483768"/>
                <a:gd name="connsiteX1086" fmla="*/ 564149 w 5651563"/>
                <a:gd name="connsiteY1086" fmla="*/ 1515382 h 3483768"/>
                <a:gd name="connsiteX1087" fmla="*/ 567387 w 5651563"/>
                <a:gd name="connsiteY1087" fmla="*/ 1515382 h 3483768"/>
                <a:gd name="connsiteX1088" fmla="*/ 567387 w 5651563"/>
                <a:gd name="connsiteY1088" fmla="*/ 1511763 h 3483768"/>
                <a:gd name="connsiteX1089" fmla="*/ 569006 w 5651563"/>
                <a:gd name="connsiteY1089" fmla="*/ 1511763 h 3483768"/>
                <a:gd name="connsiteX1090" fmla="*/ 569006 w 5651563"/>
                <a:gd name="connsiteY1090" fmla="*/ 1508143 h 3483768"/>
                <a:gd name="connsiteX1091" fmla="*/ 569768 w 5651563"/>
                <a:gd name="connsiteY1091" fmla="*/ 1508143 h 3483768"/>
                <a:gd name="connsiteX1092" fmla="*/ 569768 w 5651563"/>
                <a:gd name="connsiteY1092" fmla="*/ 1504524 h 3483768"/>
                <a:gd name="connsiteX1093" fmla="*/ 570530 w 5651563"/>
                <a:gd name="connsiteY1093" fmla="*/ 1504524 h 3483768"/>
                <a:gd name="connsiteX1094" fmla="*/ 570530 w 5651563"/>
                <a:gd name="connsiteY1094" fmla="*/ 1500904 h 3483768"/>
                <a:gd name="connsiteX1095" fmla="*/ 571387 w 5651563"/>
                <a:gd name="connsiteY1095" fmla="*/ 1500904 h 3483768"/>
                <a:gd name="connsiteX1096" fmla="*/ 571387 w 5651563"/>
                <a:gd name="connsiteY1096" fmla="*/ 1497189 h 3483768"/>
                <a:gd name="connsiteX1097" fmla="*/ 573769 w 5651563"/>
                <a:gd name="connsiteY1097" fmla="*/ 1497189 h 3483768"/>
                <a:gd name="connsiteX1098" fmla="*/ 573769 w 5651563"/>
                <a:gd name="connsiteY1098" fmla="*/ 1493570 h 3483768"/>
                <a:gd name="connsiteX1099" fmla="*/ 574626 w 5651563"/>
                <a:gd name="connsiteY1099" fmla="*/ 1493570 h 3483768"/>
                <a:gd name="connsiteX1100" fmla="*/ 574626 w 5651563"/>
                <a:gd name="connsiteY1100" fmla="*/ 1489951 h 3483768"/>
                <a:gd name="connsiteX1101" fmla="*/ 574626 w 5651563"/>
                <a:gd name="connsiteY1101" fmla="*/ 1489951 h 3483768"/>
                <a:gd name="connsiteX1102" fmla="*/ 574626 w 5651563"/>
                <a:gd name="connsiteY1102" fmla="*/ 1486331 h 3483768"/>
                <a:gd name="connsiteX1103" fmla="*/ 574626 w 5651563"/>
                <a:gd name="connsiteY1103" fmla="*/ 1486331 h 3483768"/>
                <a:gd name="connsiteX1104" fmla="*/ 574626 w 5651563"/>
                <a:gd name="connsiteY1104" fmla="*/ 1482712 h 3483768"/>
                <a:gd name="connsiteX1105" fmla="*/ 574626 w 5651563"/>
                <a:gd name="connsiteY1105" fmla="*/ 1482712 h 3483768"/>
                <a:gd name="connsiteX1106" fmla="*/ 574626 w 5651563"/>
                <a:gd name="connsiteY1106" fmla="*/ 1479092 h 3483768"/>
                <a:gd name="connsiteX1107" fmla="*/ 577865 w 5651563"/>
                <a:gd name="connsiteY1107" fmla="*/ 1479092 h 3483768"/>
                <a:gd name="connsiteX1108" fmla="*/ 577865 w 5651563"/>
                <a:gd name="connsiteY1108" fmla="*/ 1475473 h 3483768"/>
                <a:gd name="connsiteX1109" fmla="*/ 579484 w 5651563"/>
                <a:gd name="connsiteY1109" fmla="*/ 1475473 h 3483768"/>
                <a:gd name="connsiteX1110" fmla="*/ 579484 w 5651563"/>
                <a:gd name="connsiteY1110" fmla="*/ 1471853 h 3483768"/>
                <a:gd name="connsiteX1111" fmla="*/ 579484 w 5651563"/>
                <a:gd name="connsiteY1111" fmla="*/ 1471853 h 3483768"/>
                <a:gd name="connsiteX1112" fmla="*/ 579484 w 5651563"/>
                <a:gd name="connsiteY1112" fmla="*/ 1468234 h 3483768"/>
                <a:gd name="connsiteX1113" fmla="*/ 580246 w 5651563"/>
                <a:gd name="connsiteY1113" fmla="*/ 1468234 h 3483768"/>
                <a:gd name="connsiteX1114" fmla="*/ 580246 w 5651563"/>
                <a:gd name="connsiteY1114" fmla="*/ 1464614 h 3483768"/>
                <a:gd name="connsiteX1115" fmla="*/ 581103 w 5651563"/>
                <a:gd name="connsiteY1115" fmla="*/ 1464614 h 3483768"/>
                <a:gd name="connsiteX1116" fmla="*/ 581103 w 5651563"/>
                <a:gd name="connsiteY1116" fmla="*/ 1460995 h 3483768"/>
                <a:gd name="connsiteX1117" fmla="*/ 581103 w 5651563"/>
                <a:gd name="connsiteY1117" fmla="*/ 1460995 h 3483768"/>
                <a:gd name="connsiteX1118" fmla="*/ 581103 w 5651563"/>
                <a:gd name="connsiteY1118" fmla="*/ 1457375 h 3483768"/>
                <a:gd name="connsiteX1119" fmla="*/ 581865 w 5651563"/>
                <a:gd name="connsiteY1119" fmla="*/ 1457375 h 3483768"/>
                <a:gd name="connsiteX1120" fmla="*/ 581865 w 5651563"/>
                <a:gd name="connsiteY1120" fmla="*/ 1453756 h 3483768"/>
                <a:gd name="connsiteX1121" fmla="*/ 585961 w 5651563"/>
                <a:gd name="connsiteY1121" fmla="*/ 1453756 h 3483768"/>
                <a:gd name="connsiteX1122" fmla="*/ 585961 w 5651563"/>
                <a:gd name="connsiteY1122" fmla="*/ 1450136 h 3483768"/>
                <a:gd name="connsiteX1123" fmla="*/ 585961 w 5651563"/>
                <a:gd name="connsiteY1123" fmla="*/ 1450136 h 3483768"/>
                <a:gd name="connsiteX1124" fmla="*/ 585961 w 5651563"/>
                <a:gd name="connsiteY1124" fmla="*/ 1446517 h 3483768"/>
                <a:gd name="connsiteX1125" fmla="*/ 586723 w 5651563"/>
                <a:gd name="connsiteY1125" fmla="*/ 1446517 h 3483768"/>
                <a:gd name="connsiteX1126" fmla="*/ 586723 w 5651563"/>
                <a:gd name="connsiteY1126" fmla="*/ 1442897 h 3483768"/>
                <a:gd name="connsiteX1127" fmla="*/ 587580 w 5651563"/>
                <a:gd name="connsiteY1127" fmla="*/ 1442897 h 3483768"/>
                <a:gd name="connsiteX1128" fmla="*/ 587580 w 5651563"/>
                <a:gd name="connsiteY1128" fmla="*/ 1439278 h 3483768"/>
                <a:gd name="connsiteX1129" fmla="*/ 588342 w 5651563"/>
                <a:gd name="connsiteY1129" fmla="*/ 1439278 h 3483768"/>
                <a:gd name="connsiteX1130" fmla="*/ 588342 w 5651563"/>
                <a:gd name="connsiteY1130" fmla="*/ 1435563 h 3483768"/>
                <a:gd name="connsiteX1131" fmla="*/ 589199 w 5651563"/>
                <a:gd name="connsiteY1131" fmla="*/ 1435563 h 3483768"/>
                <a:gd name="connsiteX1132" fmla="*/ 589199 w 5651563"/>
                <a:gd name="connsiteY1132" fmla="*/ 1431943 h 3483768"/>
                <a:gd name="connsiteX1133" fmla="*/ 592438 w 5651563"/>
                <a:gd name="connsiteY1133" fmla="*/ 1431943 h 3483768"/>
                <a:gd name="connsiteX1134" fmla="*/ 592438 w 5651563"/>
                <a:gd name="connsiteY1134" fmla="*/ 1428324 h 3483768"/>
                <a:gd name="connsiteX1135" fmla="*/ 594819 w 5651563"/>
                <a:gd name="connsiteY1135" fmla="*/ 1428324 h 3483768"/>
                <a:gd name="connsiteX1136" fmla="*/ 594819 w 5651563"/>
                <a:gd name="connsiteY1136" fmla="*/ 1424704 h 3483768"/>
                <a:gd name="connsiteX1137" fmla="*/ 594819 w 5651563"/>
                <a:gd name="connsiteY1137" fmla="*/ 1424704 h 3483768"/>
                <a:gd name="connsiteX1138" fmla="*/ 594819 w 5651563"/>
                <a:gd name="connsiteY1138" fmla="*/ 1421085 h 3483768"/>
                <a:gd name="connsiteX1139" fmla="*/ 596438 w 5651563"/>
                <a:gd name="connsiteY1139" fmla="*/ 1421085 h 3483768"/>
                <a:gd name="connsiteX1140" fmla="*/ 596438 w 5651563"/>
                <a:gd name="connsiteY1140" fmla="*/ 1417465 h 3483768"/>
                <a:gd name="connsiteX1141" fmla="*/ 596438 w 5651563"/>
                <a:gd name="connsiteY1141" fmla="*/ 1417465 h 3483768"/>
                <a:gd name="connsiteX1142" fmla="*/ 596438 w 5651563"/>
                <a:gd name="connsiteY1142" fmla="*/ 1413846 h 3483768"/>
                <a:gd name="connsiteX1143" fmla="*/ 596438 w 5651563"/>
                <a:gd name="connsiteY1143" fmla="*/ 1413846 h 3483768"/>
                <a:gd name="connsiteX1144" fmla="*/ 596438 w 5651563"/>
                <a:gd name="connsiteY1144" fmla="*/ 1410226 h 3483768"/>
                <a:gd name="connsiteX1145" fmla="*/ 597200 w 5651563"/>
                <a:gd name="connsiteY1145" fmla="*/ 1410226 h 3483768"/>
                <a:gd name="connsiteX1146" fmla="*/ 597200 w 5651563"/>
                <a:gd name="connsiteY1146" fmla="*/ 1406607 h 3483768"/>
                <a:gd name="connsiteX1147" fmla="*/ 598820 w 5651563"/>
                <a:gd name="connsiteY1147" fmla="*/ 1406607 h 3483768"/>
                <a:gd name="connsiteX1148" fmla="*/ 598820 w 5651563"/>
                <a:gd name="connsiteY1148" fmla="*/ 1402987 h 3483768"/>
                <a:gd name="connsiteX1149" fmla="*/ 599677 w 5651563"/>
                <a:gd name="connsiteY1149" fmla="*/ 1402987 h 3483768"/>
                <a:gd name="connsiteX1150" fmla="*/ 599677 w 5651563"/>
                <a:gd name="connsiteY1150" fmla="*/ 1399368 h 3483768"/>
                <a:gd name="connsiteX1151" fmla="*/ 600439 w 5651563"/>
                <a:gd name="connsiteY1151" fmla="*/ 1399368 h 3483768"/>
                <a:gd name="connsiteX1152" fmla="*/ 600439 w 5651563"/>
                <a:gd name="connsiteY1152" fmla="*/ 1395748 h 3483768"/>
                <a:gd name="connsiteX1153" fmla="*/ 601296 w 5651563"/>
                <a:gd name="connsiteY1153" fmla="*/ 1395748 h 3483768"/>
                <a:gd name="connsiteX1154" fmla="*/ 601296 w 5651563"/>
                <a:gd name="connsiteY1154" fmla="*/ 1392129 h 3483768"/>
                <a:gd name="connsiteX1155" fmla="*/ 603677 w 5651563"/>
                <a:gd name="connsiteY1155" fmla="*/ 1392129 h 3483768"/>
                <a:gd name="connsiteX1156" fmla="*/ 603677 w 5651563"/>
                <a:gd name="connsiteY1156" fmla="*/ 1388509 h 3483768"/>
                <a:gd name="connsiteX1157" fmla="*/ 604534 w 5651563"/>
                <a:gd name="connsiteY1157" fmla="*/ 1388509 h 3483768"/>
                <a:gd name="connsiteX1158" fmla="*/ 604534 w 5651563"/>
                <a:gd name="connsiteY1158" fmla="*/ 1384890 h 3483768"/>
                <a:gd name="connsiteX1159" fmla="*/ 606916 w 5651563"/>
                <a:gd name="connsiteY1159" fmla="*/ 1384890 h 3483768"/>
                <a:gd name="connsiteX1160" fmla="*/ 606916 w 5651563"/>
                <a:gd name="connsiteY1160" fmla="*/ 1381270 h 3483768"/>
                <a:gd name="connsiteX1161" fmla="*/ 608535 w 5651563"/>
                <a:gd name="connsiteY1161" fmla="*/ 1381270 h 3483768"/>
                <a:gd name="connsiteX1162" fmla="*/ 608535 w 5651563"/>
                <a:gd name="connsiteY1162" fmla="*/ 1377651 h 3483768"/>
                <a:gd name="connsiteX1163" fmla="*/ 614250 w 5651563"/>
                <a:gd name="connsiteY1163" fmla="*/ 1377651 h 3483768"/>
                <a:gd name="connsiteX1164" fmla="*/ 614250 w 5651563"/>
                <a:gd name="connsiteY1164" fmla="*/ 1373936 h 3483768"/>
                <a:gd name="connsiteX1165" fmla="*/ 615012 w 5651563"/>
                <a:gd name="connsiteY1165" fmla="*/ 1373936 h 3483768"/>
                <a:gd name="connsiteX1166" fmla="*/ 615012 w 5651563"/>
                <a:gd name="connsiteY1166" fmla="*/ 1370317 h 3483768"/>
                <a:gd name="connsiteX1167" fmla="*/ 616631 w 5651563"/>
                <a:gd name="connsiteY1167" fmla="*/ 1370317 h 3483768"/>
                <a:gd name="connsiteX1168" fmla="*/ 616631 w 5651563"/>
                <a:gd name="connsiteY1168" fmla="*/ 1366697 h 3483768"/>
                <a:gd name="connsiteX1169" fmla="*/ 619870 w 5651563"/>
                <a:gd name="connsiteY1169" fmla="*/ 1366697 h 3483768"/>
                <a:gd name="connsiteX1170" fmla="*/ 619870 w 5651563"/>
                <a:gd name="connsiteY1170" fmla="*/ 1363078 h 3483768"/>
                <a:gd name="connsiteX1171" fmla="*/ 620632 w 5651563"/>
                <a:gd name="connsiteY1171" fmla="*/ 1363078 h 3483768"/>
                <a:gd name="connsiteX1172" fmla="*/ 620632 w 5651563"/>
                <a:gd name="connsiteY1172" fmla="*/ 1359458 h 3483768"/>
                <a:gd name="connsiteX1173" fmla="*/ 621489 w 5651563"/>
                <a:gd name="connsiteY1173" fmla="*/ 1359458 h 3483768"/>
                <a:gd name="connsiteX1174" fmla="*/ 621489 w 5651563"/>
                <a:gd name="connsiteY1174" fmla="*/ 1355839 h 3483768"/>
                <a:gd name="connsiteX1175" fmla="*/ 625490 w 5651563"/>
                <a:gd name="connsiteY1175" fmla="*/ 1355839 h 3483768"/>
                <a:gd name="connsiteX1176" fmla="*/ 625490 w 5651563"/>
                <a:gd name="connsiteY1176" fmla="*/ 1352219 h 3483768"/>
                <a:gd name="connsiteX1177" fmla="*/ 625490 w 5651563"/>
                <a:gd name="connsiteY1177" fmla="*/ 1352219 h 3483768"/>
                <a:gd name="connsiteX1178" fmla="*/ 625490 w 5651563"/>
                <a:gd name="connsiteY1178" fmla="*/ 1348600 h 3483768"/>
                <a:gd name="connsiteX1179" fmla="*/ 626347 w 5651563"/>
                <a:gd name="connsiteY1179" fmla="*/ 1348600 h 3483768"/>
                <a:gd name="connsiteX1180" fmla="*/ 626347 w 5651563"/>
                <a:gd name="connsiteY1180" fmla="*/ 1344980 h 3483768"/>
                <a:gd name="connsiteX1181" fmla="*/ 626347 w 5651563"/>
                <a:gd name="connsiteY1181" fmla="*/ 1344980 h 3483768"/>
                <a:gd name="connsiteX1182" fmla="*/ 626347 w 5651563"/>
                <a:gd name="connsiteY1182" fmla="*/ 1341361 h 3483768"/>
                <a:gd name="connsiteX1183" fmla="*/ 627966 w 5651563"/>
                <a:gd name="connsiteY1183" fmla="*/ 1341361 h 3483768"/>
                <a:gd name="connsiteX1184" fmla="*/ 627966 w 5651563"/>
                <a:gd name="connsiteY1184" fmla="*/ 1337741 h 3483768"/>
                <a:gd name="connsiteX1185" fmla="*/ 627966 w 5651563"/>
                <a:gd name="connsiteY1185" fmla="*/ 1337741 h 3483768"/>
                <a:gd name="connsiteX1186" fmla="*/ 627966 w 5651563"/>
                <a:gd name="connsiteY1186" fmla="*/ 1334122 h 3483768"/>
                <a:gd name="connsiteX1187" fmla="*/ 628728 w 5651563"/>
                <a:gd name="connsiteY1187" fmla="*/ 1334122 h 3483768"/>
                <a:gd name="connsiteX1188" fmla="*/ 628728 w 5651563"/>
                <a:gd name="connsiteY1188" fmla="*/ 1330502 h 3483768"/>
                <a:gd name="connsiteX1189" fmla="*/ 628728 w 5651563"/>
                <a:gd name="connsiteY1189" fmla="*/ 1330502 h 3483768"/>
                <a:gd name="connsiteX1190" fmla="*/ 628728 w 5651563"/>
                <a:gd name="connsiteY1190" fmla="*/ 1326883 h 3483768"/>
                <a:gd name="connsiteX1191" fmla="*/ 628728 w 5651563"/>
                <a:gd name="connsiteY1191" fmla="*/ 1326883 h 3483768"/>
                <a:gd name="connsiteX1192" fmla="*/ 628728 w 5651563"/>
                <a:gd name="connsiteY1192" fmla="*/ 1323263 h 3483768"/>
                <a:gd name="connsiteX1193" fmla="*/ 630347 w 5651563"/>
                <a:gd name="connsiteY1193" fmla="*/ 1323263 h 3483768"/>
                <a:gd name="connsiteX1194" fmla="*/ 630347 w 5651563"/>
                <a:gd name="connsiteY1194" fmla="*/ 1319643 h 3483768"/>
                <a:gd name="connsiteX1195" fmla="*/ 631204 w 5651563"/>
                <a:gd name="connsiteY1195" fmla="*/ 1319643 h 3483768"/>
                <a:gd name="connsiteX1196" fmla="*/ 631204 w 5651563"/>
                <a:gd name="connsiteY1196" fmla="*/ 1316024 h 3483768"/>
                <a:gd name="connsiteX1197" fmla="*/ 632824 w 5651563"/>
                <a:gd name="connsiteY1197" fmla="*/ 1316024 h 3483768"/>
                <a:gd name="connsiteX1198" fmla="*/ 632824 w 5651563"/>
                <a:gd name="connsiteY1198" fmla="*/ 1312309 h 3483768"/>
                <a:gd name="connsiteX1199" fmla="*/ 636824 w 5651563"/>
                <a:gd name="connsiteY1199" fmla="*/ 1312309 h 3483768"/>
                <a:gd name="connsiteX1200" fmla="*/ 636824 w 5651563"/>
                <a:gd name="connsiteY1200" fmla="*/ 1308690 h 3483768"/>
                <a:gd name="connsiteX1201" fmla="*/ 637682 w 5651563"/>
                <a:gd name="connsiteY1201" fmla="*/ 1308690 h 3483768"/>
                <a:gd name="connsiteX1202" fmla="*/ 637682 w 5651563"/>
                <a:gd name="connsiteY1202" fmla="*/ 1305070 h 3483768"/>
                <a:gd name="connsiteX1203" fmla="*/ 638444 w 5651563"/>
                <a:gd name="connsiteY1203" fmla="*/ 1305070 h 3483768"/>
                <a:gd name="connsiteX1204" fmla="*/ 638444 w 5651563"/>
                <a:gd name="connsiteY1204" fmla="*/ 1301451 h 3483768"/>
                <a:gd name="connsiteX1205" fmla="*/ 639301 w 5651563"/>
                <a:gd name="connsiteY1205" fmla="*/ 1301451 h 3483768"/>
                <a:gd name="connsiteX1206" fmla="*/ 639301 w 5651563"/>
                <a:gd name="connsiteY1206" fmla="*/ 1297831 h 3483768"/>
                <a:gd name="connsiteX1207" fmla="*/ 645683 w 5651563"/>
                <a:gd name="connsiteY1207" fmla="*/ 1297831 h 3483768"/>
                <a:gd name="connsiteX1208" fmla="*/ 645683 w 5651563"/>
                <a:gd name="connsiteY1208" fmla="*/ 1294212 h 3483768"/>
                <a:gd name="connsiteX1209" fmla="*/ 645683 w 5651563"/>
                <a:gd name="connsiteY1209" fmla="*/ 1294212 h 3483768"/>
                <a:gd name="connsiteX1210" fmla="*/ 645683 w 5651563"/>
                <a:gd name="connsiteY1210" fmla="*/ 1290592 h 3483768"/>
                <a:gd name="connsiteX1211" fmla="*/ 648159 w 5651563"/>
                <a:gd name="connsiteY1211" fmla="*/ 1290592 h 3483768"/>
                <a:gd name="connsiteX1212" fmla="*/ 648159 w 5651563"/>
                <a:gd name="connsiteY1212" fmla="*/ 1286973 h 3483768"/>
                <a:gd name="connsiteX1213" fmla="*/ 649778 w 5651563"/>
                <a:gd name="connsiteY1213" fmla="*/ 1286973 h 3483768"/>
                <a:gd name="connsiteX1214" fmla="*/ 649778 w 5651563"/>
                <a:gd name="connsiteY1214" fmla="*/ 1283353 h 3483768"/>
                <a:gd name="connsiteX1215" fmla="*/ 654636 w 5651563"/>
                <a:gd name="connsiteY1215" fmla="*/ 1283353 h 3483768"/>
                <a:gd name="connsiteX1216" fmla="*/ 654636 w 5651563"/>
                <a:gd name="connsiteY1216" fmla="*/ 1279734 h 3483768"/>
                <a:gd name="connsiteX1217" fmla="*/ 658637 w 5651563"/>
                <a:gd name="connsiteY1217" fmla="*/ 1279734 h 3483768"/>
                <a:gd name="connsiteX1218" fmla="*/ 658637 w 5651563"/>
                <a:gd name="connsiteY1218" fmla="*/ 1276114 h 3483768"/>
                <a:gd name="connsiteX1219" fmla="*/ 658637 w 5651563"/>
                <a:gd name="connsiteY1219" fmla="*/ 1276114 h 3483768"/>
                <a:gd name="connsiteX1220" fmla="*/ 658637 w 5651563"/>
                <a:gd name="connsiteY1220" fmla="*/ 1272495 h 3483768"/>
                <a:gd name="connsiteX1221" fmla="*/ 658637 w 5651563"/>
                <a:gd name="connsiteY1221" fmla="*/ 1272495 h 3483768"/>
                <a:gd name="connsiteX1222" fmla="*/ 658637 w 5651563"/>
                <a:gd name="connsiteY1222" fmla="*/ 1268875 h 3483768"/>
                <a:gd name="connsiteX1223" fmla="*/ 661113 w 5651563"/>
                <a:gd name="connsiteY1223" fmla="*/ 1268875 h 3483768"/>
                <a:gd name="connsiteX1224" fmla="*/ 661113 w 5651563"/>
                <a:gd name="connsiteY1224" fmla="*/ 1265256 h 3483768"/>
                <a:gd name="connsiteX1225" fmla="*/ 661113 w 5651563"/>
                <a:gd name="connsiteY1225" fmla="*/ 1265256 h 3483768"/>
                <a:gd name="connsiteX1226" fmla="*/ 661113 w 5651563"/>
                <a:gd name="connsiteY1226" fmla="*/ 1261636 h 3483768"/>
                <a:gd name="connsiteX1227" fmla="*/ 661113 w 5651563"/>
                <a:gd name="connsiteY1227" fmla="*/ 1261636 h 3483768"/>
                <a:gd name="connsiteX1228" fmla="*/ 661113 w 5651563"/>
                <a:gd name="connsiteY1228" fmla="*/ 1258017 h 3483768"/>
                <a:gd name="connsiteX1229" fmla="*/ 661875 w 5651563"/>
                <a:gd name="connsiteY1229" fmla="*/ 1258017 h 3483768"/>
                <a:gd name="connsiteX1230" fmla="*/ 661875 w 5651563"/>
                <a:gd name="connsiteY1230" fmla="*/ 1254397 h 3483768"/>
                <a:gd name="connsiteX1231" fmla="*/ 668352 w 5651563"/>
                <a:gd name="connsiteY1231" fmla="*/ 1254397 h 3483768"/>
                <a:gd name="connsiteX1232" fmla="*/ 668352 w 5651563"/>
                <a:gd name="connsiteY1232" fmla="*/ 1250683 h 3483768"/>
                <a:gd name="connsiteX1233" fmla="*/ 670733 w 5651563"/>
                <a:gd name="connsiteY1233" fmla="*/ 1250683 h 3483768"/>
                <a:gd name="connsiteX1234" fmla="*/ 670733 w 5651563"/>
                <a:gd name="connsiteY1234" fmla="*/ 1247063 h 3483768"/>
                <a:gd name="connsiteX1235" fmla="*/ 670733 w 5651563"/>
                <a:gd name="connsiteY1235" fmla="*/ 1247063 h 3483768"/>
                <a:gd name="connsiteX1236" fmla="*/ 670733 w 5651563"/>
                <a:gd name="connsiteY1236" fmla="*/ 1243443 h 3483768"/>
                <a:gd name="connsiteX1237" fmla="*/ 671591 w 5651563"/>
                <a:gd name="connsiteY1237" fmla="*/ 1243443 h 3483768"/>
                <a:gd name="connsiteX1238" fmla="*/ 671591 w 5651563"/>
                <a:gd name="connsiteY1238" fmla="*/ 1239824 h 3483768"/>
                <a:gd name="connsiteX1239" fmla="*/ 672353 w 5651563"/>
                <a:gd name="connsiteY1239" fmla="*/ 1239824 h 3483768"/>
                <a:gd name="connsiteX1240" fmla="*/ 672353 w 5651563"/>
                <a:gd name="connsiteY1240" fmla="*/ 1236205 h 3483768"/>
                <a:gd name="connsiteX1241" fmla="*/ 673210 w 5651563"/>
                <a:gd name="connsiteY1241" fmla="*/ 1236205 h 3483768"/>
                <a:gd name="connsiteX1242" fmla="*/ 673210 w 5651563"/>
                <a:gd name="connsiteY1242" fmla="*/ 1232585 h 3483768"/>
                <a:gd name="connsiteX1243" fmla="*/ 678067 w 5651563"/>
                <a:gd name="connsiteY1243" fmla="*/ 1232585 h 3483768"/>
                <a:gd name="connsiteX1244" fmla="*/ 678067 w 5651563"/>
                <a:gd name="connsiteY1244" fmla="*/ 1228966 h 3483768"/>
                <a:gd name="connsiteX1245" fmla="*/ 678829 w 5651563"/>
                <a:gd name="connsiteY1245" fmla="*/ 1228966 h 3483768"/>
                <a:gd name="connsiteX1246" fmla="*/ 678829 w 5651563"/>
                <a:gd name="connsiteY1246" fmla="*/ 1225346 h 3483768"/>
                <a:gd name="connsiteX1247" fmla="*/ 678829 w 5651563"/>
                <a:gd name="connsiteY1247" fmla="*/ 1225346 h 3483768"/>
                <a:gd name="connsiteX1248" fmla="*/ 678829 w 5651563"/>
                <a:gd name="connsiteY1248" fmla="*/ 1221727 h 3483768"/>
                <a:gd name="connsiteX1249" fmla="*/ 679687 w 5651563"/>
                <a:gd name="connsiteY1249" fmla="*/ 1221727 h 3483768"/>
                <a:gd name="connsiteX1250" fmla="*/ 679687 w 5651563"/>
                <a:gd name="connsiteY1250" fmla="*/ 1218107 h 3483768"/>
                <a:gd name="connsiteX1251" fmla="*/ 680449 w 5651563"/>
                <a:gd name="connsiteY1251" fmla="*/ 1218107 h 3483768"/>
                <a:gd name="connsiteX1252" fmla="*/ 680449 w 5651563"/>
                <a:gd name="connsiteY1252" fmla="*/ 1214488 h 3483768"/>
                <a:gd name="connsiteX1253" fmla="*/ 682925 w 5651563"/>
                <a:gd name="connsiteY1253" fmla="*/ 1214488 h 3483768"/>
                <a:gd name="connsiteX1254" fmla="*/ 682925 w 5651563"/>
                <a:gd name="connsiteY1254" fmla="*/ 1210868 h 3483768"/>
                <a:gd name="connsiteX1255" fmla="*/ 683687 w 5651563"/>
                <a:gd name="connsiteY1255" fmla="*/ 1210868 h 3483768"/>
                <a:gd name="connsiteX1256" fmla="*/ 683687 w 5651563"/>
                <a:gd name="connsiteY1256" fmla="*/ 1207249 h 3483768"/>
                <a:gd name="connsiteX1257" fmla="*/ 683687 w 5651563"/>
                <a:gd name="connsiteY1257" fmla="*/ 1207249 h 3483768"/>
                <a:gd name="connsiteX1258" fmla="*/ 683687 w 5651563"/>
                <a:gd name="connsiteY1258" fmla="*/ 1203629 h 3483768"/>
                <a:gd name="connsiteX1259" fmla="*/ 691783 w 5651563"/>
                <a:gd name="connsiteY1259" fmla="*/ 1203629 h 3483768"/>
                <a:gd name="connsiteX1260" fmla="*/ 691783 w 5651563"/>
                <a:gd name="connsiteY1260" fmla="*/ 1200010 h 3483768"/>
                <a:gd name="connsiteX1261" fmla="*/ 699023 w 5651563"/>
                <a:gd name="connsiteY1261" fmla="*/ 1200010 h 3483768"/>
                <a:gd name="connsiteX1262" fmla="*/ 699023 w 5651563"/>
                <a:gd name="connsiteY1262" fmla="*/ 1196390 h 3483768"/>
                <a:gd name="connsiteX1263" fmla="*/ 701499 w 5651563"/>
                <a:gd name="connsiteY1263" fmla="*/ 1196390 h 3483768"/>
                <a:gd name="connsiteX1264" fmla="*/ 701499 w 5651563"/>
                <a:gd name="connsiteY1264" fmla="*/ 1192771 h 3483768"/>
                <a:gd name="connsiteX1265" fmla="*/ 701499 w 5651563"/>
                <a:gd name="connsiteY1265" fmla="*/ 1192771 h 3483768"/>
                <a:gd name="connsiteX1266" fmla="*/ 701499 w 5651563"/>
                <a:gd name="connsiteY1266" fmla="*/ 1189056 h 3483768"/>
                <a:gd name="connsiteX1267" fmla="*/ 702261 w 5651563"/>
                <a:gd name="connsiteY1267" fmla="*/ 1189056 h 3483768"/>
                <a:gd name="connsiteX1268" fmla="*/ 702261 w 5651563"/>
                <a:gd name="connsiteY1268" fmla="*/ 1185436 h 3483768"/>
                <a:gd name="connsiteX1269" fmla="*/ 703118 w 5651563"/>
                <a:gd name="connsiteY1269" fmla="*/ 1185436 h 3483768"/>
                <a:gd name="connsiteX1270" fmla="*/ 703118 w 5651563"/>
                <a:gd name="connsiteY1270" fmla="*/ 1181817 h 3483768"/>
                <a:gd name="connsiteX1271" fmla="*/ 704737 w 5651563"/>
                <a:gd name="connsiteY1271" fmla="*/ 1181817 h 3483768"/>
                <a:gd name="connsiteX1272" fmla="*/ 704737 w 5651563"/>
                <a:gd name="connsiteY1272" fmla="*/ 1178197 h 3483768"/>
                <a:gd name="connsiteX1273" fmla="*/ 704737 w 5651563"/>
                <a:gd name="connsiteY1273" fmla="*/ 1178197 h 3483768"/>
                <a:gd name="connsiteX1274" fmla="*/ 704737 w 5651563"/>
                <a:gd name="connsiteY1274" fmla="*/ 1174578 h 3483768"/>
                <a:gd name="connsiteX1275" fmla="*/ 704737 w 5651563"/>
                <a:gd name="connsiteY1275" fmla="*/ 1174578 h 3483768"/>
                <a:gd name="connsiteX1276" fmla="*/ 704737 w 5651563"/>
                <a:gd name="connsiteY1276" fmla="*/ 1170958 h 3483768"/>
                <a:gd name="connsiteX1277" fmla="*/ 708738 w 5651563"/>
                <a:gd name="connsiteY1277" fmla="*/ 1170958 h 3483768"/>
                <a:gd name="connsiteX1278" fmla="*/ 708738 w 5651563"/>
                <a:gd name="connsiteY1278" fmla="*/ 1167339 h 3483768"/>
                <a:gd name="connsiteX1279" fmla="*/ 710357 w 5651563"/>
                <a:gd name="connsiteY1279" fmla="*/ 1167339 h 3483768"/>
                <a:gd name="connsiteX1280" fmla="*/ 710357 w 5651563"/>
                <a:gd name="connsiteY1280" fmla="*/ 1163719 h 3483768"/>
                <a:gd name="connsiteX1281" fmla="*/ 716072 w 5651563"/>
                <a:gd name="connsiteY1281" fmla="*/ 1163719 h 3483768"/>
                <a:gd name="connsiteX1282" fmla="*/ 716072 w 5651563"/>
                <a:gd name="connsiteY1282" fmla="*/ 1160100 h 3483768"/>
                <a:gd name="connsiteX1283" fmla="*/ 716834 w 5651563"/>
                <a:gd name="connsiteY1283" fmla="*/ 1160100 h 3483768"/>
                <a:gd name="connsiteX1284" fmla="*/ 716834 w 5651563"/>
                <a:gd name="connsiteY1284" fmla="*/ 1156480 h 3483768"/>
                <a:gd name="connsiteX1285" fmla="*/ 724930 w 5651563"/>
                <a:gd name="connsiteY1285" fmla="*/ 1156480 h 3483768"/>
                <a:gd name="connsiteX1286" fmla="*/ 724930 w 5651563"/>
                <a:gd name="connsiteY1286" fmla="*/ 1152861 h 3483768"/>
                <a:gd name="connsiteX1287" fmla="*/ 731408 w 5651563"/>
                <a:gd name="connsiteY1287" fmla="*/ 1152861 h 3483768"/>
                <a:gd name="connsiteX1288" fmla="*/ 731408 w 5651563"/>
                <a:gd name="connsiteY1288" fmla="*/ 1149241 h 3483768"/>
                <a:gd name="connsiteX1289" fmla="*/ 735408 w 5651563"/>
                <a:gd name="connsiteY1289" fmla="*/ 1149241 h 3483768"/>
                <a:gd name="connsiteX1290" fmla="*/ 735408 w 5651563"/>
                <a:gd name="connsiteY1290" fmla="*/ 1145622 h 3483768"/>
                <a:gd name="connsiteX1291" fmla="*/ 735408 w 5651563"/>
                <a:gd name="connsiteY1291" fmla="*/ 1145622 h 3483768"/>
                <a:gd name="connsiteX1292" fmla="*/ 735408 w 5651563"/>
                <a:gd name="connsiteY1292" fmla="*/ 1142002 h 3483768"/>
                <a:gd name="connsiteX1293" fmla="*/ 736265 w 5651563"/>
                <a:gd name="connsiteY1293" fmla="*/ 1142002 h 3483768"/>
                <a:gd name="connsiteX1294" fmla="*/ 736265 w 5651563"/>
                <a:gd name="connsiteY1294" fmla="*/ 1138383 h 3483768"/>
                <a:gd name="connsiteX1295" fmla="*/ 737027 w 5651563"/>
                <a:gd name="connsiteY1295" fmla="*/ 1138383 h 3483768"/>
                <a:gd name="connsiteX1296" fmla="*/ 737027 w 5651563"/>
                <a:gd name="connsiteY1296" fmla="*/ 1134763 h 3483768"/>
                <a:gd name="connsiteX1297" fmla="*/ 737884 w 5651563"/>
                <a:gd name="connsiteY1297" fmla="*/ 1134763 h 3483768"/>
                <a:gd name="connsiteX1298" fmla="*/ 737884 w 5651563"/>
                <a:gd name="connsiteY1298" fmla="*/ 1131144 h 3483768"/>
                <a:gd name="connsiteX1299" fmla="*/ 738646 w 5651563"/>
                <a:gd name="connsiteY1299" fmla="*/ 1131144 h 3483768"/>
                <a:gd name="connsiteX1300" fmla="*/ 738646 w 5651563"/>
                <a:gd name="connsiteY1300" fmla="*/ 1127429 h 3483768"/>
                <a:gd name="connsiteX1301" fmla="*/ 744266 w 5651563"/>
                <a:gd name="connsiteY1301" fmla="*/ 1127429 h 3483768"/>
                <a:gd name="connsiteX1302" fmla="*/ 744266 w 5651563"/>
                <a:gd name="connsiteY1302" fmla="*/ 1123810 h 3483768"/>
                <a:gd name="connsiteX1303" fmla="*/ 744266 w 5651563"/>
                <a:gd name="connsiteY1303" fmla="*/ 1123810 h 3483768"/>
                <a:gd name="connsiteX1304" fmla="*/ 744266 w 5651563"/>
                <a:gd name="connsiteY1304" fmla="*/ 1120190 h 3483768"/>
                <a:gd name="connsiteX1305" fmla="*/ 745124 w 5651563"/>
                <a:gd name="connsiteY1305" fmla="*/ 1120190 h 3483768"/>
                <a:gd name="connsiteX1306" fmla="*/ 745124 w 5651563"/>
                <a:gd name="connsiteY1306" fmla="*/ 1116571 h 3483768"/>
                <a:gd name="connsiteX1307" fmla="*/ 747505 w 5651563"/>
                <a:gd name="connsiteY1307" fmla="*/ 1116571 h 3483768"/>
                <a:gd name="connsiteX1308" fmla="*/ 747505 w 5651563"/>
                <a:gd name="connsiteY1308" fmla="*/ 1112951 h 3483768"/>
                <a:gd name="connsiteX1309" fmla="*/ 753220 w 5651563"/>
                <a:gd name="connsiteY1309" fmla="*/ 1112951 h 3483768"/>
                <a:gd name="connsiteX1310" fmla="*/ 753220 w 5651563"/>
                <a:gd name="connsiteY1310" fmla="*/ 1109332 h 3483768"/>
                <a:gd name="connsiteX1311" fmla="*/ 753982 w 5651563"/>
                <a:gd name="connsiteY1311" fmla="*/ 1109332 h 3483768"/>
                <a:gd name="connsiteX1312" fmla="*/ 753982 w 5651563"/>
                <a:gd name="connsiteY1312" fmla="*/ 1105712 h 3483768"/>
                <a:gd name="connsiteX1313" fmla="*/ 753982 w 5651563"/>
                <a:gd name="connsiteY1313" fmla="*/ 1105712 h 3483768"/>
                <a:gd name="connsiteX1314" fmla="*/ 753982 w 5651563"/>
                <a:gd name="connsiteY1314" fmla="*/ 1102093 h 3483768"/>
                <a:gd name="connsiteX1315" fmla="*/ 764554 w 5651563"/>
                <a:gd name="connsiteY1315" fmla="*/ 1102093 h 3483768"/>
                <a:gd name="connsiteX1316" fmla="*/ 764554 w 5651563"/>
                <a:gd name="connsiteY1316" fmla="*/ 1098473 h 3483768"/>
                <a:gd name="connsiteX1317" fmla="*/ 766174 w 5651563"/>
                <a:gd name="connsiteY1317" fmla="*/ 1098473 h 3483768"/>
                <a:gd name="connsiteX1318" fmla="*/ 766174 w 5651563"/>
                <a:gd name="connsiteY1318" fmla="*/ 1094854 h 3483768"/>
                <a:gd name="connsiteX1319" fmla="*/ 768555 w 5651563"/>
                <a:gd name="connsiteY1319" fmla="*/ 1094854 h 3483768"/>
                <a:gd name="connsiteX1320" fmla="*/ 768555 w 5651563"/>
                <a:gd name="connsiteY1320" fmla="*/ 1091234 h 3483768"/>
                <a:gd name="connsiteX1321" fmla="*/ 771794 w 5651563"/>
                <a:gd name="connsiteY1321" fmla="*/ 1091234 h 3483768"/>
                <a:gd name="connsiteX1322" fmla="*/ 771794 w 5651563"/>
                <a:gd name="connsiteY1322" fmla="*/ 1087614 h 3483768"/>
                <a:gd name="connsiteX1323" fmla="*/ 775794 w 5651563"/>
                <a:gd name="connsiteY1323" fmla="*/ 1087614 h 3483768"/>
                <a:gd name="connsiteX1324" fmla="*/ 775794 w 5651563"/>
                <a:gd name="connsiteY1324" fmla="*/ 1083995 h 3483768"/>
                <a:gd name="connsiteX1325" fmla="*/ 778271 w 5651563"/>
                <a:gd name="connsiteY1325" fmla="*/ 1083995 h 3483768"/>
                <a:gd name="connsiteX1326" fmla="*/ 778271 w 5651563"/>
                <a:gd name="connsiteY1326" fmla="*/ 1080376 h 3483768"/>
                <a:gd name="connsiteX1327" fmla="*/ 779033 w 5651563"/>
                <a:gd name="connsiteY1327" fmla="*/ 1080376 h 3483768"/>
                <a:gd name="connsiteX1328" fmla="*/ 779033 w 5651563"/>
                <a:gd name="connsiteY1328" fmla="*/ 1076756 h 3483768"/>
                <a:gd name="connsiteX1329" fmla="*/ 779890 w 5651563"/>
                <a:gd name="connsiteY1329" fmla="*/ 1076756 h 3483768"/>
                <a:gd name="connsiteX1330" fmla="*/ 779890 w 5651563"/>
                <a:gd name="connsiteY1330" fmla="*/ 1073137 h 3483768"/>
                <a:gd name="connsiteX1331" fmla="*/ 780652 w 5651563"/>
                <a:gd name="connsiteY1331" fmla="*/ 1073137 h 3483768"/>
                <a:gd name="connsiteX1332" fmla="*/ 780652 w 5651563"/>
                <a:gd name="connsiteY1332" fmla="*/ 1069422 h 3483768"/>
                <a:gd name="connsiteX1333" fmla="*/ 781509 w 5651563"/>
                <a:gd name="connsiteY1333" fmla="*/ 1069422 h 3483768"/>
                <a:gd name="connsiteX1334" fmla="*/ 781509 w 5651563"/>
                <a:gd name="connsiteY1334" fmla="*/ 1065802 h 3483768"/>
                <a:gd name="connsiteX1335" fmla="*/ 782271 w 5651563"/>
                <a:gd name="connsiteY1335" fmla="*/ 1065802 h 3483768"/>
                <a:gd name="connsiteX1336" fmla="*/ 782271 w 5651563"/>
                <a:gd name="connsiteY1336" fmla="*/ 1062183 h 3483768"/>
                <a:gd name="connsiteX1337" fmla="*/ 782271 w 5651563"/>
                <a:gd name="connsiteY1337" fmla="*/ 1062183 h 3483768"/>
                <a:gd name="connsiteX1338" fmla="*/ 782271 w 5651563"/>
                <a:gd name="connsiteY1338" fmla="*/ 1058563 h 3483768"/>
                <a:gd name="connsiteX1339" fmla="*/ 786367 w 5651563"/>
                <a:gd name="connsiteY1339" fmla="*/ 1058563 h 3483768"/>
                <a:gd name="connsiteX1340" fmla="*/ 786367 w 5651563"/>
                <a:gd name="connsiteY1340" fmla="*/ 1054944 h 3483768"/>
                <a:gd name="connsiteX1341" fmla="*/ 787129 w 5651563"/>
                <a:gd name="connsiteY1341" fmla="*/ 1054944 h 3483768"/>
                <a:gd name="connsiteX1342" fmla="*/ 787129 w 5651563"/>
                <a:gd name="connsiteY1342" fmla="*/ 1051324 h 3483768"/>
                <a:gd name="connsiteX1343" fmla="*/ 789605 w 5651563"/>
                <a:gd name="connsiteY1343" fmla="*/ 1051324 h 3483768"/>
                <a:gd name="connsiteX1344" fmla="*/ 789605 w 5651563"/>
                <a:gd name="connsiteY1344" fmla="*/ 1047705 h 3483768"/>
                <a:gd name="connsiteX1345" fmla="*/ 792749 w 5651563"/>
                <a:gd name="connsiteY1345" fmla="*/ 1047705 h 3483768"/>
                <a:gd name="connsiteX1346" fmla="*/ 792749 w 5651563"/>
                <a:gd name="connsiteY1346" fmla="*/ 1044085 h 3483768"/>
                <a:gd name="connsiteX1347" fmla="*/ 795225 w 5651563"/>
                <a:gd name="connsiteY1347" fmla="*/ 1044085 h 3483768"/>
                <a:gd name="connsiteX1348" fmla="*/ 795225 w 5651563"/>
                <a:gd name="connsiteY1348" fmla="*/ 1040466 h 3483768"/>
                <a:gd name="connsiteX1349" fmla="*/ 799225 w 5651563"/>
                <a:gd name="connsiteY1349" fmla="*/ 1040466 h 3483768"/>
                <a:gd name="connsiteX1350" fmla="*/ 799225 w 5651563"/>
                <a:gd name="connsiteY1350" fmla="*/ 1036846 h 3483768"/>
                <a:gd name="connsiteX1351" fmla="*/ 803321 w 5651563"/>
                <a:gd name="connsiteY1351" fmla="*/ 1036846 h 3483768"/>
                <a:gd name="connsiteX1352" fmla="*/ 803321 w 5651563"/>
                <a:gd name="connsiteY1352" fmla="*/ 1033227 h 3483768"/>
                <a:gd name="connsiteX1353" fmla="*/ 803321 w 5651563"/>
                <a:gd name="connsiteY1353" fmla="*/ 1033227 h 3483768"/>
                <a:gd name="connsiteX1354" fmla="*/ 803321 w 5651563"/>
                <a:gd name="connsiteY1354" fmla="*/ 1029607 h 3483768"/>
                <a:gd name="connsiteX1355" fmla="*/ 807322 w 5651563"/>
                <a:gd name="connsiteY1355" fmla="*/ 1029607 h 3483768"/>
                <a:gd name="connsiteX1356" fmla="*/ 807322 w 5651563"/>
                <a:gd name="connsiteY1356" fmla="*/ 1025988 h 3483768"/>
                <a:gd name="connsiteX1357" fmla="*/ 808179 w 5651563"/>
                <a:gd name="connsiteY1357" fmla="*/ 1025988 h 3483768"/>
                <a:gd name="connsiteX1358" fmla="*/ 808179 w 5651563"/>
                <a:gd name="connsiteY1358" fmla="*/ 1022368 h 3483768"/>
                <a:gd name="connsiteX1359" fmla="*/ 809798 w 5651563"/>
                <a:gd name="connsiteY1359" fmla="*/ 1022368 h 3483768"/>
                <a:gd name="connsiteX1360" fmla="*/ 809798 w 5651563"/>
                <a:gd name="connsiteY1360" fmla="*/ 1018749 h 3483768"/>
                <a:gd name="connsiteX1361" fmla="*/ 813799 w 5651563"/>
                <a:gd name="connsiteY1361" fmla="*/ 1018749 h 3483768"/>
                <a:gd name="connsiteX1362" fmla="*/ 813799 w 5651563"/>
                <a:gd name="connsiteY1362" fmla="*/ 1015129 h 3483768"/>
                <a:gd name="connsiteX1363" fmla="*/ 815418 w 5651563"/>
                <a:gd name="connsiteY1363" fmla="*/ 1015129 h 3483768"/>
                <a:gd name="connsiteX1364" fmla="*/ 815418 w 5651563"/>
                <a:gd name="connsiteY1364" fmla="*/ 1011510 h 3483768"/>
                <a:gd name="connsiteX1365" fmla="*/ 821895 w 5651563"/>
                <a:gd name="connsiteY1365" fmla="*/ 1011510 h 3483768"/>
                <a:gd name="connsiteX1366" fmla="*/ 821895 w 5651563"/>
                <a:gd name="connsiteY1366" fmla="*/ 1007795 h 3483768"/>
                <a:gd name="connsiteX1367" fmla="*/ 822657 w 5651563"/>
                <a:gd name="connsiteY1367" fmla="*/ 1007795 h 3483768"/>
                <a:gd name="connsiteX1368" fmla="*/ 822657 w 5651563"/>
                <a:gd name="connsiteY1368" fmla="*/ 1004176 h 3483768"/>
                <a:gd name="connsiteX1369" fmla="*/ 825133 w 5651563"/>
                <a:gd name="connsiteY1369" fmla="*/ 1004176 h 3483768"/>
                <a:gd name="connsiteX1370" fmla="*/ 825133 w 5651563"/>
                <a:gd name="connsiteY1370" fmla="*/ 1000556 h 3483768"/>
                <a:gd name="connsiteX1371" fmla="*/ 826753 w 5651563"/>
                <a:gd name="connsiteY1371" fmla="*/ 1000556 h 3483768"/>
                <a:gd name="connsiteX1372" fmla="*/ 826753 w 5651563"/>
                <a:gd name="connsiteY1372" fmla="*/ 996937 h 3483768"/>
                <a:gd name="connsiteX1373" fmla="*/ 833230 w 5651563"/>
                <a:gd name="connsiteY1373" fmla="*/ 996937 h 3483768"/>
                <a:gd name="connsiteX1374" fmla="*/ 833230 w 5651563"/>
                <a:gd name="connsiteY1374" fmla="*/ 993317 h 3483768"/>
                <a:gd name="connsiteX1375" fmla="*/ 835611 w 5651563"/>
                <a:gd name="connsiteY1375" fmla="*/ 993317 h 3483768"/>
                <a:gd name="connsiteX1376" fmla="*/ 835611 w 5651563"/>
                <a:gd name="connsiteY1376" fmla="*/ 989698 h 3483768"/>
                <a:gd name="connsiteX1377" fmla="*/ 838850 w 5651563"/>
                <a:gd name="connsiteY1377" fmla="*/ 989698 h 3483768"/>
                <a:gd name="connsiteX1378" fmla="*/ 838850 w 5651563"/>
                <a:gd name="connsiteY1378" fmla="*/ 986078 h 3483768"/>
                <a:gd name="connsiteX1379" fmla="*/ 839707 w 5651563"/>
                <a:gd name="connsiteY1379" fmla="*/ 986078 h 3483768"/>
                <a:gd name="connsiteX1380" fmla="*/ 839707 w 5651563"/>
                <a:gd name="connsiteY1380" fmla="*/ 982459 h 3483768"/>
                <a:gd name="connsiteX1381" fmla="*/ 842850 w 5651563"/>
                <a:gd name="connsiteY1381" fmla="*/ 982459 h 3483768"/>
                <a:gd name="connsiteX1382" fmla="*/ 842850 w 5651563"/>
                <a:gd name="connsiteY1382" fmla="*/ 978839 h 3483768"/>
                <a:gd name="connsiteX1383" fmla="*/ 847708 w 5651563"/>
                <a:gd name="connsiteY1383" fmla="*/ 978839 h 3483768"/>
                <a:gd name="connsiteX1384" fmla="*/ 847708 w 5651563"/>
                <a:gd name="connsiteY1384" fmla="*/ 975220 h 3483768"/>
                <a:gd name="connsiteX1385" fmla="*/ 849327 w 5651563"/>
                <a:gd name="connsiteY1385" fmla="*/ 975220 h 3483768"/>
                <a:gd name="connsiteX1386" fmla="*/ 849327 w 5651563"/>
                <a:gd name="connsiteY1386" fmla="*/ 971600 h 3483768"/>
                <a:gd name="connsiteX1387" fmla="*/ 850946 w 5651563"/>
                <a:gd name="connsiteY1387" fmla="*/ 971600 h 3483768"/>
                <a:gd name="connsiteX1388" fmla="*/ 850946 w 5651563"/>
                <a:gd name="connsiteY1388" fmla="*/ 967981 h 3483768"/>
                <a:gd name="connsiteX1389" fmla="*/ 850946 w 5651563"/>
                <a:gd name="connsiteY1389" fmla="*/ 967981 h 3483768"/>
                <a:gd name="connsiteX1390" fmla="*/ 850946 w 5651563"/>
                <a:gd name="connsiteY1390" fmla="*/ 964361 h 3483768"/>
                <a:gd name="connsiteX1391" fmla="*/ 854185 w 5651563"/>
                <a:gd name="connsiteY1391" fmla="*/ 964361 h 3483768"/>
                <a:gd name="connsiteX1392" fmla="*/ 854185 w 5651563"/>
                <a:gd name="connsiteY1392" fmla="*/ 960742 h 3483768"/>
                <a:gd name="connsiteX1393" fmla="*/ 855042 w 5651563"/>
                <a:gd name="connsiteY1393" fmla="*/ 960742 h 3483768"/>
                <a:gd name="connsiteX1394" fmla="*/ 855042 w 5651563"/>
                <a:gd name="connsiteY1394" fmla="*/ 957122 h 3483768"/>
                <a:gd name="connsiteX1395" fmla="*/ 856661 w 5651563"/>
                <a:gd name="connsiteY1395" fmla="*/ 957122 h 3483768"/>
                <a:gd name="connsiteX1396" fmla="*/ 856661 w 5651563"/>
                <a:gd name="connsiteY1396" fmla="*/ 953503 h 3483768"/>
                <a:gd name="connsiteX1397" fmla="*/ 857423 w 5651563"/>
                <a:gd name="connsiteY1397" fmla="*/ 953503 h 3483768"/>
                <a:gd name="connsiteX1398" fmla="*/ 857423 w 5651563"/>
                <a:gd name="connsiteY1398" fmla="*/ 949883 h 3483768"/>
                <a:gd name="connsiteX1399" fmla="*/ 860662 w 5651563"/>
                <a:gd name="connsiteY1399" fmla="*/ 949883 h 3483768"/>
                <a:gd name="connsiteX1400" fmla="*/ 860662 w 5651563"/>
                <a:gd name="connsiteY1400" fmla="*/ 946168 h 3483768"/>
                <a:gd name="connsiteX1401" fmla="*/ 870377 w 5651563"/>
                <a:gd name="connsiteY1401" fmla="*/ 946168 h 3483768"/>
                <a:gd name="connsiteX1402" fmla="*/ 870377 w 5651563"/>
                <a:gd name="connsiteY1402" fmla="*/ 942549 h 3483768"/>
                <a:gd name="connsiteX1403" fmla="*/ 873616 w 5651563"/>
                <a:gd name="connsiteY1403" fmla="*/ 942549 h 3483768"/>
                <a:gd name="connsiteX1404" fmla="*/ 873616 w 5651563"/>
                <a:gd name="connsiteY1404" fmla="*/ 938929 h 3483768"/>
                <a:gd name="connsiteX1405" fmla="*/ 876854 w 5651563"/>
                <a:gd name="connsiteY1405" fmla="*/ 938929 h 3483768"/>
                <a:gd name="connsiteX1406" fmla="*/ 876854 w 5651563"/>
                <a:gd name="connsiteY1406" fmla="*/ 935310 h 3483768"/>
                <a:gd name="connsiteX1407" fmla="*/ 878474 w 5651563"/>
                <a:gd name="connsiteY1407" fmla="*/ 935310 h 3483768"/>
                <a:gd name="connsiteX1408" fmla="*/ 878474 w 5651563"/>
                <a:gd name="connsiteY1408" fmla="*/ 931690 h 3483768"/>
                <a:gd name="connsiteX1409" fmla="*/ 884093 w 5651563"/>
                <a:gd name="connsiteY1409" fmla="*/ 931690 h 3483768"/>
                <a:gd name="connsiteX1410" fmla="*/ 884093 w 5651563"/>
                <a:gd name="connsiteY1410" fmla="*/ 928071 h 3483768"/>
                <a:gd name="connsiteX1411" fmla="*/ 884950 w 5651563"/>
                <a:gd name="connsiteY1411" fmla="*/ 928071 h 3483768"/>
                <a:gd name="connsiteX1412" fmla="*/ 884950 w 5651563"/>
                <a:gd name="connsiteY1412" fmla="*/ 924451 h 3483768"/>
                <a:gd name="connsiteX1413" fmla="*/ 884950 w 5651563"/>
                <a:gd name="connsiteY1413" fmla="*/ 924451 h 3483768"/>
                <a:gd name="connsiteX1414" fmla="*/ 884950 w 5651563"/>
                <a:gd name="connsiteY1414" fmla="*/ 920832 h 3483768"/>
                <a:gd name="connsiteX1415" fmla="*/ 899429 w 5651563"/>
                <a:gd name="connsiteY1415" fmla="*/ 920832 h 3483768"/>
                <a:gd name="connsiteX1416" fmla="*/ 899429 w 5651563"/>
                <a:gd name="connsiteY1416" fmla="*/ 917212 h 3483768"/>
                <a:gd name="connsiteX1417" fmla="*/ 900286 w 5651563"/>
                <a:gd name="connsiteY1417" fmla="*/ 917212 h 3483768"/>
                <a:gd name="connsiteX1418" fmla="*/ 900286 w 5651563"/>
                <a:gd name="connsiteY1418" fmla="*/ 913593 h 3483768"/>
                <a:gd name="connsiteX1419" fmla="*/ 902667 w 5651563"/>
                <a:gd name="connsiteY1419" fmla="*/ 913593 h 3483768"/>
                <a:gd name="connsiteX1420" fmla="*/ 902667 w 5651563"/>
                <a:gd name="connsiteY1420" fmla="*/ 909973 h 3483768"/>
                <a:gd name="connsiteX1421" fmla="*/ 905906 w 5651563"/>
                <a:gd name="connsiteY1421" fmla="*/ 909973 h 3483768"/>
                <a:gd name="connsiteX1422" fmla="*/ 905906 w 5651563"/>
                <a:gd name="connsiteY1422" fmla="*/ 906354 h 3483768"/>
                <a:gd name="connsiteX1423" fmla="*/ 910001 w 5651563"/>
                <a:gd name="connsiteY1423" fmla="*/ 906354 h 3483768"/>
                <a:gd name="connsiteX1424" fmla="*/ 910001 w 5651563"/>
                <a:gd name="connsiteY1424" fmla="*/ 902734 h 3483768"/>
                <a:gd name="connsiteX1425" fmla="*/ 910763 w 5651563"/>
                <a:gd name="connsiteY1425" fmla="*/ 902734 h 3483768"/>
                <a:gd name="connsiteX1426" fmla="*/ 910763 w 5651563"/>
                <a:gd name="connsiteY1426" fmla="*/ 899115 h 3483768"/>
                <a:gd name="connsiteX1427" fmla="*/ 914764 w 5651563"/>
                <a:gd name="connsiteY1427" fmla="*/ 899115 h 3483768"/>
                <a:gd name="connsiteX1428" fmla="*/ 914764 w 5651563"/>
                <a:gd name="connsiteY1428" fmla="*/ 895495 h 3483768"/>
                <a:gd name="connsiteX1429" fmla="*/ 918859 w 5651563"/>
                <a:gd name="connsiteY1429" fmla="*/ 895495 h 3483768"/>
                <a:gd name="connsiteX1430" fmla="*/ 918859 w 5651563"/>
                <a:gd name="connsiteY1430" fmla="*/ 891876 h 3483768"/>
                <a:gd name="connsiteX1431" fmla="*/ 921241 w 5651563"/>
                <a:gd name="connsiteY1431" fmla="*/ 891876 h 3483768"/>
                <a:gd name="connsiteX1432" fmla="*/ 921241 w 5651563"/>
                <a:gd name="connsiteY1432" fmla="*/ 888256 h 3483768"/>
                <a:gd name="connsiteX1433" fmla="*/ 921241 w 5651563"/>
                <a:gd name="connsiteY1433" fmla="*/ 888256 h 3483768"/>
                <a:gd name="connsiteX1434" fmla="*/ 921241 w 5651563"/>
                <a:gd name="connsiteY1434" fmla="*/ 884542 h 3483768"/>
                <a:gd name="connsiteX1435" fmla="*/ 924479 w 5651563"/>
                <a:gd name="connsiteY1435" fmla="*/ 884542 h 3483768"/>
                <a:gd name="connsiteX1436" fmla="*/ 924479 w 5651563"/>
                <a:gd name="connsiteY1436" fmla="*/ 880922 h 3483768"/>
                <a:gd name="connsiteX1437" fmla="*/ 925336 w 5651563"/>
                <a:gd name="connsiteY1437" fmla="*/ 880922 h 3483768"/>
                <a:gd name="connsiteX1438" fmla="*/ 925336 w 5651563"/>
                <a:gd name="connsiteY1438" fmla="*/ 877303 h 3483768"/>
                <a:gd name="connsiteX1439" fmla="*/ 926956 w 5651563"/>
                <a:gd name="connsiteY1439" fmla="*/ 877303 h 3483768"/>
                <a:gd name="connsiteX1440" fmla="*/ 926956 w 5651563"/>
                <a:gd name="connsiteY1440" fmla="*/ 873683 h 3483768"/>
                <a:gd name="connsiteX1441" fmla="*/ 930194 w 5651563"/>
                <a:gd name="connsiteY1441" fmla="*/ 873683 h 3483768"/>
                <a:gd name="connsiteX1442" fmla="*/ 930194 w 5651563"/>
                <a:gd name="connsiteY1442" fmla="*/ 870063 h 3483768"/>
                <a:gd name="connsiteX1443" fmla="*/ 932575 w 5651563"/>
                <a:gd name="connsiteY1443" fmla="*/ 870063 h 3483768"/>
                <a:gd name="connsiteX1444" fmla="*/ 932575 w 5651563"/>
                <a:gd name="connsiteY1444" fmla="*/ 866444 h 3483768"/>
                <a:gd name="connsiteX1445" fmla="*/ 941434 w 5651563"/>
                <a:gd name="connsiteY1445" fmla="*/ 866444 h 3483768"/>
                <a:gd name="connsiteX1446" fmla="*/ 941434 w 5651563"/>
                <a:gd name="connsiteY1446" fmla="*/ 862825 h 3483768"/>
                <a:gd name="connsiteX1447" fmla="*/ 944672 w 5651563"/>
                <a:gd name="connsiteY1447" fmla="*/ 862825 h 3483768"/>
                <a:gd name="connsiteX1448" fmla="*/ 944672 w 5651563"/>
                <a:gd name="connsiteY1448" fmla="*/ 859205 h 3483768"/>
                <a:gd name="connsiteX1449" fmla="*/ 947911 w 5651563"/>
                <a:gd name="connsiteY1449" fmla="*/ 859205 h 3483768"/>
                <a:gd name="connsiteX1450" fmla="*/ 947911 w 5651563"/>
                <a:gd name="connsiteY1450" fmla="*/ 855586 h 3483768"/>
                <a:gd name="connsiteX1451" fmla="*/ 953626 w 5651563"/>
                <a:gd name="connsiteY1451" fmla="*/ 855586 h 3483768"/>
                <a:gd name="connsiteX1452" fmla="*/ 953626 w 5651563"/>
                <a:gd name="connsiteY1452" fmla="*/ 851966 h 3483768"/>
                <a:gd name="connsiteX1453" fmla="*/ 956007 w 5651563"/>
                <a:gd name="connsiteY1453" fmla="*/ 851966 h 3483768"/>
                <a:gd name="connsiteX1454" fmla="*/ 956007 w 5651563"/>
                <a:gd name="connsiteY1454" fmla="*/ 848347 h 3483768"/>
                <a:gd name="connsiteX1455" fmla="*/ 960865 w 5651563"/>
                <a:gd name="connsiteY1455" fmla="*/ 848347 h 3483768"/>
                <a:gd name="connsiteX1456" fmla="*/ 960865 w 5651563"/>
                <a:gd name="connsiteY1456" fmla="*/ 844727 h 3483768"/>
                <a:gd name="connsiteX1457" fmla="*/ 966484 w 5651563"/>
                <a:gd name="connsiteY1457" fmla="*/ 844727 h 3483768"/>
                <a:gd name="connsiteX1458" fmla="*/ 966484 w 5651563"/>
                <a:gd name="connsiteY1458" fmla="*/ 841108 h 3483768"/>
                <a:gd name="connsiteX1459" fmla="*/ 968961 w 5651563"/>
                <a:gd name="connsiteY1459" fmla="*/ 841108 h 3483768"/>
                <a:gd name="connsiteX1460" fmla="*/ 968961 w 5651563"/>
                <a:gd name="connsiteY1460" fmla="*/ 837488 h 3483768"/>
                <a:gd name="connsiteX1461" fmla="*/ 971342 w 5651563"/>
                <a:gd name="connsiteY1461" fmla="*/ 837488 h 3483768"/>
                <a:gd name="connsiteX1462" fmla="*/ 971342 w 5651563"/>
                <a:gd name="connsiteY1462" fmla="*/ 833869 h 3483768"/>
                <a:gd name="connsiteX1463" fmla="*/ 972961 w 5651563"/>
                <a:gd name="connsiteY1463" fmla="*/ 833869 h 3483768"/>
                <a:gd name="connsiteX1464" fmla="*/ 972961 w 5651563"/>
                <a:gd name="connsiteY1464" fmla="*/ 830249 h 3483768"/>
                <a:gd name="connsiteX1465" fmla="*/ 981915 w 5651563"/>
                <a:gd name="connsiteY1465" fmla="*/ 830249 h 3483768"/>
                <a:gd name="connsiteX1466" fmla="*/ 981915 w 5651563"/>
                <a:gd name="connsiteY1466" fmla="*/ 826630 h 3483768"/>
                <a:gd name="connsiteX1467" fmla="*/ 981915 w 5651563"/>
                <a:gd name="connsiteY1467" fmla="*/ 826630 h 3483768"/>
                <a:gd name="connsiteX1468" fmla="*/ 981915 w 5651563"/>
                <a:gd name="connsiteY1468" fmla="*/ 822915 h 3483768"/>
                <a:gd name="connsiteX1469" fmla="*/ 987535 w 5651563"/>
                <a:gd name="connsiteY1469" fmla="*/ 822915 h 3483768"/>
                <a:gd name="connsiteX1470" fmla="*/ 987535 w 5651563"/>
                <a:gd name="connsiteY1470" fmla="*/ 819295 h 3483768"/>
                <a:gd name="connsiteX1471" fmla="*/ 994012 w 5651563"/>
                <a:gd name="connsiteY1471" fmla="*/ 819295 h 3483768"/>
                <a:gd name="connsiteX1472" fmla="*/ 994012 w 5651563"/>
                <a:gd name="connsiteY1472" fmla="*/ 815676 h 3483768"/>
                <a:gd name="connsiteX1473" fmla="*/ 994012 w 5651563"/>
                <a:gd name="connsiteY1473" fmla="*/ 815676 h 3483768"/>
                <a:gd name="connsiteX1474" fmla="*/ 994012 w 5651563"/>
                <a:gd name="connsiteY1474" fmla="*/ 812056 h 3483768"/>
                <a:gd name="connsiteX1475" fmla="*/ 1001251 w 5651563"/>
                <a:gd name="connsiteY1475" fmla="*/ 812056 h 3483768"/>
                <a:gd name="connsiteX1476" fmla="*/ 1001251 w 5651563"/>
                <a:gd name="connsiteY1476" fmla="*/ 808437 h 3483768"/>
                <a:gd name="connsiteX1477" fmla="*/ 1005347 w 5651563"/>
                <a:gd name="connsiteY1477" fmla="*/ 808437 h 3483768"/>
                <a:gd name="connsiteX1478" fmla="*/ 1005347 w 5651563"/>
                <a:gd name="connsiteY1478" fmla="*/ 804817 h 3483768"/>
                <a:gd name="connsiteX1479" fmla="*/ 1006966 w 5651563"/>
                <a:gd name="connsiteY1479" fmla="*/ 804817 h 3483768"/>
                <a:gd name="connsiteX1480" fmla="*/ 1006966 w 5651563"/>
                <a:gd name="connsiteY1480" fmla="*/ 801198 h 3483768"/>
                <a:gd name="connsiteX1481" fmla="*/ 1006966 w 5651563"/>
                <a:gd name="connsiteY1481" fmla="*/ 801198 h 3483768"/>
                <a:gd name="connsiteX1482" fmla="*/ 1006966 w 5651563"/>
                <a:gd name="connsiteY1482" fmla="*/ 797578 h 3483768"/>
                <a:gd name="connsiteX1483" fmla="*/ 1012585 w 5651563"/>
                <a:gd name="connsiteY1483" fmla="*/ 797578 h 3483768"/>
                <a:gd name="connsiteX1484" fmla="*/ 1012585 w 5651563"/>
                <a:gd name="connsiteY1484" fmla="*/ 793959 h 3483768"/>
                <a:gd name="connsiteX1485" fmla="*/ 1019063 w 5651563"/>
                <a:gd name="connsiteY1485" fmla="*/ 793959 h 3483768"/>
                <a:gd name="connsiteX1486" fmla="*/ 1019063 w 5651563"/>
                <a:gd name="connsiteY1486" fmla="*/ 790339 h 3483768"/>
                <a:gd name="connsiteX1487" fmla="*/ 1023063 w 5651563"/>
                <a:gd name="connsiteY1487" fmla="*/ 790339 h 3483768"/>
                <a:gd name="connsiteX1488" fmla="*/ 1023063 w 5651563"/>
                <a:gd name="connsiteY1488" fmla="*/ 786720 h 3483768"/>
                <a:gd name="connsiteX1489" fmla="*/ 1023920 w 5651563"/>
                <a:gd name="connsiteY1489" fmla="*/ 786720 h 3483768"/>
                <a:gd name="connsiteX1490" fmla="*/ 1023920 w 5651563"/>
                <a:gd name="connsiteY1490" fmla="*/ 783100 h 3483768"/>
                <a:gd name="connsiteX1491" fmla="*/ 1024682 w 5651563"/>
                <a:gd name="connsiteY1491" fmla="*/ 783100 h 3483768"/>
                <a:gd name="connsiteX1492" fmla="*/ 1024682 w 5651563"/>
                <a:gd name="connsiteY1492" fmla="*/ 779481 h 3483768"/>
                <a:gd name="connsiteX1493" fmla="*/ 1029540 w 5651563"/>
                <a:gd name="connsiteY1493" fmla="*/ 779481 h 3483768"/>
                <a:gd name="connsiteX1494" fmla="*/ 1029540 w 5651563"/>
                <a:gd name="connsiteY1494" fmla="*/ 775861 h 3483768"/>
                <a:gd name="connsiteX1495" fmla="*/ 1032778 w 5651563"/>
                <a:gd name="connsiteY1495" fmla="*/ 775861 h 3483768"/>
                <a:gd name="connsiteX1496" fmla="*/ 1032778 w 5651563"/>
                <a:gd name="connsiteY1496" fmla="*/ 772242 h 3483768"/>
                <a:gd name="connsiteX1497" fmla="*/ 1035255 w 5651563"/>
                <a:gd name="connsiteY1497" fmla="*/ 772242 h 3483768"/>
                <a:gd name="connsiteX1498" fmla="*/ 1035255 w 5651563"/>
                <a:gd name="connsiteY1498" fmla="*/ 768622 h 3483768"/>
                <a:gd name="connsiteX1499" fmla="*/ 1035255 w 5651563"/>
                <a:gd name="connsiteY1499" fmla="*/ 768622 h 3483768"/>
                <a:gd name="connsiteX1500" fmla="*/ 1035255 w 5651563"/>
                <a:gd name="connsiteY1500" fmla="*/ 765003 h 3483768"/>
                <a:gd name="connsiteX1501" fmla="*/ 1040017 w 5651563"/>
                <a:gd name="connsiteY1501" fmla="*/ 765003 h 3483768"/>
                <a:gd name="connsiteX1502" fmla="*/ 1040017 w 5651563"/>
                <a:gd name="connsiteY1502" fmla="*/ 761288 h 3483768"/>
                <a:gd name="connsiteX1503" fmla="*/ 1040017 w 5651563"/>
                <a:gd name="connsiteY1503" fmla="*/ 761288 h 3483768"/>
                <a:gd name="connsiteX1504" fmla="*/ 1040017 w 5651563"/>
                <a:gd name="connsiteY1504" fmla="*/ 757669 h 3483768"/>
                <a:gd name="connsiteX1505" fmla="*/ 1055448 w 5651563"/>
                <a:gd name="connsiteY1505" fmla="*/ 757669 h 3483768"/>
                <a:gd name="connsiteX1506" fmla="*/ 1055448 w 5651563"/>
                <a:gd name="connsiteY1506" fmla="*/ 754049 h 3483768"/>
                <a:gd name="connsiteX1507" fmla="*/ 1057829 w 5651563"/>
                <a:gd name="connsiteY1507" fmla="*/ 754049 h 3483768"/>
                <a:gd name="connsiteX1508" fmla="*/ 1057829 w 5651563"/>
                <a:gd name="connsiteY1508" fmla="*/ 750430 h 3483768"/>
                <a:gd name="connsiteX1509" fmla="*/ 1058686 w 5651563"/>
                <a:gd name="connsiteY1509" fmla="*/ 750430 h 3483768"/>
                <a:gd name="connsiteX1510" fmla="*/ 1058686 w 5651563"/>
                <a:gd name="connsiteY1510" fmla="*/ 746810 h 3483768"/>
                <a:gd name="connsiteX1511" fmla="*/ 1063449 w 5651563"/>
                <a:gd name="connsiteY1511" fmla="*/ 746810 h 3483768"/>
                <a:gd name="connsiteX1512" fmla="*/ 1063449 w 5651563"/>
                <a:gd name="connsiteY1512" fmla="*/ 743190 h 3483768"/>
                <a:gd name="connsiteX1513" fmla="*/ 1065068 w 5651563"/>
                <a:gd name="connsiteY1513" fmla="*/ 743190 h 3483768"/>
                <a:gd name="connsiteX1514" fmla="*/ 1065068 w 5651563"/>
                <a:gd name="connsiteY1514" fmla="*/ 739571 h 3483768"/>
                <a:gd name="connsiteX1515" fmla="*/ 1065926 w 5651563"/>
                <a:gd name="connsiteY1515" fmla="*/ 739571 h 3483768"/>
                <a:gd name="connsiteX1516" fmla="*/ 1065926 w 5651563"/>
                <a:gd name="connsiteY1516" fmla="*/ 735952 h 3483768"/>
                <a:gd name="connsiteX1517" fmla="*/ 1068307 w 5651563"/>
                <a:gd name="connsiteY1517" fmla="*/ 735952 h 3483768"/>
                <a:gd name="connsiteX1518" fmla="*/ 1068307 w 5651563"/>
                <a:gd name="connsiteY1518" fmla="*/ 732332 h 3483768"/>
                <a:gd name="connsiteX1519" fmla="*/ 1069926 w 5651563"/>
                <a:gd name="connsiteY1519" fmla="*/ 732332 h 3483768"/>
                <a:gd name="connsiteX1520" fmla="*/ 1069926 w 5651563"/>
                <a:gd name="connsiteY1520" fmla="*/ 728713 h 3483768"/>
                <a:gd name="connsiteX1521" fmla="*/ 1074022 w 5651563"/>
                <a:gd name="connsiteY1521" fmla="*/ 728713 h 3483768"/>
                <a:gd name="connsiteX1522" fmla="*/ 1074022 w 5651563"/>
                <a:gd name="connsiteY1522" fmla="*/ 725093 h 3483768"/>
                <a:gd name="connsiteX1523" fmla="*/ 1077260 w 5651563"/>
                <a:gd name="connsiteY1523" fmla="*/ 725093 h 3483768"/>
                <a:gd name="connsiteX1524" fmla="*/ 1077260 w 5651563"/>
                <a:gd name="connsiteY1524" fmla="*/ 721474 h 3483768"/>
                <a:gd name="connsiteX1525" fmla="*/ 1078022 w 5651563"/>
                <a:gd name="connsiteY1525" fmla="*/ 721474 h 3483768"/>
                <a:gd name="connsiteX1526" fmla="*/ 1078022 w 5651563"/>
                <a:gd name="connsiteY1526" fmla="*/ 717854 h 3483768"/>
                <a:gd name="connsiteX1527" fmla="*/ 1081261 w 5651563"/>
                <a:gd name="connsiteY1527" fmla="*/ 717854 h 3483768"/>
                <a:gd name="connsiteX1528" fmla="*/ 1081261 w 5651563"/>
                <a:gd name="connsiteY1528" fmla="*/ 714235 h 3483768"/>
                <a:gd name="connsiteX1529" fmla="*/ 1084499 w 5651563"/>
                <a:gd name="connsiteY1529" fmla="*/ 714235 h 3483768"/>
                <a:gd name="connsiteX1530" fmla="*/ 1084499 w 5651563"/>
                <a:gd name="connsiteY1530" fmla="*/ 710615 h 3483768"/>
                <a:gd name="connsiteX1531" fmla="*/ 1086118 w 5651563"/>
                <a:gd name="connsiteY1531" fmla="*/ 710615 h 3483768"/>
                <a:gd name="connsiteX1532" fmla="*/ 1086118 w 5651563"/>
                <a:gd name="connsiteY1532" fmla="*/ 706996 h 3483768"/>
                <a:gd name="connsiteX1533" fmla="*/ 1086118 w 5651563"/>
                <a:gd name="connsiteY1533" fmla="*/ 706996 h 3483768"/>
                <a:gd name="connsiteX1534" fmla="*/ 1086118 w 5651563"/>
                <a:gd name="connsiteY1534" fmla="*/ 703376 h 3483768"/>
                <a:gd name="connsiteX1535" fmla="*/ 1090119 w 5651563"/>
                <a:gd name="connsiteY1535" fmla="*/ 703376 h 3483768"/>
                <a:gd name="connsiteX1536" fmla="*/ 1090119 w 5651563"/>
                <a:gd name="connsiteY1536" fmla="*/ 699661 h 3483768"/>
                <a:gd name="connsiteX1537" fmla="*/ 1090119 w 5651563"/>
                <a:gd name="connsiteY1537" fmla="*/ 699661 h 3483768"/>
                <a:gd name="connsiteX1538" fmla="*/ 1090119 w 5651563"/>
                <a:gd name="connsiteY1538" fmla="*/ 696042 h 3483768"/>
                <a:gd name="connsiteX1539" fmla="*/ 1096596 w 5651563"/>
                <a:gd name="connsiteY1539" fmla="*/ 696042 h 3483768"/>
                <a:gd name="connsiteX1540" fmla="*/ 1096596 w 5651563"/>
                <a:gd name="connsiteY1540" fmla="*/ 692422 h 3483768"/>
                <a:gd name="connsiteX1541" fmla="*/ 1096596 w 5651563"/>
                <a:gd name="connsiteY1541" fmla="*/ 692422 h 3483768"/>
                <a:gd name="connsiteX1542" fmla="*/ 1096596 w 5651563"/>
                <a:gd name="connsiteY1542" fmla="*/ 688803 h 3483768"/>
                <a:gd name="connsiteX1543" fmla="*/ 1098215 w 5651563"/>
                <a:gd name="connsiteY1543" fmla="*/ 688803 h 3483768"/>
                <a:gd name="connsiteX1544" fmla="*/ 1098215 w 5651563"/>
                <a:gd name="connsiteY1544" fmla="*/ 685183 h 3483768"/>
                <a:gd name="connsiteX1545" fmla="*/ 1102311 w 5651563"/>
                <a:gd name="connsiteY1545" fmla="*/ 685183 h 3483768"/>
                <a:gd name="connsiteX1546" fmla="*/ 1102311 w 5651563"/>
                <a:gd name="connsiteY1546" fmla="*/ 681564 h 3483768"/>
                <a:gd name="connsiteX1547" fmla="*/ 1105550 w 5651563"/>
                <a:gd name="connsiteY1547" fmla="*/ 681564 h 3483768"/>
                <a:gd name="connsiteX1548" fmla="*/ 1105550 w 5651563"/>
                <a:gd name="connsiteY1548" fmla="*/ 677944 h 3483768"/>
                <a:gd name="connsiteX1549" fmla="*/ 1107931 w 5651563"/>
                <a:gd name="connsiteY1549" fmla="*/ 677944 h 3483768"/>
                <a:gd name="connsiteX1550" fmla="*/ 1107931 w 5651563"/>
                <a:gd name="connsiteY1550" fmla="*/ 674325 h 3483768"/>
                <a:gd name="connsiteX1551" fmla="*/ 1116789 w 5651563"/>
                <a:gd name="connsiteY1551" fmla="*/ 674325 h 3483768"/>
                <a:gd name="connsiteX1552" fmla="*/ 1116789 w 5651563"/>
                <a:gd name="connsiteY1552" fmla="*/ 670705 h 3483768"/>
                <a:gd name="connsiteX1553" fmla="*/ 1120027 w 5651563"/>
                <a:gd name="connsiteY1553" fmla="*/ 670705 h 3483768"/>
                <a:gd name="connsiteX1554" fmla="*/ 1120027 w 5651563"/>
                <a:gd name="connsiteY1554" fmla="*/ 667086 h 3483768"/>
                <a:gd name="connsiteX1555" fmla="*/ 1123266 w 5651563"/>
                <a:gd name="connsiteY1555" fmla="*/ 667086 h 3483768"/>
                <a:gd name="connsiteX1556" fmla="*/ 1123266 w 5651563"/>
                <a:gd name="connsiteY1556" fmla="*/ 663466 h 3483768"/>
                <a:gd name="connsiteX1557" fmla="*/ 1127362 w 5651563"/>
                <a:gd name="connsiteY1557" fmla="*/ 663466 h 3483768"/>
                <a:gd name="connsiteX1558" fmla="*/ 1127362 w 5651563"/>
                <a:gd name="connsiteY1558" fmla="*/ 659847 h 3483768"/>
                <a:gd name="connsiteX1559" fmla="*/ 1129743 w 5651563"/>
                <a:gd name="connsiteY1559" fmla="*/ 659847 h 3483768"/>
                <a:gd name="connsiteX1560" fmla="*/ 1129743 w 5651563"/>
                <a:gd name="connsiteY1560" fmla="*/ 656227 h 3483768"/>
                <a:gd name="connsiteX1561" fmla="*/ 1136220 w 5651563"/>
                <a:gd name="connsiteY1561" fmla="*/ 656227 h 3483768"/>
                <a:gd name="connsiteX1562" fmla="*/ 1136220 w 5651563"/>
                <a:gd name="connsiteY1562" fmla="*/ 652608 h 3483768"/>
                <a:gd name="connsiteX1563" fmla="*/ 1145078 w 5651563"/>
                <a:gd name="connsiteY1563" fmla="*/ 652608 h 3483768"/>
                <a:gd name="connsiteX1564" fmla="*/ 1145078 w 5651563"/>
                <a:gd name="connsiteY1564" fmla="*/ 648988 h 3483768"/>
                <a:gd name="connsiteX1565" fmla="*/ 1154032 w 5651563"/>
                <a:gd name="connsiteY1565" fmla="*/ 648988 h 3483768"/>
                <a:gd name="connsiteX1566" fmla="*/ 1154032 w 5651563"/>
                <a:gd name="connsiteY1566" fmla="*/ 645369 h 3483768"/>
                <a:gd name="connsiteX1567" fmla="*/ 1160414 w 5651563"/>
                <a:gd name="connsiteY1567" fmla="*/ 645369 h 3483768"/>
                <a:gd name="connsiteX1568" fmla="*/ 1160414 w 5651563"/>
                <a:gd name="connsiteY1568" fmla="*/ 641654 h 3483768"/>
                <a:gd name="connsiteX1569" fmla="*/ 1161271 w 5651563"/>
                <a:gd name="connsiteY1569" fmla="*/ 641654 h 3483768"/>
                <a:gd name="connsiteX1570" fmla="*/ 1161271 w 5651563"/>
                <a:gd name="connsiteY1570" fmla="*/ 638035 h 3483768"/>
                <a:gd name="connsiteX1571" fmla="*/ 1180702 w 5651563"/>
                <a:gd name="connsiteY1571" fmla="*/ 638035 h 3483768"/>
                <a:gd name="connsiteX1572" fmla="*/ 1180702 w 5651563"/>
                <a:gd name="connsiteY1572" fmla="*/ 634415 h 3483768"/>
                <a:gd name="connsiteX1573" fmla="*/ 1190322 w 5651563"/>
                <a:gd name="connsiteY1573" fmla="*/ 634415 h 3483768"/>
                <a:gd name="connsiteX1574" fmla="*/ 1190322 w 5651563"/>
                <a:gd name="connsiteY1574" fmla="*/ 630796 h 3483768"/>
                <a:gd name="connsiteX1575" fmla="*/ 1201657 w 5651563"/>
                <a:gd name="connsiteY1575" fmla="*/ 630796 h 3483768"/>
                <a:gd name="connsiteX1576" fmla="*/ 1201657 w 5651563"/>
                <a:gd name="connsiteY1576" fmla="*/ 627176 h 3483768"/>
                <a:gd name="connsiteX1577" fmla="*/ 1215373 w 5651563"/>
                <a:gd name="connsiteY1577" fmla="*/ 627176 h 3483768"/>
                <a:gd name="connsiteX1578" fmla="*/ 1215373 w 5651563"/>
                <a:gd name="connsiteY1578" fmla="*/ 623557 h 3483768"/>
                <a:gd name="connsiteX1579" fmla="*/ 1219468 w 5651563"/>
                <a:gd name="connsiteY1579" fmla="*/ 623557 h 3483768"/>
                <a:gd name="connsiteX1580" fmla="*/ 1219468 w 5651563"/>
                <a:gd name="connsiteY1580" fmla="*/ 619937 h 3483768"/>
                <a:gd name="connsiteX1581" fmla="*/ 1228327 w 5651563"/>
                <a:gd name="connsiteY1581" fmla="*/ 619937 h 3483768"/>
                <a:gd name="connsiteX1582" fmla="*/ 1228327 w 5651563"/>
                <a:gd name="connsiteY1582" fmla="*/ 616318 h 3483768"/>
                <a:gd name="connsiteX1583" fmla="*/ 1231565 w 5651563"/>
                <a:gd name="connsiteY1583" fmla="*/ 616318 h 3483768"/>
                <a:gd name="connsiteX1584" fmla="*/ 1231565 w 5651563"/>
                <a:gd name="connsiteY1584" fmla="*/ 612698 h 3483768"/>
                <a:gd name="connsiteX1585" fmla="*/ 1231565 w 5651563"/>
                <a:gd name="connsiteY1585" fmla="*/ 612698 h 3483768"/>
                <a:gd name="connsiteX1586" fmla="*/ 1231565 w 5651563"/>
                <a:gd name="connsiteY1586" fmla="*/ 609079 h 3483768"/>
                <a:gd name="connsiteX1587" fmla="*/ 1241281 w 5651563"/>
                <a:gd name="connsiteY1587" fmla="*/ 609079 h 3483768"/>
                <a:gd name="connsiteX1588" fmla="*/ 1241281 w 5651563"/>
                <a:gd name="connsiteY1588" fmla="*/ 605459 h 3483768"/>
                <a:gd name="connsiteX1589" fmla="*/ 1243662 w 5651563"/>
                <a:gd name="connsiteY1589" fmla="*/ 605459 h 3483768"/>
                <a:gd name="connsiteX1590" fmla="*/ 1243662 w 5651563"/>
                <a:gd name="connsiteY1590" fmla="*/ 601840 h 3483768"/>
                <a:gd name="connsiteX1591" fmla="*/ 1254235 w 5651563"/>
                <a:gd name="connsiteY1591" fmla="*/ 601840 h 3483768"/>
                <a:gd name="connsiteX1592" fmla="*/ 1254235 w 5651563"/>
                <a:gd name="connsiteY1592" fmla="*/ 598220 h 3483768"/>
                <a:gd name="connsiteX1593" fmla="*/ 1261474 w 5651563"/>
                <a:gd name="connsiteY1593" fmla="*/ 598220 h 3483768"/>
                <a:gd name="connsiteX1594" fmla="*/ 1261474 w 5651563"/>
                <a:gd name="connsiteY1594" fmla="*/ 594601 h 3483768"/>
                <a:gd name="connsiteX1595" fmla="*/ 1267951 w 5651563"/>
                <a:gd name="connsiteY1595" fmla="*/ 594601 h 3483768"/>
                <a:gd name="connsiteX1596" fmla="*/ 1267951 w 5651563"/>
                <a:gd name="connsiteY1596" fmla="*/ 590981 h 3483768"/>
                <a:gd name="connsiteX1597" fmla="*/ 1280048 w 5651563"/>
                <a:gd name="connsiteY1597" fmla="*/ 590981 h 3483768"/>
                <a:gd name="connsiteX1598" fmla="*/ 1280048 w 5651563"/>
                <a:gd name="connsiteY1598" fmla="*/ 587362 h 3483768"/>
                <a:gd name="connsiteX1599" fmla="*/ 1284048 w 5651563"/>
                <a:gd name="connsiteY1599" fmla="*/ 587362 h 3483768"/>
                <a:gd name="connsiteX1600" fmla="*/ 1284048 w 5651563"/>
                <a:gd name="connsiteY1600" fmla="*/ 583742 h 3483768"/>
                <a:gd name="connsiteX1601" fmla="*/ 1290525 w 5651563"/>
                <a:gd name="connsiteY1601" fmla="*/ 583742 h 3483768"/>
                <a:gd name="connsiteX1602" fmla="*/ 1290525 w 5651563"/>
                <a:gd name="connsiteY1602" fmla="*/ 580027 h 3483768"/>
                <a:gd name="connsiteX1603" fmla="*/ 1293764 w 5651563"/>
                <a:gd name="connsiteY1603" fmla="*/ 580027 h 3483768"/>
                <a:gd name="connsiteX1604" fmla="*/ 1293764 w 5651563"/>
                <a:gd name="connsiteY1604" fmla="*/ 576408 h 3483768"/>
                <a:gd name="connsiteX1605" fmla="*/ 1305098 w 5651563"/>
                <a:gd name="connsiteY1605" fmla="*/ 576408 h 3483768"/>
                <a:gd name="connsiteX1606" fmla="*/ 1305098 w 5651563"/>
                <a:gd name="connsiteY1606" fmla="*/ 572788 h 3483768"/>
                <a:gd name="connsiteX1607" fmla="*/ 1305860 w 5651563"/>
                <a:gd name="connsiteY1607" fmla="*/ 572788 h 3483768"/>
                <a:gd name="connsiteX1608" fmla="*/ 1305860 w 5651563"/>
                <a:gd name="connsiteY1608" fmla="*/ 569169 h 3483768"/>
                <a:gd name="connsiteX1609" fmla="*/ 1310718 w 5651563"/>
                <a:gd name="connsiteY1609" fmla="*/ 569169 h 3483768"/>
                <a:gd name="connsiteX1610" fmla="*/ 1310718 w 5651563"/>
                <a:gd name="connsiteY1610" fmla="*/ 565549 h 3483768"/>
                <a:gd name="connsiteX1611" fmla="*/ 1320434 w 5651563"/>
                <a:gd name="connsiteY1611" fmla="*/ 565549 h 3483768"/>
                <a:gd name="connsiteX1612" fmla="*/ 1320434 w 5651563"/>
                <a:gd name="connsiteY1612" fmla="*/ 561930 h 3483768"/>
                <a:gd name="connsiteX1613" fmla="*/ 1328530 w 5651563"/>
                <a:gd name="connsiteY1613" fmla="*/ 561930 h 3483768"/>
                <a:gd name="connsiteX1614" fmla="*/ 1328530 w 5651563"/>
                <a:gd name="connsiteY1614" fmla="*/ 558310 h 3483768"/>
                <a:gd name="connsiteX1615" fmla="*/ 1334150 w 5651563"/>
                <a:gd name="connsiteY1615" fmla="*/ 558310 h 3483768"/>
                <a:gd name="connsiteX1616" fmla="*/ 1334150 w 5651563"/>
                <a:gd name="connsiteY1616" fmla="*/ 554691 h 3483768"/>
                <a:gd name="connsiteX1617" fmla="*/ 1343103 w 5651563"/>
                <a:gd name="connsiteY1617" fmla="*/ 554691 h 3483768"/>
                <a:gd name="connsiteX1618" fmla="*/ 1343103 w 5651563"/>
                <a:gd name="connsiteY1618" fmla="*/ 551071 h 3483768"/>
                <a:gd name="connsiteX1619" fmla="*/ 1347961 w 5651563"/>
                <a:gd name="connsiteY1619" fmla="*/ 551071 h 3483768"/>
                <a:gd name="connsiteX1620" fmla="*/ 1347961 w 5651563"/>
                <a:gd name="connsiteY1620" fmla="*/ 547452 h 3483768"/>
                <a:gd name="connsiteX1621" fmla="*/ 1352818 w 5651563"/>
                <a:gd name="connsiteY1621" fmla="*/ 547452 h 3483768"/>
                <a:gd name="connsiteX1622" fmla="*/ 1352818 w 5651563"/>
                <a:gd name="connsiteY1622" fmla="*/ 543832 h 3483768"/>
                <a:gd name="connsiteX1623" fmla="*/ 1357581 w 5651563"/>
                <a:gd name="connsiteY1623" fmla="*/ 543832 h 3483768"/>
                <a:gd name="connsiteX1624" fmla="*/ 1357581 w 5651563"/>
                <a:gd name="connsiteY1624" fmla="*/ 540213 h 3483768"/>
                <a:gd name="connsiteX1625" fmla="*/ 1368916 w 5651563"/>
                <a:gd name="connsiteY1625" fmla="*/ 540213 h 3483768"/>
                <a:gd name="connsiteX1626" fmla="*/ 1368916 w 5651563"/>
                <a:gd name="connsiteY1626" fmla="*/ 536593 h 3483768"/>
                <a:gd name="connsiteX1627" fmla="*/ 1372154 w 5651563"/>
                <a:gd name="connsiteY1627" fmla="*/ 536593 h 3483768"/>
                <a:gd name="connsiteX1628" fmla="*/ 1372154 w 5651563"/>
                <a:gd name="connsiteY1628" fmla="*/ 532974 h 3483768"/>
                <a:gd name="connsiteX1629" fmla="*/ 1373774 w 5651563"/>
                <a:gd name="connsiteY1629" fmla="*/ 532974 h 3483768"/>
                <a:gd name="connsiteX1630" fmla="*/ 1373774 w 5651563"/>
                <a:gd name="connsiteY1630" fmla="*/ 529354 h 3483768"/>
                <a:gd name="connsiteX1631" fmla="*/ 1373774 w 5651563"/>
                <a:gd name="connsiteY1631" fmla="*/ 529354 h 3483768"/>
                <a:gd name="connsiteX1632" fmla="*/ 1373774 w 5651563"/>
                <a:gd name="connsiteY1632" fmla="*/ 525735 h 3483768"/>
                <a:gd name="connsiteX1633" fmla="*/ 1377869 w 5651563"/>
                <a:gd name="connsiteY1633" fmla="*/ 525735 h 3483768"/>
                <a:gd name="connsiteX1634" fmla="*/ 1377869 w 5651563"/>
                <a:gd name="connsiteY1634" fmla="*/ 522115 h 3483768"/>
                <a:gd name="connsiteX1635" fmla="*/ 1386727 w 5651563"/>
                <a:gd name="connsiteY1635" fmla="*/ 522115 h 3483768"/>
                <a:gd name="connsiteX1636" fmla="*/ 1386727 w 5651563"/>
                <a:gd name="connsiteY1636" fmla="*/ 518400 h 3483768"/>
                <a:gd name="connsiteX1637" fmla="*/ 1387490 w 5651563"/>
                <a:gd name="connsiteY1637" fmla="*/ 518400 h 3483768"/>
                <a:gd name="connsiteX1638" fmla="*/ 1387490 w 5651563"/>
                <a:gd name="connsiteY1638" fmla="*/ 514781 h 3483768"/>
                <a:gd name="connsiteX1639" fmla="*/ 1387490 w 5651563"/>
                <a:gd name="connsiteY1639" fmla="*/ 514781 h 3483768"/>
                <a:gd name="connsiteX1640" fmla="*/ 1387490 w 5651563"/>
                <a:gd name="connsiteY1640" fmla="*/ 511162 h 3483768"/>
                <a:gd name="connsiteX1641" fmla="*/ 1393967 w 5651563"/>
                <a:gd name="connsiteY1641" fmla="*/ 511162 h 3483768"/>
                <a:gd name="connsiteX1642" fmla="*/ 1393967 w 5651563"/>
                <a:gd name="connsiteY1642" fmla="*/ 507542 h 3483768"/>
                <a:gd name="connsiteX1643" fmla="*/ 1400443 w 5651563"/>
                <a:gd name="connsiteY1643" fmla="*/ 507542 h 3483768"/>
                <a:gd name="connsiteX1644" fmla="*/ 1400443 w 5651563"/>
                <a:gd name="connsiteY1644" fmla="*/ 503923 h 3483768"/>
                <a:gd name="connsiteX1645" fmla="*/ 1402920 w 5651563"/>
                <a:gd name="connsiteY1645" fmla="*/ 503923 h 3483768"/>
                <a:gd name="connsiteX1646" fmla="*/ 1402920 w 5651563"/>
                <a:gd name="connsiteY1646" fmla="*/ 500303 h 3483768"/>
                <a:gd name="connsiteX1647" fmla="*/ 1406063 w 5651563"/>
                <a:gd name="connsiteY1647" fmla="*/ 500303 h 3483768"/>
                <a:gd name="connsiteX1648" fmla="*/ 1406063 w 5651563"/>
                <a:gd name="connsiteY1648" fmla="*/ 496684 h 3483768"/>
                <a:gd name="connsiteX1649" fmla="*/ 1419017 w 5651563"/>
                <a:gd name="connsiteY1649" fmla="*/ 496684 h 3483768"/>
                <a:gd name="connsiteX1650" fmla="*/ 1419017 w 5651563"/>
                <a:gd name="connsiteY1650" fmla="*/ 493064 h 3483768"/>
                <a:gd name="connsiteX1651" fmla="*/ 1419875 w 5651563"/>
                <a:gd name="connsiteY1651" fmla="*/ 493064 h 3483768"/>
                <a:gd name="connsiteX1652" fmla="*/ 1419875 w 5651563"/>
                <a:gd name="connsiteY1652" fmla="*/ 489444 h 3483768"/>
                <a:gd name="connsiteX1653" fmla="*/ 1439210 w 5651563"/>
                <a:gd name="connsiteY1653" fmla="*/ 489444 h 3483768"/>
                <a:gd name="connsiteX1654" fmla="*/ 1439210 w 5651563"/>
                <a:gd name="connsiteY1654" fmla="*/ 485825 h 3483768"/>
                <a:gd name="connsiteX1655" fmla="*/ 1452164 w 5651563"/>
                <a:gd name="connsiteY1655" fmla="*/ 485825 h 3483768"/>
                <a:gd name="connsiteX1656" fmla="*/ 1452164 w 5651563"/>
                <a:gd name="connsiteY1656" fmla="*/ 482206 h 3483768"/>
                <a:gd name="connsiteX1657" fmla="*/ 1461880 w 5651563"/>
                <a:gd name="connsiteY1657" fmla="*/ 482206 h 3483768"/>
                <a:gd name="connsiteX1658" fmla="*/ 1461880 w 5651563"/>
                <a:gd name="connsiteY1658" fmla="*/ 478586 h 3483768"/>
                <a:gd name="connsiteX1659" fmla="*/ 1466738 w 5651563"/>
                <a:gd name="connsiteY1659" fmla="*/ 478586 h 3483768"/>
                <a:gd name="connsiteX1660" fmla="*/ 1466738 w 5651563"/>
                <a:gd name="connsiteY1660" fmla="*/ 474967 h 3483768"/>
                <a:gd name="connsiteX1661" fmla="*/ 1469119 w 5651563"/>
                <a:gd name="connsiteY1661" fmla="*/ 474967 h 3483768"/>
                <a:gd name="connsiteX1662" fmla="*/ 1469119 w 5651563"/>
                <a:gd name="connsiteY1662" fmla="*/ 471347 h 3483768"/>
                <a:gd name="connsiteX1663" fmla="*/ 1472357 w 5651563"/>
                <a:gd name="connsiteY1663" fmla="*/ 471347 h 3483768"/>
                <a:gd name="connsiteX1664" fmla="*/ 1472357 w 5651563"/>
                <a:gd name="connsiteY1664" fmla="*/ 467728 h 3483768"/>
                <a:gd name="connsiteX1665" fmla="*/ 1474834 w 5651563"/>
                <a:gd name="connsiteY1665" fmla="*/ 467728 h 3483768"/>
                <a:gd name="connsiteX1666" fmla="*/ 1474834 w 5651563"/>
                <a:gd name="connsiteY1666" fmla="*/ 464108 h 3483768"/>
                <a:gd name="connsiteX1667" fmla="*/ 1489312 w 5651563"/>
                <a:gd name="connsiteY1667" fmla="*/ 464108 h 3483768"/>
                <a:gd name="connsiteX1668" fmla="*/ 1489312 w 5651563"/>
                <a:gd name="connsiteY1668" fmla="*/ 460488 h 3483768"/>
                <a:gd name="connsiteX1669" fmla="*/ 1492550 w 5651563"/>
                <a:gd name="connsiteY1669" fmla="*/ 460488 h 3483768"/>
                <a:gd name="connsiteX1670" fmla="*/ 1492550 w 5651563"/>
                <a:gd name="connsiteY1670" fmla="*/ 456774 h 3483768"/>
                <a:gd name="connsiteX1671" fmla="*/ 1504647 w 5651563"/>
                <a:gd name="connsiteY1671" fmla="*/ 456774 h 3483768"/>
                <a:gd name="connsiteX1672" fmla="*/ 1504647 w 5651563"/>
                <a:gd name="connsiteY1672" fmla="*/ 453154 h 3483768"/>
                <a:gd name="connsiteX1673" fmla="*/ 1514363 w 5651563"/>
                <a:gd name="connsiteY1673" fmla="*/ 453154 h 3483768"/>
                <a:gd name="connsiteX1674" fmla="*/ 1514363 w 5651563"/>
                <a:gd name="connsiteY1674" fmla="*/ 449535 h 3483768"/>
                <a:gd name="connsiteX1675" fmla="*/ 1532936 w 5651563"/>
                <a:gd name="connsiteY1675" fmla="*/ 449535 h 3483768"/>
                <a:gd name="connsiteX1676" fmla="*/ 1532936 w 5651563"/>
                <a:gd name="connsiteY1676" fmla="*/ 445915 h 3483768"/>
                <a:gd name="connsiteX1677" fmla="*/ 1534556 w 5651563"/>
                <a:gd name="connsiteY1677" fmla="*/ 445915 h 3483768"/>
                <a:gd name="connsiteX1678" fmla="*/ 1534556 w 5651563"/>
                <a:gd name="connsiteY1678" fmla="*/ 442296 h 3483768"/>
                <a:gd name="connsiteX1679" fmla="*/ 1573417 w 5651563"/>
                <a:gd name="connsiteY1679" fmla="*/ 442296 h 3483768"/>
                <a:gd name="connsiteX1680" fmla="*/ 1573417 w 5651563"/>
                <a:gd name="connsiteY1680" fmla="*/ 438676 h 3483768"/>
                <a:gd name="connsiteX1681" fmla="*/ 1577418 w 5651563"/>
                <a:gd name="connsiteY1681" fmla="*/ 438676 h 3483768"/>
                <a:gd name="connsiteX1682" fmla="*/ 1577418 w 5651563"/>
                <a:gd name="connsiteY1682" fmla="*/ 435057 h 3483768"/>
                <a:gd name="connsiteX1683" fmla="*/ 1588753 w 5651563"/>
                <a:gd name="connsiteY1683" fmla="*/ 435057 h 3483768"/>
                <a:gd name="connsiteX1684" fmla="*/ 1588753 w 5651563"/>
                <a:gd name="connsiteY1684" fmla="*/ 431437 h 3483768"/>
                <a:gd name="connsiteX1685" fmla="*/ 1591134 w 5651563"/>
                <a:gd name="connsiteY1685" fmla="*/ 431437 h 3483768"/>
                <a:gd name="connsiteX1686" fmla="*/ 1591134 w 5651563"/>
                <a:gd name="connsiteY1686" fmla="*/ 427818 h 3483768"/>
                <a:gd name="connsiteX1687" fmla="*/ 1591134 w 5651563"/>
                <a:gd name="connsiteY1687" fmla="*/ 427818 h 3483768"/>
                <a:gd name="connsiteX1688" fmla="*/ 1591134 w 5651563"/>
                <a:gd name="connsiteY1688" fmla="*/ 424198 h 3483768"/>
                <a:gd name="connsiteX1689" fmla="*/ 1595992 w 5651563"/>
                <a:gd name="connsiteY1689" fmla="*/ 424198 h 3483768"/>
                <a:gd name="connsiteX1690" fmla="*/ 1595992 w 5651563"/>
                <a:gd name="connsiteY1690" fmla="*/ 420579 h 3483768"/>
                <a:gd name="connsiteX1691" fmla="*/ 1636378 w 5651563"/>
                <a:gd name="connsiteY1691" fmla="*/ 420579 h 3483768"/>
                <a:gd name="connsiteX1692" fmla="*/ 1636378 w 5651563"/>
                <a:gd name="connsiteY1692" fmla="*/ 416959 h 3483768"/>
                <a:gd name="connsiteX1693" fmla="*/ 1637997 w 5651563"/>
                <a:gd name="connsiteY1693" fmla="*/ 416959 h 3483768"/>
                <a:gd name="connsiteX1694" fmla="*/ 1637997 w 5651563"/>
                <a:gd name="connsiteY1694" fmla="*/ 413340 h 3483768"/>
                <a:gd name="connsiteX1695" fmla="*/ 1645331 w 5651563"/>
                <a:gd name="connsiteY1695" fmla="*/ 413340 h 3483768"/>
                <a:gd name="connsiteX1696" fmla="*/ 1645331 w 5651563"/>
                <a:gd name="connsiteY1696" fmla="*/ 409720 h 3483768"/>
                <a:gd name="connsiteX1697" fmla="*/ 1680002 w 5651563"/>
                <a:gd name="connsiteY1697" fmla="*/ 409720 h 3483768"/>
                <a:gd name="connsiteX1698" fmla="*/ 1680002 w 5651563"/>
                <a:gd name="connsiteY1698" fmla="*/ 406101 h 3483768"/>
                <a:gd name="connsiteX1699" fmla="*/ 1692956 w 5651563"/>
                <a:gd name="connsiteY1699" fmla="*/ 406101 h 3483768"/>
                <a:gd name="connsiteX1700" fmla="*/ 1692956 w 5651563"/>
                <a:gd name="connsiteY1700" fmla="*/ 402481 h 3483768"/>
                <a:gd name="connsiteX1701" fmla="*/ 1700195 w 5651563"/>
                <a:gd name="connsiteY1701" fmla="*/ 402481 h 3483768"/>
                <a:gd name="connsiteX1702" fmla="*/ 1700195 w 5651563"/>
                <a:gd name="connsiteY1702" fmla="*/ 398862 h 3483768"/>
                <a:gd name="connsiteX1703" fmla="*/ 1718864 w 5651563"/>
                <a:gd name="connsiteY1703" fmla="*/ 398862 h 3483768"/>
                <a:gd name="connsiteX1704" fmla="*/ 1718864 w 5651563"/>
                <a:gd name="connsiteY1704" fmla="*/ 395147 h 3483768"/>
                <a:gd name="connsiteX1705" fmla="*/ 1722865 w 5651563"/>
                <a:gd name="connsiteY1705" fmla="*/ 395147 h 3483768"/>
                <a:gd name="connsiteX1706" fmla="*/ 1722865 w 5651563"/>
                <a:gd name="connsiteY1706" fmla="*/ 391528 h 3483768"/>
                <a:gd name="connsiteX1707" fmla="*/ 1747058 w 5651563"/>
                <a:gd name="connsiteY1707" fmla="*/ 391528 h 3483768"/>
                <a:gd name="connsiteX1708" fmla="*/ 1747058 w 5651563"/>
                <a:gd name="connsiteY1708" fmla="*/ 387908 h 3483768"/>
                <a:gd name="connsiteX1709" fmla="*/ 1774585 w 5651563"/>
                <a:gd name="connsiteY1709" fmla="*/ 387908 h 3483768"/>
                <a:gd name="connsiteX1710" fmla="*/ 1774585 w 5651563"/>
                <a:gd name="connsiteY1710" fmla="*/ 384289 h 3483768"/>
                <a:gd name="connsiteX1711" fmla="*/ 1777824 w 5651563"/>
                <a:gd name="connsiteY1711" fmla="*/ 384289 h 3483768"/>
                <a:gd name="connsiteX1712" fmla="*/ 1777824 w 5651563"/>
                <a:gd name="connsiteY1712" fmla="*/ 380669 h 3483768"/>
                <a:gd name="connsiteX1713" fmla="*/ 1782682 w 5651563"/>
                <a:gd name="connsiteY1713" fmla="*/ 380669 h 3483768"/>
                <a:gd name="connsiteX1714" fmla="*/ 1782682 w 5651563"/>
                <a:gd name="connsiteY1714" fmla="*/ 377050 h 3483768"/>
                <a:gd name="connsiteX1715" fmla="*/ 1811733 w 5651563"/>
                <a:gd name="connsiteY1715" fmla="*/ 377050 h 3483768"/>
                <a:gd name="connsiteX1716" fmla="*/ 1811733 w 5651563"/>
                <a:gd name="connsiteY1716" fmla="*/ 373430 h 3483768"/>
                <a:gd name="connsiteX1717" fmla="*/ 1814972 w 5651563"/>
                <a:gd name="connsiteY1717" fmla="*/ 373430 h 3483768"/>
                <a:gd name="connsiteX1718" fmla="*/ 1814972 w 5651563"/>
                <a:gd name="connsiteY1718" fmla="*/ 369811 h 3483768"/>
                <a:gd name="connsiteX1719" fmla="*/ 1833545 w 5651563"/>
                <a:gd name="connsiteY1719" fmla="*/ 369811 h 3483768"/>
                <a:gd name="connsiteX1720" fmla="*/ 1833545 w 5651563"/>
                <a:gd name="connsiteY1720" fmla="*/ 366191 h 3483768"/>
                <a:gd name="connsiteX1721" fmla="*/ 1840880 w 5651563"/>
                <a:gd name="connsiteY1721" fmla="*/ 366191 h 3483768"/>
                <a:gd name="connsiteX1722" fmla="*/ 1840880 w 5651563"/>
                <a:gd name="connsiteY1722" fmla="*/ 362572 h 3483768"/>
                <a:gd name="connsiteX1723" fmla="*/ 1851357 w 5651563"/>
                <a:gd name="connsiteY1723" fmla="*/ 362572 h 3483768"/>
                <a:gd name="connsiteX1724" fmla="*/ 1851357 w 5651563"/>
                <a:gd name="connsiteY1724" fmla="*/ 358952 h 3483768"/>
                <a:gd name="connsiteX1725" fmla="*/ 1872312 w 5651563"/>
                <a:gd name="connsiteY1725" fmla="*/ 358952 h 3483768"/>
                <a:gd name="connsiteX1726" fmla="*/ 1872312 w 5651563"/>
                <a:gd name="connsiteY1726" fmla="*/ 355333 h 3483768"/>
                <a:gd name="connsiteX1727" fmla="*/ 1880408 w 5651563"/>
                <a:gd name="connsiteY1727" fmla="*/ 355333 h 3483768"/>
                <a:gd name="connsiteX1728" fmla="*/ 1880408 w 5651563"/>
                <a:gd name="connsiteY1728" fmla="*/ 351713 h 3483768"/>
                <a:gd name="connsiteX1729" fmla="*/ 1884504 w 5651563"/>
                <a:gd name="connsiteY1729" fmla="*/ 351713 h 3483768"/>
                <a:gd name="connsiteX1730" fmla="*/ 1884504 w 5651563"/>
                <a:gd name="connsiteY1730" fmla="*/ 348094 h 3483768"/>
                <a:gd name="connsiteX1731" fmla="*/ 1934606 w 5651563"/>
                <a:gd name="connsiteY1731" fmla="*/ 348094 h 3483768"/>
                <a:gd name="connsiteX1732" fmla="*/ 1934606 w 5651563"/>
                <a:gd name="connsiteY1732" fmla="*/ 344474 h 3483768"/>
                <a:gd name="connsiteX1733" fmla="*/ 1949084 w 5651563"/>
                <a:gd name="connsiteY1733" fmla="*/ 344474 h 3483768"/>
                <a:gd name="connsiteX1734" fmla="*/ 1949084 w 5651563"/>
                <a:gd name="connsiteY1734" fmla="*/ 340855 h 3483768"/>
                <a:gd name="connsiteX1735" fmla="*/ 1974134 w 5651563"/>
                <a:gd name="connsiteY1735" fmla="*/ 340855 h 3483768"/>
                <a:gd name="connsiteX1736" fmla="*/ 1974134 w 5651563"/>
                <a:gd name="connsiteY1736" fmla="*/ 337235 h 3483768"/>
                <a:gd name="connsiteX1737" fmla="*/ 1974134 w 5651563"/>
                <a:gd name="connsiteY1737" fmla="*/ 337235 h 3483768"/>
                <a:gd name="connsiteX1738" fmla="*/ 1974134 w 5651563"/>
                <a:gd name="connsiteY1738" fmla="*/ 333520 h 3483768"/>
                <a:gd name="connsiteX1739" fmla="*/ 1995947 w 5651563"/>
                <a:gd name="connsiteY1739" fmla="*/ 333520 h 3483768"/>
                <a:gd name="connsiteX1740" fmla="*/ 1995947 w 5651563"/>
                <a:gd name="connsiteY1740" fmla="*/ 329901 h 3483768"/>
                <a:gd name="connsiteX1741" fmla="*/ 2013758 w 5651563"/>
                <a:gd name="connsiteY1741" fmla="*/ 329901 h 3483768"/>
                <a:gd name="connsiteX1742" fmla="*/ 2013758 w 5651563"/>
                <a:gd name="connsiteY1742" fmla="*/ 326281 h 3483768"/>
                <a:gd name="connsiteX1743" fmla="*/ 2016235 w 5651563"/>
                <a:gd name="connsiteY1743" fmla="*/ 326281 h 3483768"/>
                <a:gd name="connsiteX1744" fmla="*/ 2016235 w 5651563"/>
                <a:gd name="connsiteY1744" fmla="*/ 322662 h 3483768"/>
                <a:gd name="connsiteX1745" fmla="*/ 2024236 w 5651563"/>
                <a:gd name="connsiteY1745" fmla="*/ 322662 h 3483768"/>
                <a:gd name="connsiteX1746" fmla="*/ 2024236 w 5651563"/>
                <a:gd name="connsiteY1746" fmla="*/ 319042 h 3483768"/>
                <a:gd name="connsiteX1747" fmla="*/ 2029093 w 5651563"/>
                <a:gd name="connsiteY1747" fmla="*/ 319042 h 3483768"/>
                <a:gd name="connsiteX1748" fmla="*/ 2029093 w 5651563"/>
                <a:gd name="connsiteY1748" fmla="*/ 315423 h 3483768"/>
                <a:gd name="connsiteX1749" fmla="*/ 2030713 w 5651563"/>
                <a:gd name="connsiteY1749" fmla="*/ 315423 h 3483768"/>
                <a:gd name="connsiteX1750" fmla="*/ 2030713 w 5651563"/>
                <a:gd name="connsiteY1750" fmla="*/ 311803 h 3483768"/>
                <a:gd name="connsiteX1751" fmla="*/ 2053382 w 5651563"/>
                <a:gd name="connsiteY1751" fmla="*/ 311803 h 3483768"/>
                <a:gd name="connsiteX1752" fmla="*/ 2053382 w 5651563"/>
                <a:gd name="connsiteY1752" fmla="*/ 308184 h 3483768"/>
                <a:gd name="connsiteX1753" fmla="*/ 2067098 w 5651563"/>
                <a:gd name="connsiteY1753" fmla="*/ 308184 h 3483768"/>
                <a:gd name="connsiteX1754" fmla="*/ 2067098 w 5651563"/>
                <a:gd name="connsiteY1754" fmla="*/ 304564 h 3483768"/>
                <a:gd name="connsiteX1755" fmla="*/ 2084053 w 5651563"/>
                <a:gd name="connsiteY1755" fmla="*/ 304564 h 3483768"/>
                <a:gd name="connsiteX1756" fmla="*/ 2084053 w 5651563"/>
                <a:gd name="connsiteY1756" fmla="*/ 300945 h 3483768"/>
                <a:gd name="connsiteX1757" fmla="*/ 2087291 w 5651563"/>
                <a:gd name="connsiteY1757" fmla="*/ 300945 h 3483768"/>
                <a:gd name="connsiteX1758" fmla="*/ 2087291 w 5651563"/>
                <a:gd name="connsiteY1758" fmla="*/ 297325 h 3483768"/>
                <a:gd name="connsiteX1759" fmla="*/ 2103484 w 5651563"/>
                <a:gd name="connsiteY1759" fmla="*/ 297325 h 3483768"/>
                <a:gd name="connsiteX1760" fmla="*/ 2103484 w 5651563"/>
                <a:gd name="connsiteY1760" fmla="*/ 293706 h 3483768"/>
                <a:gd name="connsiteX1761" fmla="*/ 2106722 w 5651563"/>
                <a:gd name="connsiteY1761" fmla="*/ 293706 h 3483768"/>
                <a:gd name="connsiteX1762" fmla="*/ 2106722 w 5651563"/>
                <a:gd name="connsiteY1762" fmla="*/ 290086 h 3483768"/>
                <a:gd name="connsiteX1763" fmla="*/ 2128535 w 5651563"/>
                <a:gd name="connsiteY1763" fmla="*/ 290086 h 3483768"/>
                <a:gd name="connsiteX1764" fmla="*/ 2128535 w 5651563"/>
                <a:gd name="connsiteY1764" fmla="*/ 286467 h 3483768"/>
                <a:gd name="connsiteX1765" fmla="*/ 2162444 w 5651563"/>
                <a:gd name="connsiteY1765" fmla="*/ 286467 h 3483768"/>
                <a:gd name="connsiteX1766" fmla="*/ 2162444 w 5651563"/>
                <a:gd name="connsiteY1766" fmla="*/ 282847 h 3483768"/>
                <a:gd name="connsiteX1767" fmla="*/ 2221403 w 5651563"/>
                <a:gd name="connsiteY1767" fmla="*/ 282847 h 3483768"/>
                <a:gd name="connsiteX1768" fmla="*/ 2221403 w 5651563"/>
                <a:gd name="connsiteY1768" fmla="*/ 279228 h 3483768"/>
                <a:gd name="connsiteX1769" fmla="*/ 2252931 w 5651563"/>
                <a:gd name="connsiteY1769" fmla="*/ 279228 h 3483768"/>
                <a:gd name="connsiteX1770" fmla="*/ 2252931 w 5651563"/>
                <a:gd name="connsiteY1770" fmla="*/ 275608 h 3483768"/>
                <a:gd name="connsiteX1771" fmla="*/ 2257027 w 5651563"/>
                <a:gd name="connsiteY1771" fmla="*/ 275608 h 3483768"/>
                <a:gd name="connsiteX1772" fmla="*/ 2257027 w 5651563"/>
                <a:gd name="connsiteY1772" fmla="*/ 271894 h 3483768"/>
                <a:gd name="connsiteX1773" fmla="*/ 2265885 w 5651563"/>
                <a:gd name="connsiteY1773" fmla="*/ 271894 h 3483768"/>
                <a:gd name="connsiteX1774" fmla="*/ 2265885 w 5651563"/>
                <a:gd name="connsiteY1774" fmla="*/ 268274 h 3483768"/>
                <a:gd name="connsiteX1775" fmla="*/ 2269886 w 5651563"/>
                <a:gd name="connsiteY1775" fmla="*/ 268274 h 3483768"/>
                <a:gd name="connsiteX1776" fmla="*/ 2269886 w 5651563"/>
                <a:gd name="connsiteY1776" fmla="*/ 264655 h 3483768"/>
                <a:gd name="connsiteX1777" fmla="*/ 2290936 w 5651563"/>
                <a:gd name="connsiteY1777" fmla="*/ 264655 h 3483768"/>
                <a:gd name="connsiteX1778" fmla="*/ 2290936 w 5651563"/>
                <a:gd name="connsiteY1778" fmla="*/ 261035 h 3483768"/>
                <a:gd name="connsiteX1779" fmla="*/ 2297413 w 5651563"/>
                <a:gd name="connsiteY1779" fmla="*/ 261035 h 3483768"/>
                <a:gd name="connsiteX1780" fmla="*/ 2297413 w 5651563"/>
                <a:gd name="connsiteY1780" fmla="*/ 257416 h 3483768"/>
                <a:gd name="connsiteX1781" fmla="*/ 2353991 w 5651563"/>
                <a:gd name="connsiteY1781" fmla="*/ 257416 h 3483768"/>
                <a:gd name="connsiteX1782" fmla="*/ 2353991 w 5651563"/>
                <a:gd name="connsiteY1782" fmla="*/ 253796 h 3483768"/>
                <a:gd name="connsiteX1783" fmla="*/ 2363611 w 5651563"/>
                <a:gd name="connsiteY1783" fmla="*/ 253796 h 3483768"/>
                <a:gd name="connsiteX1784" fmla="*/ 2363611 w 5651563"/>
                <a:gd name="connsiteY1784" fmla="*/ 250176 h 3483768"/>
                <a:gd name="connsiteX1785" fmla="*/ 2370089 w 5651563"/>
                <a:gd name="connsiteY1785" fmla="*/ 250176 h 3483768"/>
                <a:gd name="connsiteX1786" fmla="*/ 2370089 w 5651563"/>
                <a:gd name="connsiteY1786" fmla="*/ 246557 h 3483768"/>
                <a:gd name="connsiteX1787" fmla="*/ 2373327 w 5651563"/>
                <a:gd name="connsiteY1787" fmla="*/ 246557 h 3483768"/>
                <a:gd name="connsiteX1788" fmla="*/ 2373327 w 5651563"/>
                <a:gd name="connsiteY1788" fmla="*/ 242938 h 3483768"/>
                <a:gd name="connsiteX1789" fmla="*/ 2379042 w 5651563"/>
                <a:gd name="connsiteY1789" fmla="*/ 242938 h 3483768"/>
                <a:gd name="connsiteX1790" fmla="*/ 2379042 w 5651563"/>
                <a:gd name="connsiteY1790" fmla="*/ 239318 h 3483768"/>
                <a:gd name="connsiteX1791" fmla="*/ 2423428 w 5651563"/>
                <a:gd name="connsiteY1791" fmla="*/ 239318 h 3483768"/>
                <a:gd name="connsiteX1792" fmla="*/ 2423428 w 5651563"/>
                <a:gd name="connsiteY1792" fmla="*/ 235699 h 3483768"/>
                <a:gd name="connsiteX1793" fmla="*/ 2451718 w 5651563"/>
                <a:gd name="connsiteY1793" fmla="*/ 235699 h 3483768"/>
                <a:gd name="connsiteX1794" fmla="*/ 2451718 w 5651563"/>
                <a:gd name="connsiteY1794" fmla="*/ 232079 h 3483768"/>
                <a:gd name="connsiteX1795" fmla="*/ 2464672 w 5651563"/>
                <a:gd name="connsiteY1795" fmla="*/ 232079 h 3483768"/>
                <a:gd name="connsiteX1796" fmla="*/ 2464672 w 5651563"/>
                <a:gd name="connsiteY1796" fmla="*/ 228460 h 3483768"/>
                <a:gd name="connsiteX1797" fmla="*/ 2467053 w 5651563"/>
                <a:gd name="connsiteY1797" fmla="*/ 228460 h 3483768"/>
                <a:gd name="connsiteX1798" fmla="*/ 2467053 w 5651563"/>
                <a:gd name="connsiteY1798" fmla="*/ 224840 h 3483768"/>
                <a:gd name="connsiteX1799" fmla="*/ 2488103 w 5651563"/>
                <a:gd name="connsiteY1799" fmla="*/ 224840 h 3483768"/>
                <a:gd name="connsiteX1800" fmla="*/ 2488103 w 5651563"/>
                <a:gd name="connsiteY1800" fmla="*/ 221221 h 3483768"/>
                <a:gd name="connsiteX1801" fmla="*/ 2544682 w 5651563"/>
                <a:gd name="connsiteY1801" fmla="*/ 221221 h 3483768"/>
                <a:gd name="connsiteX1802" fmla="*/ 2544682 w 5651563"/>
                <a:gd name="connsiteY1802" fmla="*/ 217601 h 3483768"/>
                <a:gd name="connsiteX1803" fmla="*/ 2654505 w 5651563"/>
                <a:gd name="connsiteY1803" fmla="*/ 217601 h 3483768"/>
                <a:gd name="connsiteX1804" fmla="*/ 2654505 w 5651563"/>
                <a:gd name="connsiteY1804" fmla="*/ 213886 h 3483768"/>
                <a:gd name="connsiteX1805" fmla="*/ 2680413 w 5651563"/>
                <a:gd name="connsiteY1805" fmla="*/ 213886 h 3483768"/>
                <a:gd name="connsiteX1806" fmla="*/ 2680413 w 5651563"/>
                <a:gd name="connsiteY1806" fmla="*/ 210267 h 3483768"/>
                <a:gd name="connsiteX1807" fmla="*/ 2825098 w 5651563"/>
                <a:gd name="connsiteY1807" fmla="*/ 210267 h 3483768"/>
                <a:gd name="connsiteX1808" fmla="*/ 2825098 w 5651563"/>
                <a:gd name="connsiteY1808" fmla="*/ 206647 h 3483768"/>
                <a:gd name="connsiteX1809" fmla="*/ 2825860 w 5651563"/>
                <a:gd name="connsiteY1809" fmla="*/ 206647 h 3483768"/>
                <a:gd name="connsiteX1810" fmla="*/ 2825860 w 5651563"/>
                <a:gd name="connsiteY1810" fmla="*/ 203028 h 3483768"/>
                <a:gd name="connsiteX1811" fmla="*/ 2864627 w 5651563"/>
                <a:gd name="connsiteY1811" fmla="*/ 203028 h 3483768"/>
                <a:gd name="connsiteX1812" fmla="*/ 2864627 w 5651563"/>
                <a:gd name="connsiteY1812" fmla="*/ 199408 h 3483768"/>
                <a:gd name="connsiteX1813" fmla="*/ 2879962 w 5651563"/>
                <a:gd name="connsiteY1813" fmla="*/ 199408 h 3483768"/>
                <a:gd name="connsiteX1814" fmla="*/ 2879962 w 5651563"/>
                <a:gd name="connsiteY1814" fmla="*/ 195789 h 3483768"/>
                <a:gd name="connsiteX1815" fmla="*/ 2886439 w 5651563"/>
                <a:gd name="connsiteY1815" fmla="*/ 195789 h 3483768"/>
                <a:gd name="connsiteX1816" fmla="*/ 2886439 w 5651563"/>
                <a:gd name="connsiteY1816" fmla="*/ 192169 h 3483768"/>
                <a:gd name="connsiteX1817" fmla="*/ 2934921 w 5651563"/>
                <a:gd name="connsiteY1817" fmla="*/ 192169 h 3483768"/>
                <a:gd name="connsiteX1818" fmla="*/ 2934921 w 5651563"/>
                <a:gd name="connsiteY1818" fmla="*/ 188550 h 3483768"/>
                <a:gd name="connsiteX1819" fmla="*/ 2951114 w 5651563"/>
                <a:gd name="connsiteY1819" fmla="*/ 188550 h 3483768"/>
                <a:gd name="connsiteX1820" fmla="*/ 2951114 w 5651563"/>
                <a:gd name="connsiteY1820" fmla="*/ 184930 h 3483768"/>
                <a:gd name="connsiteX1821" fmla="*/ 2960829 w 5651563"/>
                <a:gd name="connsiteY1821" fmla="*/ 184930 h 3483768"/>
                <a:gd name="connsiteX1822" fmla="*/ 2960829 w 5651563"/>
                <a:gd name="connsiteY1822" fmla="*/ 181311 h 3483768"/>
                <a:gd name="connsiteX1823" fmla="*/ 2983403 w 5651563"/>
                <a:gd name="connsiteY1823" fmla="*/ 181311 h 3483768"/>
                <a:gd name="connsiteX1824" fmla="*/ 2983403 w 5651563"/>
                <a:gd name="connsiteY1824" fmla="*/ 177691 h 3483768"/>
                <a:gd name="connsiteX1825" fmla="*/ 3014169 w 5651563"/>
                <a:gd name="connsiteY1825" fmla="*/ 177691 h 3483768"/>
                <a:gd name="connsiteX1826" fmla="*/ 3014169 w 5651563"/>
                <a:gd name="connsiteY1826" fmla="*/ 174072 h 3483768"/>
                <a:gd name="connsiteX1827" fmla="*/ 3029504 w 5651563"/>
                <a:gd name="connsiteY1827" fmla="*/ 174072 h 3483768"/>
                <a:gd name="connsiteX1828" fmla="*/ 3029504 w 5651563"/>
                <a:gd name="connsiteY1828" fmla="*/ 170452 h 3483768"/>
                <a:gd name="connsiteX1829" fmla="*/ 3044840 w 5651563"/>
                <a:gd name="connsiteY1829" fmla="*/ 170452 h 3483768"/>
                <a:gd name="connsiteX1830" fmla="*/ 3044840 w 5651563"/>
                <a:gd name="connsiteY1830" fmla="*/ 166833 h 3483768"/>
                <a:gd name="connsiteX1831" fmla="*/ 3090083 w 5651563"/>
                <a:gd name="connsiteY1831" fmla="*/ 166833 h 3483768"/>
                <a:gd name="connsiteX1832" fmla="*/ 3090083 w 5651563"/>
                <a:gd name="connsiteY1832" fmla="*/ 163213 h 3483768"/>
                <a:gd name="connsiteX1833" fmla="*/ 3138566 w 5651563"/>
                <a:gd name="connsiteY1833" fmla="*/ 163213 h 3483768"/>
                <a:gd name="connsiteX1834" fmla="*/ 3138566 w 5651563"/>
                <a:gd name="connsiteY1834" fmla="*/ 159594 h 3483768"/>
                <a:gd name="connsiteX1835" fmla="*/ 3167712 w 5651563"/>
                <a:gd name="connsiteY1835" fmla="*/ 159594 h 3483768"/>
                <a:gd name="connsiteX1836" fmla="*/ 3167712 w 5651563"/>
                <a:gd name="connsiteY1836" fmla="*/ 155974 h 3483768"/>
                <a:gd name="connsiteX1837" fmla="*/ 3304205 w 5651563"/>
                <a:gd name="connsiteY1837" fmla="*/ 155974 h 3483768"/>
                <a:gd name="connsiteX1838" fmla="*/ 3304205 w 5651563"/>
                <a:gd name="connsiteY1838" fmla="*/ 152260 h 3483768"/>
                <a:gd name="connsiteX1839" fmla="*/ 3329256 w 5651563"/>
                <a:gd name="connsiteY1839" fmla="*/ 152260 h 3483768"/>
                <a:gd name="connsiteX1840" fmla="*/ 3329256 w 5651563"/>
                <a:gd name="connsiteY1840" fmla="*/ 148640 h 3483768"/>
                <a:gd name="connsiteX1841" fmla="*/ 3370499 w 5651563"/>
                <a:gd name="connsiteY1841" fmla="*/ 148640 h 3483768"/>
                <a:gd name="connsiteX1842" fmla="*/ 3370499 w 5651563"/>
                <a:gd name="connsiteY1842" fmla="*/ 145021 h 3483768"/>
                <a:gd name="connsiteX1843" fmla="*/ 3403647 w 5651563"/>
                <a:gd name="connsiteY1843" fmla="*/ 145021 h 3483768"/>
                <a:gd name="connsiteX1844" fmla="*/ 3403647 w 5651563"/>
                <a:gd name="connsiteY1844" fmla="*/ 141401 h 3483768"/>
                <a:gd name="connsiteX1845" fmla="*/ 3414886 w 5651563"/>
                <a:gd name="connsiteY1845" fmla="*/ 141401 h 3483768"/>
                <a:gd name="connsiteX1846" fmla="*/ 3414886 w 5651563"/>
                <a:gd name="connsiteY1846" fmla="*/ 137781 h 3483768"/>
                <a:gd name="connsiteX1847" fmla="*/ 3417363 w 5651563"/>
                <a:gd name="connsiteY1847" fmla="*/ 137781 h 3483768"/>
                <a:gd name="connsiteX1848" fmla="*/ 3417363 w 5651563"/>
                <a:gd name="connsiteY1848" fmla="*/ 134162 h 3483768"/>
                <a:gd name="connsiteX1849" fmla="*/ 3436793 w 5651563"/>
                <a:gd name="connsiteY1849" fmla="*/ 134162 h 3483768"/>
                <a:gd name="connsiteX1850" fmla="*/ 3436793 w 5651563"/>
                <a:gd name="connsiteY1850" fmla="*/ 130543 h 3483768"/>
                <a:gd name="connsiteX1851" fmla="*/ 3463368 w 5651563"/>
                <a:gd name="connsiteY1851" fmla="*/ 130543 h 3483768"/>
                <a:gd name="connsiteX1852" fmla="*/ 3463368 w 5651563"/>
                <a:gd name="connsiteY1852" fmla="*/ 126923 h 3483768"/>
                <a:gd name="connsiteX1853" fmla="*/ 3499753 w 5651563"/>
                <a:gd name="connsiteY1853" fmla="*/ 126923 h 3483768"/>
                <a:gd name="connsiteX1854" fmla="*/ 3499753 w 5651563"/>
                <a:gd name="connsiteY1854" fmla="*/ 123303 h 3483768"/>
                <a:gd name="connsiteX1855" fmla="*/ 3580621 w 5651563"/>
                <a:gd name="connsiteY1855" fmla="*/ 123303 h 3483768"/>
                <a:gd name="connsiteX1856" fmla="*/ 3580621 w 5651563"/>
                <a:gd name="connsiteY1856" fmla="*/ 119684 h 3483768"/>
                <a:gd name="connsiteX1857" fmla="*/ 3638723 w 5651563"/>
                <a:gd name="connsiteY1857" fmla="*/ 119684 h 3483768"/>
                <a:gd name="connsiteX1858" fmla="*/ 3638723 w 5651563"/>
                <a:gd name="connsiteY1858" fmla="*/ 116065 h 3483768"/>
                <a:gd name="connsiteX1859" fmla="*/ 3644438 w 5651563"/>
                <a:gd name="connsiteY1859" fmla="*/ 116065 h 3483768"/>
                <a:gd name="connsiteX1860" fmla="*/ 3644438 w 5651563"/>
                <a:gd name="connsiteY1860" fmla="*/ 112445 h 3483768"/>
                <a:gd name="connsiteX1861" fmla="*/ 3658916 w 5651563"/>
                <a:gd name="connsiteY1861" fmla="*/ 112445 h 3483768"/>
                <a:gd name="connsiteX1862" fmla="*/ 3658916 w 5651563"/>
                <a:gd name="connsiteY1862" fmla="*/ 108826 h 3483768"/>
                <a:gd name="connsiteX1863" fmla="*/ 3668632 w 5651563"/>
                <a:gd name="connsiteY1863" fmla="*/ 108826 h 3483768"/>
                <a:gd name="connsiteX1864" fmla="*/ 3668632 w 5651563"/>
                <a:gd name="connsiteY1864" fmla="*/ 105206 h 3483768"/>
                <a:gd name="connsiteX1865" fmla="*/ 3808459 w 5651563"/>
                <a:gd name="connsiteY1865" fmla="*/ 105206 h 3483768"/>
                <a:gd name="connsiteX1866" fmla="*/ 3808459 w 5651563"/>
                <a:gd name="connsiteY1866" fmla="*/ 101587 h 3483768"/>
                <a:gd name="connsiteX1867" fmla="*/ 3819794 w 5651563"/>
                <a:gd name="connsiteY1867" fmla="*/ 101587 h 3483768"/>
                <a:gd name="connsiteX1868" fmla="*/ 3819794 w 5651563"/>
                <a:gd name="connsiteY1868" fmla="*/ 97967 h 3483768"/>
                <a:gd name="connsiteX1869" fmla="*/ 3876372 w 5651563"/>
                <a:gd name="connsiteY1869" fmla="*/ 97967 h 3483768"/>
                <a:gd name="connsiteX1870" fmla="*/ 3876372 w 5651563"/>
                <a:gd name="connsiteY1870" fmla="*/ 94348 h 3483768"/>
                <a:gd name="connsiteX1871" fmla="*/ 3890850 w 5651563"/>
                <a:gd name="connsiteY1871" fmla="*/ 94348 h 3483768"/>
                <a:gd name="connsiteX1872" fmla="*/ 3890850 w 5651563"/>
                <a:gd name="connsiteY1872" fmla="*/ 90633 h 3483768"/>
                <a:gd name="connsiteX1873" fmla="*/ 3932856 w 5651563"/>
                <a:gd name="connsiteY1873" fmla="*/ 90633 h 3483768"/>
                <a:gd name="connsiteX1874" fmla="*/ 3932856 w 5651563"/>
                <a:gd name="connsiteY1874" fmla="*/ 87013 h 3483768"/>
                <a:gd name="connsiteX1875" fmla="*/ 3989434 w 5651563"/>
                <a:gd name="connsiteY1875" fmla="*/ 87013 h 3483768"/>
                <a:gd name="connsiteX1876" fmla="*/ 3989434 w 5651563"/>
                <a:gd name="connsiteY1876" fmla="*/ 83394 h 3483768"/>
                <a:gd name="connsiteX1877" fmla="*/ 4042774 w 5651563"/>
                <a:gd name="connsiteY1877" fmla="*/ 83394 h 3483768"/>
                <a:gd name="connsiteX1878" fmla="*/ 4042774 w 5651563"/>
                <a:gd name="connsiteY1878" fmla="*/ 79774 h 3483768"/>
                <a:gd name="connsiteX1879" fmla="*/ 4051632 w 5651563"/>
                <a:gd name="connsiteY1879" fmla="*/ 79774 h 3483768"/>
                <a:gd name="connsiteX1880" fmla="*/ 4051632 w 5651563"/>
                <a:gd name="connsiteY1880" fmla="*/ 76155 h 3483768"/>
                <a:gd name="connsiteX1881" fmla="*/ 4110687 w 5651563"/>
                <a:gd name="connsiteY1881" fmla="*/ 76155 h 3483768"/>
                <a:gd name="connsiteX1882" fmla="*/ 4110687 w 5651563"/>
                <a:gd name="connsiteY1882" fmla="*/ 72535 h 3483768"/>
                <a:gd name="connsiteX1883" fmla="*/ 4136500 w 5651563"/>
                <a:gd name="connsiteY1883" fmla="*/ 72535 h 3483768"/>
                <a:gd name="connsiteX1884" fmla="*/ 4136500 w 5651563"/>
                <a:gd name="connsiteY1884" fmla="*/ 68916 h 3483768"/>
                <a:gd name="connsiteX1885" fmla="*/ 4148692 w 5651563"/>
                <a:gd name="connsiteY1885" fmla="*/ 68916 h 3483768"/>
                <a:gd name="connsiteX1886" fmla="*/ 4148692 w 5651563"/>
                <a:gd name="connsiteY1886" fmla="*/ 65296 h 3483768"/>
                <a:gd name="connsiteX1887" fmla="*/ 4180124 w 5651563"/>
                <a:gd name="connsiteY1887" fmla="*/ 65296 h 3483768"/>
                <a:gd name="connsiteX1888" fmla="*/ 4180124 w 5651563"/>
                <a:gd name="connsiteY1888" fmla="*/ 61677 h 3483768"/>
                <a:gd name="connsiteX1889" fmla="*/ 4293281 w 5651563"/>
                <a:gd name="connsiteY1889" fmla="*/ 61677 h 3483768"/>
                <a:gd name="connsiteX1890" fmla="*/ 4293281 w 5651563"/>
                <a:gd name="connsiteY1890" fmla="*/ 58057 h 3483768"/>
                <a:gd name="connsiteX1891" fmla="*/ 4341002 w 5651563"/>
                <a:gd name="connsiteY1891" fmla="*/ 58057 h 3483768"/>
                <a:gd name="connsiteX1892" fmla="*/ 4341002 w 5651563"/>
                <a:gd name="connsiteY1892" fmla="*/ 54438 h 3483768"/>
                <a:gd name="connsiteX1893" fmla="*/ 4752291 w 5651563"/>
                <a:gd name="connsiteY1893" fmla="*/ 54438 h 3483768"/>
                <a:gd name="connsiteX1894" fmla="*/ 4752291 w 5651563"/>
                <a:gd name="connsiteY1894" fmla="*/ 50818 h 3483768"/>
                <a:gd name="connsiteX1895" fmla="*/ 4775723 w 5651563"/>
                <a:gd name="connsiteY1895" fmla="*/ 50818 h 3483768"/>
                <a:gd name="connsiteX1896" fmla="*/ 4775723 w 5651563"/>
                <a:gd name="connsiteY1896" fmla="*/ 47199 h 3483768"/>
                <a:gd name="connsiteX1897" fmla="*/ 4796678 w 5651563"/>
                <a:gd name="connsiteY1897" fmla="*/ 47199 h 3483768"/>
                <a:gd name="connsiteX1898" fmla="*/ 4796678 w 5651563"/>
                <a:gd name="connsiteY1898" fmla="*/ 43579 h 3483768"/>
                <a:gd name="connsiteX1899" fmla="*/ 4899357 w 5651563"/>
                <a:gd name="connsiteY1899" fmla="*/ 43579 h 3483768"/>
                <a:gd name="connsiteX1900" fmla="*/ 4899357 w 5651563"/>
                <a:gd name="connsiteY1900" fmla="*/ 39960 h 3483768"/>
                <a:gd name="connsiteX1901" fmla="*/ 4994702 w 5651563"/>
                <a:gd name="connsiteY1901" fmla="*/ 39960 h 3483768"/>
                <a:gd name="connsiteX1902" fmla="*/ 4994702 w 5651563"/>
                <a:gd name="connsiteY1902" fmla="*/ 36340 h 3483768"/>
                <a:gd name="connsiteX1903" fmla="*/ 5034231 w 5651563"/>
                <a:gd name="connsiteY1903" fmla="*/ 36340 h 3483768"/>
                <a:gd name="connsiteX1904" fmla="*/ 5034231 w 5651563"/>
                <a:gd name="connsiteY1904" fmla="*/ 32721 h 3483768"/>
                <a:gd name="connsiteX1905" fmla="*/ 5187774 w 5651563"/>
                <a:gd name="connsiteY1905" fmla="*/ 32721 h 3483768"/>
                <a:gd name="connsiteX1906" fmla="*/ 5187774 w 5651563"/>
                <a:gd name="connsiteY1906" fmla="*/ 29006 h 3483768"/>
                <a:gd name="connsiteX1907" fmla="*/ 5281500 w 5651563"/>
                <a:gd name="connsiteY1907" fmla="*/ 29006 h 3483768"/>
                <a:gd name="connsiteX1908" fmla="*/ 5281500 w 5651563"/>
                <a:gd name="connsiteY1908" fmla="*/ 25386 h 3483768"/>
                <a:gd name="connsiteX1909" fmla="*/ 5361510 w 5651563"/>
                <a:gd name="connsiteY1909" fmla="*/ 25386 h 3483768"/>
                <a:gd name="connsiteX1910" fmla="*/ 5361510 w 5651563"/>
                <a:gd name="connsiteY1910" fmla="*/ 21767 h 3483768"/>
                <a:gd name="connsiteX1911" fmla="*/ 5445616 w 5651563"/>
                <a:gd name="connsiteY1911" fmla="*/ 21767 h 3483768"/>
                <a:gd name="connsiteX1912" fmla="*/ 5445616 w 5651563"/>
                <a:gd name="connsiteY1912" fmla="*/ 18147 h 3483768"/>
                <a:gd name="connsiteX1913" fmla="*/ 5460951 w 5651563"/>
                <a:gd name="connsiteY1913" fmla="*/ 18147 h 3483768"/>
                <a:gd name="connsiteX1914" fmla="*/ 5460951 w 5651563"/>
                <a:gd name="connsiteY1914" fmla="*/ 14528 h 3483768"/>
                <a:gd name="connsiteX1915" fmla="*/ 5551439 w 5651563"/>
                <a:gd name="connsiteY1915" fmla="*/ 14528 h 3483768"/>
                <a:gd name="connsiteX1916" fmla="*/ 5551439 w 5651563"/>
                <a:gd name="connsiteY1916" fmla="*/ 10908 h 3483768"/>
                <a:gd name="connsiteX1917" fmla="*/ 5561916 w 5651563"/>
                <a:gd name="connsiteY1917" fmla="*/ 10908 h 3483768"/>
                <a:gd name="connsiteX1918" fmla="*/ 5561916 w 5651563"/>
                <a:gd name="connsiteY1918" fmla="*/ 7289 h 3483768"/>
                <a:gd name="connsiteX1919" fmla="*/ 5566774 w 5651563"/>
                <a:gd name="connsiteY1919" fmla="*/ 7289 h 3483768"/>
                <a:gd name="connsiteX1920" fmla="*/ 5566774 w 5651563"/>
                <a:gd name="connsiteY1920" fmla="*/ 3669 h 3483768"/>
                <a:gd name="connsiteX1921" fmla="*/ 5651642 w 5651563"/>
                <a:gd name="connsiteY1921" fmla="*/ 3669 h 3483768"/>
                <a:gd name="connsiteX1922" fmla="*/ 5651642 w 5651563"/>
                <a:gd name="connsiteY1922" fmla="*/ 50 h 348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</a:cxnLst>
              <a:rect l="l" t="t" r="r" b="b"/>
              <a:pathLst>
                <a:path w="5651563" h="3483768">
                  <a:moveTo>
                    <a:pt x="5651642" y="3483819"/>
                  </a:moveTo>
                  <a:lnTo>
                    <a:pt x="78" y="3483819"/>
                  </a:lnTo>
                  <a:lnTo>
                    <a:pt x="78" y="3480199"/>
                  </a:lnTo>
                  <a:lnTo>
                    <a:pt x="20271" y="3480199"/>
                  </a:lnTo>
                  <a:lnTo>
                    <a:pt x="20271" y="3476580"/>
                  </a:lnTo>
                  <a:lnTo>
                    <a:pt x="26748" y="3476580"/>
                  </a:lnTo>
                  <a:lnTo>
                    <a:pt x="26748" y="3472960"/>
                  </a:lnTo>
                  <a:lnTo>
                    <a:pt x="27605" y="3472960"/>
                  </a:lnTo>
                  <a:lnTo>
                    <a:pt x="27605" y="3469341"/>
                  </a:lnTo>
                  <a:lnTo>
                    <a:pt x="38083" y="3469341"/>
                  </a:lnTo>
                  <a:lnTo>
                    <a:pt x="38083" y="3465721"/>
                  </a:lnTo>
                  <a:lnTo>
                    <a:pt x="38845" y="3465721"/>
                  </a:lnTo>
                  <a:lnTo>
                    <a:pt x="38845" y="3462102"/>
                  </a:lnTo>
                  <a:lnTo>
                    <a:pt x="48560" y="3462102"/>
                  </a:lnTo>
                  <a:lnTo>
                    <a:pt x="48560" y="3458482"/>
                  </a:lnTo>
                  <a:lnTo>
                    <a:pt x="51799" y="3458482"/>
                  </a:lnTo>
                  <a:lnTo>
                    <a:pt x="51799" y="3454863"/>
                  </a:lnTo>
                  <a:lnTo>
                    <a:pt x="51799" y="3454863"/>
                  </a:lnTo>
                  <a:lnTo>
                    <a:pt x="51799" y="3451148"/>
                  </a:lnTo>
                  <a:lnTo>
                    <a:pt x="55037" y="3451148"/>
                  </a:lnTo>
                  <a:lnTo>
                    <a:pt x="55037" y="3447529"/>
                  </a:lnTo>
                  <a:lnTo>
                    <a:pt x="57419" y="3447529"/>
                  </a:lnTo>
                  <a:lnTo>
                    <a:pt x="57419" y="3443909"/>
                  </a:lnTo>
                  <a:lnTo>
                    <a:pt x="58276" y="3443909"/>
                  </a:lnTo>
                  <a:lnTo>
                    <a:pt x="58276" y="3440290"/>
                  </a:lnTo>
                  <a:lnTo>
                    <a:pt x="58276" y="3440290"/>
                  </a:lnTo>
                  <a:lnTo>
                    <a:pt x="58276" y="3436670"/>
                  </a:lnTo>
                  <a:lnTo>
                    <a:pt x="59895" y="3436670"/>
                  </a:lnTo>
                  <a:lnTo>
                    <a:pt x="59895" y="3433051"/>
                  </a:lnTo>
                  <a:lnTo>
                    <a:pt x="60657" y="3433051"/>
                  </a:lnTo>
                  <a:lnTo>
                    <a:pt x="60657" y="3429431"/>
                  </a:lnTo>
                  <a:lnTo>
                    <a:pt x="62276" y="3429431"/>
                  </a:lnTo>
                  <a:lnTo>
                    <a:pt x="62276" y="3425812"/>
                  </a:lnTo>
                  <a:lnTo>
                    <a:pt x="64753" y="3425812"/>
                  </a:lnTo>
                  <a:lnTo>
                    <a:pt x="64753" y="3422192"/>
                  </a:lnTo>
                  <a:lnTo>
                    <a:pt x="67991" y="3422192"/>
                  </a:lnTo>
                  <a:lnTo>
                    <a:pt x="67991" y="3418573"/>
                  </a:lnTo>
                  <a:lnTo>
                    <a:pt x="70373" y="3418573"/>
                  </a:lnTo>
                  <a:lnTo>
                    <a:pt x="70373" y="3414953"/>
                  </a:lnTo>
                  <a:lnTo>
                    <a:pt x="71230" y="3414953"/>
                  </a:lnTo>
                  <a:lnTo>
                    <a:pt x="71230" y="3411334"/>
                  </a:lnTo>
                  <a:lnTo>
                    <a:pt x="71992" y="3411334"/>
                  </a:lnTo>
                  <a:lnTo>
                    <a:pt x="71992" y="3407714"/>
                  </a:lnTo>
                  <a:lnTo>
                    <a:pt x="76087" y="3407714"/>
                  </a:lnTo>
                  <a:lnTo>
                    <a:pt x="76087" y="3404095"/>
                  </a:lnTo>
                  <a:lnTo>
                    <a:pt x="76849" y="3404095"/>
                  </a:lnTo>
                  <a:lnTo>
                    <a:pt x="76849" y="3400475"/>
                  </a:lnTo>
                  <a:lnTo>
                    <a:pt x="76849" y="3400475"/>
                  </a:lnTo>
                  <a:lnTo>
                    <a:pt x="76849" y="3396856"/>
                  </a:lnTo>
                  <a:lnTo>
                    <a:pt x="78469" y="3396856"/>
                  </a:lnTo>
                  <a:lnTo>
                    <a:pt x="78469" y="3393236"/>
                  </a:lnTo>
                  <a:lnTo>
                    <a:pt x="79326" y="3393236"/>
                  </a:lnTo>
                  <a:lnTo>
                    <a:pt x="79326" y="3389521"/>
                  </a:lnTo>
                  <a:lnTo>
                    <a:pt x="79326" y="3389521"/>
                  </a:lnTo>
                  <a:lnTo>
                    <a:pt x="79326" y="3385902"/>
                  </a:lnTo>
                  <a:lnTo>
                    <a:pt x="87327" y="3385902"/>
                  </a:lnTo>
                  <a:lnTo>
                    <a:pt x="87327" y="3382282"/>
                  </a:lnTo>
                  <a:lnTo>
                    <a:pt x="87327" y="3382282"/>
                  </a:lnTo>
                  <a:lnTo>
                    <a:pt x="87327" y="3378663"/>
                  </a:lnTo>
                  <a:lnTo>
                    <a:pt x="89803" y="3378663"/>
                  </a:lnTo>
                  <a:lnTo>
                    <a:pt x="89803" y="3375043"/>
                  </a:lnTo>
                  <a:lnTo>
                    <a:pt x="90566" y="3375043"/>
                  </a:lnTo>
                  <a:lnTo>
                    <a:pt x="90566" y="3371424"/>
                  </a:lnTo>
                  <a:lnTo>
                    <a:pt x="91423" y="3371424"/>
                  </a:lnTo>
                  <a:lnTo>
                    <a:pt x="91423" y="3367804"/>
                  </a:lnTo>
                  <a:lnTo>
                    <a:pt x="93042" y="3367804"/>
                  </a:lnTo>
                  <a:lnTo>
                    <a:pt x="93042" y="3364185"/>
                  </a:lnTo>
                  <a:lnTo>
                    <a:pt x="96280" y="3364185"/>
                  </a:lnTo>
                  <a:lnTo>
                    <a:pt x="96280" y="3360565"/>
                  </a:lnTo>
                  <a:lnTo>
                    <a:pt x="97042" y="3360565"/>
                  </a:lnTo>
                  <a:lnTo>
                    <a:pt x="97042" y="3356946"/>
                  </a:lnTo>
                  <a:lnTo>
                    <a:pt x="98662" y="3356946"/>
                  </a:lnTo>
                  <a:lnTo>
                    <a:pt x="98662" y="3353326"/>
                  </a:lnTo>
                  <a:lnTo>
                    <a:pt x="100281" y="3353326"/>
                  </a:lnTo>
                  <a:lnTo>
                    <a:pt x="100281" y="3349707"/>
                  </a:lnTo>
                  <a:lnTo>
                    <a:pt x="101138" y="3349707"/>
                  </a:lnTo>
                  <a:lnTo>
                    <a:pt x="101138" y="3346087"/>
                  </a:lnTo>
                  <a:lnTo>
                    <a:pt x="101900" y="3346087"/>
                  </a:lnTo>
                  <a:lnTo>
                    <a:pt x="101900" y="3342468"/>
                  </a:lnTo>
                  <a:lnTo>
                    <a:pt x="104377" y="3342468"/>
                  </a:lnTo>
                  <a:lnTo>
                    <a:pt x="104377" y="3338848"/>
                  </a:lnTo>
                  <a:lnTo>
                    <a:pt x="105139" y="3338848"/>
                  </a:lnTo>
                  <a:lnTo>
                    <a:pt x="105139" y="3335229"/>
                  </a:lnTo>
                  <a:lnTo>
                    <a:pt x="105901" y="3335229"/>
                  </a:lnTo>
                  <a:lnTo>
                    <a:pt x="105901" y="3331609"/>
                  </a:lnTo>
                  <a:lnTo>
                    <a:pt x="107520" y="3331609"/>
                  </a:lnTo>
                  <a:lnTo>
                    <a:pt x="107520" y="3327895"/>
                  </a:lnTo>
                  <a:lnTo>
                    <a:pt x="107520" y="3327895"/>
                  </a:lnTo>
                  <a:lnTo>
                    <a:pt x="107520" y="3324275"/>
                  </a:lnTo>
                  <a:lnTo>
                    <a:pt x="108377" y="3324275"/>
                  </a:lnTo>
                  <a:lnTo>
                    <a:pt x="108377" y="3320656"/>
                  </a:lnTo>
                  <a:lnTo>
                    <a:pt x="110758" y="3320656"/>
                  </a:lnTo>
                  <a:lnTo>
                    <a:pt x="110758" y="3317036"/>
                  </a:lnTo>
                  <a:lnTo>
                    <a:pt x="115616" y="3317036"/>
                  </a:lnTo>
                  <a:lnTo>
                    <a:pt x="115616" y="3313416"/>
                  </a:lnTo>
                  <a:lnTo>
                    <a:pt x="118093" y="3313416"/>
                  </a:lnTo>
                  <a:lnTo>
                    <a:pt x="118093" y="3309797"/>
                  </a:lnTo>
                  <a:lnTo>
                    <a:pt x="118093" y="3309797"/>
                  </a:lnTo>
                  <a:lnTo>
                    <a:pt x="118093" y="3306178"/>
                  </a:lnTo>
                  <a:lnTo>
                    <a:pt x="118855" y="3306178"/>
                  </a:lnTo>
                  <a:lnTo>
                    <a:pt x="118855" y="3302558"/>
                  </a:lnTo>
                  <a:lnTo>
                    <a:pt x="118855" y="3302558"/>
                  </a:lnTo>
                  <a:lnTo>
                    <a:pt x="118855" y="3298939"/>
                  </a:lnTo>
                  <a:lnTo>
                    <a:pt x="121331" y="3298939"/>
                  </a:lnTo>
                  <a:lnTo>
                    <a:pt x="121331" y="3295319"/>
                  </a:lnTo>
                  <a:lnTo>
                    <a:pt x="121331" y="3295319"/>
                  </a:lnTo>
                  <a:lnTo>
                    <a:pt x="121331" y="3291699"/>
                  </a:lnTo>
                  <a:lnTo>
                    <a:pt x="122093" y="3291699"/>
                  </a:lnTo>
                  <a:lnTo>
                    <a:pt x="122093" y="3288080"/>
                  </a:lnTo>
                  <a:lnTo>
                    <a:pt x="122093" y="3288080"/>
                  </a:lnTo>
                  <a:lnTo>
                    <a:pt x="122093" y="3284461"/>
                  </a:lnTo>
                  <a:lnTo>
                    <a:pt x="122950" y="3284461"/>
                  </a:lnTo>
                  <a:lnTo>
                    <a:pt x="122950" y="3280841"/>
                  </a:lnTo>
                  <a:lnTo>
                    <a:pt x="123712" y="3280841"/>
                  </a:lnTo>
                  <a:lnTo>
                    <a:pt x="123712" y="3277222"/>
                  </a:lnTo>
                  <a:lnTo>
                    <a:pt x="126189" y="3277222"/>
                  </a:lnTo>
                  <a:lnTo>
                    <a:pt x="126189" y="3273602"/>
                  </a:lnTo>
                  <a:lnTo>
                    <a:pt x="126951" y="3273602"/>
                  </a:lnTo>
                  <a:lnTo>
                    <a:pt x="126951" y="3269983"/>
                  </a:lnTo>
                  <a:lnTo>
                    <a:pt x="127808" y="3269983"/>
                  </a:lnTo>
                  <a:lnTo>
                    <a:pt x="127808" y="3266268"/>
                  </a:lnTo>
                  <a:lnTo>
                    <a:pt x="127808" y="3266268"/>
                  </a:lnTo>
                  <a:lnTo>
                    <a:pt x="127808" y="3262648"/>
                  </a:lnTo>
                  <a:lnTo>
                    <a:pt x="130190" y="3262648"/>
                  </a:lnTo>
                  <a:lnTo>
                    <a:pt x="130190" y="3259029"/>
                  </a:lnTo>
                  <a:lnTo>
                    <a:pt x="130951" y="3259029"/>
                  </a:lnTo>
                  <a:lnTo>
                    <a:pt x="130951" y="3255409"/>
                  </a:lnTo>
                  <a:lnTo>
                    <a:pt x="131809" y="3255409"/>
                  </a:lnTo>
                  <a:lnTo>
                    <a:pt x="131809" y="3251790"/>
                  </a:lnTo>
                  <a:lnTo>
                    <a:pt x="133428" y="3251790"/>
                  </a:lnTo>
                  <a:lnTo>
                    <a:pt x="133428" y="3248170"/>
                  </a:lnTo>
                  <a:lnTo>
                    <a:pt x="134190" y="3248170"/>
                  </a:lnTo>
                  <a:lnTo>
                    <a:pt x="134190" y="3244551"/>
                  </a:lnTo>
                  <a:lnTo>
                    <a:pt x="135047" y="3244551"/>
                  </a:lnTo>
                  <a:lnTo>
                    <a:pt x="135047" y="3240931"/>
                  </a:lnTo>
                  <a:lnTo>
                    <a:pt x="136666" y="3240931"/>
                  </a:lnTo>
                  <a:lnTo>
                    <a:pt x="136666" y="3237312"/>
                  </a:lnTo>
                  <a:lnTo>
                    <a:pt x="137428" y="3237312"/>
                  </a:lnTo>
                  <a:lnTo>
                    <a:pt x="137428" y="3233692"/>
                  </a:lnTo>
                  <a:lnTo>
                    <a:pt x="137428" y="3233692"/>
                  </a:lnTo>
                  <a:lnTo>
                    <a:pt x="137428" y="3230073"/>
                  </a:lnTo>
                  <a:lnTo>
                    <a:pt x="139048" y="3230073"/>
                  </a:lnTo>
                  <a:lnTo>
                    <a:pt x="139048" y="3226453"/>
                  </a:lnTo>
                  <a:lnTo>
                    <a:pt x="140667" y="3226453"/>
                  </a:lnTo>
                  <a:lnTo>
                    <a:pt x="140667" y="3222834"/>
                  </a:lnTo>
                  <a:lnTo>
                    <a:pt x="141524" y="3222834"/>
                  </a:lnTo>
                  <a:lnTo>
                    <a:pt x="141524" y="3219214"/>
                  </a:lnTo>
                  <a:lnTo>
                    <a:pt x="141524" y="3219214"/>
                  </a:lnTo>
                  <a:lnTo>
                    <a:pt x="141524" y="3215595"/>
                  </a:lnTo>
                  <a:lnTo>
                    <a:pt x="141524" y="3215595"/>
                  </a:lnTo>
                  <a:lnTo>
                    <a:pt x="141524" y="3211975"/>
                  </a:lnTo>
                  <a:lnTo>
                    <a:pt x="142286" y="3211975"/>
                  </a:lnTo>
                  <a:lnTo>
                    <a:pt x="142286" y="3208261"/>
                  </a:lnTo>
                  <a:lnTo>
                    <a:pt x="142286" y="3208261"/>
                  </a:lnTo>
                  <a:lnTo>
                    <a:pt x="142286" y="3204641"/>
                  </a:lnTo>
                  <a:lnTo>
                    <a:pt x="142286" y="3204641"/>
                  </a:lnTo>
                  <a:lnTo>
                    <a:pt x="142286" y="3201022"/>
                  </a:lnTo>
                  <a:lnTo>
                    <a:pt x="143144" y="3201022"/>
                  </a:lnTo>
                  <a:lnTo>
                    <a:pt x="143144" y="3197402"/>
                  </a:lnTo>
                  <a:lnTo>
                    <a:pt x="143905" y="3197402"/>
                  </a:lnTo>
                  <a:lnTo>
                    <a:pt x="143905" y="3193783"/>
                  </a:lnTo>
                  <a:lnTo>
                    <a:pt x="144763" y="3193783"/>
                  </a:lnTo>
                  <a:lnTo>
                    <a:pt x="144763" y="3190163"/>
                  </a:lnTo>
                  <a:lnTo>
                    <a:pt x="144763" y="3190163"/>
                  </a:lnTo>
                  <a:lnTo>
                    <a:pt x="144763" y="3186544"/>
                  </a:lnTo>
                  <a:lnTo>
                    <a:pt x="144763" y="3186544"/>
                  </a:lnTo>
                  <a:lnTo>
                    <a:pt x="144763" y="3182924"/>
                  </a:lnTo>
                  <a:lnTo>
                    <a:pt x="146382" y="3182924"/>
                  </a:lnTo>
                  <a:lnTo>
                    <a:pt x="146382" y="3179305"/>
                  </a:lnTo>
                  <a:lnTo>
                    <a:pt x="147144" y="3179305"/>
                  </a:lnTo>
                  <a:lnTo>
                    <a:pt x="147144" y="3175685"/>
                  </a:lnTo>
                  <a:lnTo>
                    <a:pt x="148001" y="3175685"/>
                  </a:lnTo>
                  <a:lnTo>
                    <a:pt x="148001" y="3172066"/>
                  </a:lnTo>
                  <a:lnTo>
                    <a:pt x="148001" y="3172066"/>
                  </a:lnTo>
                  <a:lnTo>
                    <a:pt x="148001" y="3168446"/>
                  </a:lnTo>
                  <a:lnTo>
                    <a:pt x="150382" y="3168446"/>
                  </a:lnTo>
                  <a:lnTo>
                    <a:pt x="150382" y="3164827"/>
                  </a:lnTo>
                  <a:lnTo>
                    <a:pt x="152002" y="3164827"/>
                  </a:lnTo>
                  <a:lnTo>
                    <a:pt x="152002" y="3161207"/>
                  </a:lnTo>
                  <a:lnTo>
                    <a:pt x="152002" y="3161207"/>
                  </a:lnTo>
                  <a:lnTo>
                    <a:pt x="152002" y="3157588"/>
                  </a:lnTo>
                  <a:lnTo>
                    <a:pt x="152859" y="3157588"/>
                  </a:lnTo>
                  <a:lnTo>
                    <a:pt x="152859" y="3153968"/>
                  </a:lnTo>
                  <a:lnTo>
                    <a:pt x="153621" y="3153968"/>
                  </a:lnTo>
                  <a:lnTo>
                    <a:pt x="153621" y="3150349"/>
                  </a:lnTo>
                  <a:lnTo>
                    <a:pt x="154383" y="3150349"/>
                  </a:lnTo>
                  <a:lnTo>
                    <a:pt x="154383" y="3146634"/>
                  </a:lnTo>
                  <a:lnTo>
                    <a:pt x="154383" y="3146634"/>
                  </a:lnTo>
                  <a:lnTo>
                    <a:pt x="154383" y="3143014"/>
                  </a:lnTo>
                  <a:lnTo>
                    <a:pt x="155240" y="3143014"/>
                  </a:lnTo>
                  <a:lnTo>
                    <a:pt x="155240" y="3139395"/>
                  </a:lnTo>
                  <a:lnTo>
                    <a:pt x="156002" y="3139395"/>
                  </a:lnTo>
                  <a:lnTo>
                    <a:pt x="156002" y="3135775"/>
                  </a:lnTo>
                  <a:lnTo>
                    <a:pt x="156002" y="3135775"/>
                  </a:lnTo>
                  <a:lnTo>
                    <a:pt x="156002" y="3132156"/>
                  </a:lnTo>
                  <a:lnTo>
                    <a:pt x="156859" y="3132156"/>
                  </a:lnTo>
                  <a:lnTo>
                    <a:pt x="156859" y="3128536"/>
                  </a:lnTo>
                  <a:lnTo>
                    <a:pt x="156859" y="3128536"/>
                  </a:lnTo>
                  <a:lnTo>
                    <a:pt x="156859" y="3124917"/>
                  </a:lnTo>
                  <a:lnTo>
                    <a:pt x="159241" y="3124917"/>
                  </a:lnTo>
                  <a:lnTo>
                    <a:pt x="159241" y="3121297"/>
                  </a:lnTo>
                  <a:lnTo>
                    <a:pt x="160098" y="3121297"/>
                  </a:lnTo>
                  <a:lnTo>
                    <a:pt x="160098" y="3117678"/>
                  </a:lnTo>
                  <a:lnTo>
                    <a:pt x="161717" y="3117678"/>
                  </a:lnTo>
                  <a:lnTo>
                    <a:pt x="161717" y="3114058"/>
                  </a:lnTo>
                  <a:lnTo>
                    <a:pt x="161717" y="3114058"/>
                  </a:lnTo>
                  <a:lnTo>
                    <a:pt x="161717" y="3110439"/>
                  </a:lnTo>
                  <a:lnTo>
                    <a:pt x="161717" y="3110439"/>
                  </a:lnTo>
                  <a:lnTo>
                    <a:pt x="161717" y="3106820"/>
                  </a:lnTo>
                  <a:lnTo>
                    <a:pt x="162479" y="3106820"/>
                  </a:lnTo>
                  <a:lnTo>
                    <a:pt x="162479" y="3103200"/>
                  </a:lnTo>
                  <a:lnTo>
                    <a:pt x="163337" y="3103200"/>
                  </a:lnTo>
                  <a:lnTo>
                    <a:pt x="163337" y="3099580"/>
                  </a:lnTo>
                  <a:lnTo>
                    <a:pt x="164956" y="3099580"/>
                  </a:lnTo>
                  <a:lnTo>
                    <a:pt x="164956" y="3095961"/>
                  </a:lnTo>
                  <a:lnTo>
                    <a:pt x="164956" y="3095961"/>
                  </a:lnTo>
                  <a:lnTo>
                    <a:pt x="164956" y="3092341"/>
                  </a:lnTo>
                  <a:lnTo>
                    <a:pt x="164956" y="3092341"/>
                  </a:lnTo>
                  <a:lnTo>
                    <a:pt x="164956" y="3088722"/>
                  </a:lnTo>
                  <a:lnTo>
                    <a:pt x="166575" y="3088722"/>
                  </a:lnTo>
                  <a:lnTo>
                    <a:pt x="166575" y="3085007"/>
                  </a:lnTo>
                  <a:lnTo>
                    <a:pt x="167337" y="3085007"/>
                  </a:lnTo>
                  <a:lnTo>
                    <a:pt x="167337" y="3081388"/>
                  </a:lnTo>
                  <a:lnTo>
                    <a:pt x="168956" y="3081388"/>
                  </a:lnTo>
                  <a:lnTo>
                    <a:pt x="168956" y="3077768"/>
                  </a:lnTo>
                  <a:lnTo>
                    <a:pt x="169813" y="3077768"/>
                  </a:lnTo>
                  <a:lnTo>
                    <a:pt x="169813" y="3074149"/>
                  </a:lnTo>
                  <a:lnTo>
                    <a:pt x="172195" y="3074149"/>
                  </a:lnTo>
                  <a:lnTo>
                    <a:pt x="172195" y="3070529"/>
                  </a:lnTo>
                  <a:lnTo>
                    <a:pt x="172195" y="3070529"/>
                  </a:lnTo>
                  <a:lnTo>
                    <a:pt x="172195" y="3066910"/>
                  </a:lnTo>
                  <a:lnTo>
                    <a:pt x="173052" y="3066910"/>
                  </a:lnTo>
                  <a:lnTo>
                    <a:pt x="173052" y="3063290"/>
                  </a:lnTo>
                  <a:lnTo>
                    <a:pt x="174671" y="3063290"/>
                  </a:lnTo>
                  <a:lnTo>
                    <a:pt x="174671" y="3059671"/>
                  </a:lnTo>
                  <a:lnTo>
                    <a:pt x="178672" y="3059671"/>
                  </a:lnTo>
                  <a:lnTo>
                    <a:pt x="178672" y="3056051"/>
                  </a:lnTo>
                  <a:lnTo>
                    <a:pt x="179434" y="3056051"/>
                  </a:lnTo>
                  <a:lnTo>
                    <a:pt x="179434" y="3052432"/>
                  </a:lnTo>
                  <a:lnTo>
                    <a:pt x="180291" y="3052432"/>
                  </a:lnTo>
                  <a:lnTo>
                    <a:pt x="180291" y="3048812"/>
                  </a:lnTo>
                  <a:lnTo>
                    <a:pt x="180291" y="3048812"/>
                  </a:lnTo>
                  <a:lnTo>
                    <a:pt x="180291" y="3045193"/>
                  </a:lnTo>
                  <a:lnTo>
                    <a:pt x="181053" y="3045193"/>
                  </a:lnTo>
                  <a:lnTo>
                    <a:pt x="181053" y="3041573"/>
                  </a:lnTo>
                  <a:lnTo>
                    <a:pt x="181910" y="3041573"/>
                  </a:lnTo>
                  <a:lnTo>
                    <a:pt x="181910" y="3037954"/>
                  </a:lnTo>
                  <a:lnTo>
                    <a:pt x="185149" y="3037954"/>
                  </a:lnTo>
                  <a:lnTo>
                    <a:pt x="185149" y="3034334"/>
                  </a:lnTo>
                  <a:lnTo>
                    <a:pt x="185149" y="3034334"/>
                  </a:lnTo>
                  <a:lnTo>
                    <a:pt x="185149" y="3030715"/>
                  </a:lnTo>
                  <a:lnTo>
                    <a:pt x="185149" y="3030715"/>
                  </a:lnTo>
                  <a:lnTo>
                    <a:pt x="185149" y="3027095"/>
                  </a:lnTo>
                  <a:lnTo>
                    <a:pt x="185149" y="3027095"/>
                  </a:lnTo>
                  <a:lnTo>
                    <a:pt x="185149" y="3023380"/>
                  </a:lnTo>
                  <a:lnTo>
                    <a:pt x="185149" y="3023380"/>
                  </a:lnTo>
                  <a:lnTo>
                    <a:pt x="185149" y="3019761"/>
                  </a:lnTo>
                  <a:lnTo>
                    <a:pt x="185149" y="3019761"/>
                  </a:lnTo>
                  <a:lnTo>
                    <a:pt x="185149" y="3016141"/>
                  </a:lnTo>
                  <a:lnTo>
                    <a:pt x="185911" y="3016141"/>
                  </a:lnTo>
                  <a:lnTo>
                    <a:pt x="185911" y="3012522"/>
                  </a:lnTo>
                  <a:lnTo>
                    <a:pt x="186768" y="3012522"/>
                  </a:lnTo>
                  <a:lnTo>
                    <a:pt x="186768" y="3008903"/>
                  </a:lnTo>
                  <a:lnTo>
                    <a:pt x="187530" y="3008903"/>
                  </a:lnTo>
                  <a:lnTo>
                    <a:pt x="187530" y="3005283"/>
                  </a:lnTo>
                  <a:lnTo>
                    <a:pt x="188387" y="3005283"/>
                  </a:lnTo>
                  <a:lnTo>
                    <a:pt x="188387" y="3001663"/>
                  </a:lnTo>
                  <a:lnTo>
                    <a:pt x="189149" y="3001663"/>
                  </a:lnTo>
                  <a:lnTo>
                    <a:pt x="189149" y="2998044"/>
                  </a:lnTo>
                  <a:lnTo>
                    <a:pt x="190769" y="2998044"/>
                  </a:lnTo>
                  <a:lnTo>
                    <a:pt x="190769" y="2994424"/>
                  </a:lnTo>
                  <a:lnTo>
                    <a:pt x="190769" y="2994424"/>
                  </a:lnTo>
                  <a:lnTo>
                    <a:pt x="190769" y="2990805"/>
                  </a:lnTo>
                  <a:lnTo>
                    <a:pt x="190769" y="2990805"/>
                  </a:lnTo>
                  <a:lnTo>
                    <a:pt x="190769" y="2987185"/>
                  </a:lnTo>
                  <a:lnTo>
                    <a:pt x="191626" y="2987185"/>
                  </a:lnTo>
                  <a:lnTo>
                    <a:pt x="191626" y="2983566"/>
                  </a:lnTo>
                  <a:lnTo>
                    <a:pt x="192388" y="2983566"/>
                  </a:lnTo>
                  <a:lnTo>
                    <a:pt x="192388" y="2979946"/>
                  </a:lnTo>
                  <a:lnTo>
                    <a:pt x="192388" y="2979946"/>
                  </a:lnTo>
                  <a:lnTo>
                    <a:pt x="192388" y="2976327"/>
                  </a:lnTo>
                  <a:lnTo>
                    <a:pt x="193245" y="2976327"/>
                  </a:lnTo>
                  <a:lnTo>
                    <a:pt x="193245" y="2972707"/>
                  </a:lnTo>
                  <a:lnTo>
                    <a:pt x="193245" y="2972707"/>
                  </a:lnTo>
                  <a:lnTo>
                    <a:pt x="193245" y="2969088"/>
                  </a:lnTo>
                  <a:lnTo>
                    <a:pt x="193245" y="2969088"/>
                  </a:lnTo>
                  <a:lnTo>
                    <a:pt x="193245" y="2965468"/>
                  </a:lnTo>
                  <a:lnTo>
                    <a:pt x="194007" y="2965468"/>
                  </a:lnTo>
                  <a:lnTo>
                    <a:pt x="194007" y="2961754"/>
                  </a:lnTo>
                  <a:lnTo>
                    <a:pt x="194007" y="2961754"/>
                  </a:lnTo>
                  <a:lnTo>
                    <a:pt x="194007" y="2958134"/>
                  </a:lnTo>
                  <a:lnTo>
                    <a:pt x="195626" y="2958134"/>
                  </a:lnTo>
                  <a:lnTo>
                    <a:pt x="195626" y="2954515"/>
                  </a:lnTo>
                  <a:lnTo>
                    <a:pt x="195626" y="2954515"/>
                  </a:lnTo>
                  <a:lnTo>
                    <a:pt x="195626" y="2950895"/>
                  </a:lnTo>
                  <a:lnTo>
                    <a:pt x="196483" y="2950895"/>
                  </a:lnTo>
                  <a:lnTo>
                    <a:pt x="196483" y="2947276"/>
                  </a:lnTo>
                  <a:lnTo>
                    <a:pt x="197245" y="2947276"/>
                  </a:lnTo>
                  <a:lnTo>
                    <a:pt x="197245" y="2943656"/>
                  </a:lnTo>
                  <a:lnTo>
                    <a:pt x="198865" y="2943656"/>
                  </a:lnTo>
                  <a:lnTo>
                    <a:pt x="198865" y="2940037"/>
                  </a:lnTo>
                  <a:lnTo>
                    <a:pt x="199722" y="2940037"/>
                  </a:lnTo>
                  <a:lnTo>
                    <a:pt x="199722" y="2936417"/>
                  </a:lnTo>
                  <a:lnTo>
                    <a:pt x="199722" y="2936417"/>
                  </a:lnTo>
                  <a:lnTo>
                    <a:pt x="199722" y="2932798"/>
                  </a:lnTo>
                  <a:lnTo>
                    <a:pt x="200484" y="2932798"/>
                  </a:lnTo>
                  <a:lnTo>
                    <a:pt x="200484" y="2929178"/>
                  </a:lnTo>
                  <a:lnTo>
                    <a:pt x="201341" y="2929178"/>
                  </a:lnTo>
                  <a:lnTo>
                    <a:pt x="201341" y="2925559"/>
                  </a:lnTo>
                  <a:lnTo>
                    <a:pt x="201341" y="2925559"/>
                  </a:lnTo>
                  <a:lnTo>
                    <a:pt x="201341" y="2921939"/>
                  </a:lnTo>
                  <a:lnTo>
                    <a:pt x="202103" y="2921939"/>
                  </a:lnTo>
                  <a:lnTo>
                    <a:pt x="202103" y="2918320"/>
                  </a:lnTo>
                  <a:lnTo>
                    <a:pt x="203723" y="2918320"/>
                  </a:lnTo>
                  <a:lnTo>
                    <a:pt x="203723" y="2914700"/>
                  </a:lnTo>
                  <a:lnTo>
                    <a:pt x="205342" y="2914700"/>
                  </a:lnTo>
                  <a:lnTo>
                    <a:pt x="205342" y="2911081"/>
                  </a:lnTo>
                  <a:lnTo>
                    <a:pt x="205342" y="2911081"/>
                  </a:lnTo>
                  <a:lnTo>
                    <a:pt x="205342" y="2907461"/>
                  </a:lnTo>
                  <a:lnTo>
                    <a:pt x="205342" y="2907461"/>
                  </a:lnTo>
                  <a:lnTo>
                    <a:pt x="205342" y="2903841"/>
                  </a:lnTo>
                  <a:lnTo>
                    <a:pt x="206961" y="2903841"/>
                  </a:lnTo>
                  <a:lnTo>
                    <a:pt x="206961" y="2900127"/>
                  </a:lnTo>
                  <a:lnTo>
                    <a:pt x="206961" y="2900127"/>
                  </a:lnTo>
                  <a:lnTo>
                    <a:pt x="206961" y="2896507"/>
                  </a:lnTo>
                  <a:lnTo>
                    <a:pt x="207723" y="2896507"/>
                  </a:lnTo>
                  <a:lnTo>
                    <a:pt x="207723" y="2892888"/>
                  </a:lnTo>
                  <a:lnTo>
                    <a:pt x="208580" y="2892888"/>
                  </a:lnTo>
                  <a:lnTo>
                    <a:pt x="208580" y="2889268"/>
                  </a:lnTo>
                  <a:lnTo>
                    <a:pt x="208580" y="2889268"/>
                  </a:lnTo>
                  <a:lnTo>
                    <a:pt x="208580" y="2885649"/>
                  </a:lnTo>
                  <a:lnTo>
                    <a:pt x="209342" y="2885649"/>
                  </a:lnTo>
                  <a:lnTo>
                    <a:pt x="209342" y="2882029"/>
                  </a:lnTo>
                  <a:lnTo>
                    <a:pt x="210199" y="2882029"/>
                  </a:lnTo>
                  <a:lnTo>
                    <a:pt x="210199" y="2878410"/>
                  </a:lnTo>
                  <a:lnTo>
                    <a:pt x="211819" y="2878410"/>
                  </a:lnTo>
                  <a:lnTo>
                    <a:pt x="211819" y="2874790"/>
                  </a:lnTo>
                  <a:lnTo>
                    <a:pt x="211819" y="2874790"/>
                  </a:lnTo>
                  <a:lnTo>
                    <a:pt x="211819" y="2871171"/>
                  </a:lnTo>
                  <a:lnTo>
                    <a:pt x="211819" y="2871171"/>
                  </a:lnTo>
                  <a:lnTo>
                    <a:pt x="211819" y="2867551"/>
                  </a:lnTo>
                  <a:lnTo>
                    <a:pt x="211819" y="2867551"/>
                  </a:lnTo>
                  <a:lnTo>
                    <a:pt x="211819" y="2863932"/>
                  </a:lnTo>
                  <a:lnTo>
                    <a:pt x="213438" y="2863932"/>
                  </a:lnTo>
                  <a:lnTo>
                    <a:pt x="213438" y="2860312"/>
                  </a:lnTo>
                  <a:lnTo>
                    <a:pt x="213438" y="2860312"/>
                  </a:lnTo>
                  <a:lnTo>
                    <a:pt x="213438" y="2856693"/>
                  </a:lnTo>
                  <a:lnTo>
                    <a:pt x="213438" y="2856693"/>
                  </a:lnTo>
                  <a:lnTo>
                    <a:pt x="213438" y="2853073"/>
                  </a:lnTo>
                  <a:lnTo>
                    <a:pt x="213438" y="2853073"/>
                  </a:lnTo>
                  <a:lnTo>
                    <a:pt x="213438" y="2849454"/>
                  </a:lnTo>
                  <a:lnTo>
                    <a:pt x="215057" y="2849454"/>
                  </a:lnTo>
                  <a:lnTo>
                    <a:pt x="215057" y="2845834"/>
                  </a:lnTo>
                  <a:lnTo>
                    <a:pt x="215819" y="2845834"/>
                  </a:lnTo>
                  <a:lnTo>
                    <a:pt x="215819" y="2842215"/>
                  </a:lnTo>
                  <a:lnTo>
                    <a:pt x="216676" y="2842215"/>
                  </a:lnTo>
                  <a:lnTo>
                    <a:pt x="216676" y="2838500"/>
                  </a:lnTo>
                  <a:lnTo>
                    <a:pt x="217438" y="2838500"/>
                  </a:lnTo>
                  <a:lnTo>
                    <a:pt x="217438" y="2834881"/>
                  </a:lnTo>
                  <a:lnTo>
                    <a:pt x="217438" y="2834881"/>
                  </a:lnTo>
                  <a:lnTo>
                    <a:pt x="217438" y="2831261"/>
                  </a:lnTo>
                  <a:lnTo>
                    <a:pt x="220677" y="2831261"/>
                  </a:lnTo>
                  <a:lnTo>
                    <a:pt x="220677" y="2827641"/>
                  </a:lnTo>
                  <a:lnTo>
                    <a:pt x="220677" y="2827641"/>
                  </a:lnTo>
                  <a:lnTo>
                    <a:pt x="220677" y="2824022"/>
                  </a:lnTo>
                  <a:lnTo>
                    <a:pt x="220677" y="2824022"/>
                  </a:lnTo>
                  <a:lnTo>
                    <a:pt x="220677" y="2820403"/>
                  </a:lnTo>
                  <a:lnTo>
                    <a:pt x="221534" y="2820403"/>
                  </a:lnTo>
                  <a:lnTo>
                    <a:pt x="221534" y="2816783"/>
                  </a:lnTo>
                  <a:lnTo>
                    <a:pt x="223153" y="2816783"/>
                  </a:lnTo>
                  <a:lnTo>
                    <a:pt x="223153" y="2813164"/>
                  </a:lnTo>
                  <a:lnTo>
                    <a:pt x="223153" y="2813164"/>
                  </a:lnTo>
                  <a:lnTo>
                    <a:pt x="223153" y="2809544"/>
                  </a:lnTo>
                  <a:lnTo>
                    <a:pt x="223153" y="2809544"/>
                  </a:lnTo>
                  <a:lnTo>
                    <a:pt x="223153" y="2805924"/>
                  </a:lnTo>
                  <a:lnTo>
                    <a:pt x="223916" y="2805924"/>
                  </a:lnTo>
                  <a:lnTo>
                    <a:pt x="223916" y="2802305"/>
                  </a:lnTo>
                  <a:lnTo>
                    <a:pt x="223916" y="2802305"/>
                  </a:lnTo>
                  <a:lnTo>
                    <a:pt x="223916" y="2798686"/>
                  </a:lnTo>
                  <a:lnTo>
                    <a:pt x="223916" y="2798686"/>
                  </a:lnTo>
                  <a:lnTo>
                    <a:pt x="223916" y="2795066"/>
                  </a:lnTo>
                  <a:lnTo>
                    <a:pt x="224773" y="2795066"/>
                  </a:lnTo>
                  <a:lnTo>
                    <a:pt x="224773" y="2791447"/>
                  </a:lnTo>
                  <a:lnTo>
                    <a:pt x="224773" y="2791447"/>
                  </a:lnTo>
                  <a:lnTo>
                    <a:pt x="224773" y="2787827"/>
                  </a:lnTo>
                  <a:lnTo>
                    <a:pt x="225535" y="2787827"/>
                  </a:lnTo>
                  <a:lnTo>
                    <a:pt x="225535" y="2784208"/>
                  </a:lnTo>
                  <a:lnTo>
                    <a:pt x="228773" y="2784208"/>
                  </a:lnTo>
                  <a:lnTo>
                    <a:pt x="228773" y="2780493"/>
                  </a:lnTo>
                  <a:lnTo>
                    <a:pt x="229535" y="2780493"/>
                  </a:lnTo>
                  <a:lnTo>
                    <a:pt x="229535" y="2776873"/>
                  </a:lnTo>
                  <a:lnTo>
                    <a:pt x="230392" y="2776873"/>
                  </a:lnTo>
                  <a:lnTo>
                    <a:pt x="230392" y="2773254"/>
                  </a:lnTo>
                  <a:lnTo>
                    <a:pt x="232012" y="2773254"/>
                  </a:lnTo>
                  <a:lnTo>
                    <a:pt x="232012" y="2769634"/>
                  </a:lnTo>
                  <a:lnTo>
                    <a:pt x="232012" y="2769634"/>
                  </a:lnTo>
                  <a:lnTo>
                    <a:pt x="232012" y="2766015"/>
                  </a:lnTo>
                  <a:lnTo>
                    <a:pt x="232774" y="2766015"/>
                  </a:lnTo>
                  <a:lnTo>
                    <a:pt x="232774" y="2762395"/>
                  </a:lnTo>
                  <a:lnTo>
                    <a:pt x="232774" y="2762395"/>
                  </a:lnTo>
                  <a:lnTo>
                    <a:pt x="232774" y="2758776"/>
                  </a:lnTo>
                  <a:lnTo>
                    <a:pt x="233631" y="2758776"/>
                  </a:lnTo>
                  <a:lnTo>
                    <a:pt x="233631" y="2755156"/>
                  </a:lnTo>
                  <a:lnTo>
                    <a:pt x="233631" y="2755156"/>
                  </a:lnTo>
                  <a:lnTo>
                    <a:pt x="233631" y="2751537"/>
                  </a:lnTo>
                  <a:lnTo>
                    <a:pt x="233631" y="2751537"/>
                  </a:lnTo>
                  <a:lnTo>
                    <a:pt x="233631" y="2747917"/>
                  </a:lnTo>
                  <a:lnTo>
                    <a:pt x="234393" y="2747917"/>
                  </a:lnTo>
                  <a:lnTo>
                    <a:pt x="234393" y="2744298"/>
                  </a:lnTo>
                  <a:lnTo>
                    <a:pt x="234393" y="2744298"/>
                  </a:lnTo>
                  <a:lnTo>
                    <a:pt x="234393" y="2740678"/>
                  </a:lnTo>
                  <a:lnTo>
                    <a:pt x="235250" y="2740678"/>
                  </a:lnTo>
                  <a:lnTo>
                    <a:pt x="235250" y="2737059"/>
                  </a:lnTo>
                  <a:lnTo>
                    <a:pt x="236012" y="2737059"/>
                  </a:lnTo>
                  <a:lnTo>
                    <a:pt x="236012" y="2733439"/>
                  </a:lnTo>
                  <a:lnTo>
                    <a:pt x="236012" y="2733439"/>
                  </a:lnTo>
                  <a:lnTo>
                    <a:pt x="236012" y="2729820"/>
                  </a:lnTo>
                  <a:lnTo>
                    <a:pt x="237632" y="2729820"/>
                  </a:lnTo>
                  <a:lnTo>
                    <a:pt x="237632" y="2726200"/>
                  </a:lnTo>
                  <a:lnTo>
                    <a:pt x="237632" y="2726200"/>
                  </a:lnTo>
                  <a:lnTo>
                    <a:pt x="237632" y="2722581"/>
                  </a:lnTo>
                  <a:lnTo>
                    <a:pt x="237632" y="2722581"/>
                  </a:lnTo>
                  <a:lnTo>
                    <a:pt x="237632" y="2718866"/>
                  </a:lnTo>
                  <a:lnTo>
                    <a:pt x="238489" y="2718866"/>
                  </a:lnTo>
                  <a:lnTo>
                    <a:pt x="238489" y="2715247"/>
                  </a:lnTo>
                  <a:lnTo>
                    <a:pt x="238489" y="2715247"/>
                  </a:lnTo>
                  <a:lnTo>
                    <a:pt x="238489" y="2711627"/>
                  </a:lnTo>
                  <a:lnTo>
                    <a:pt x="238489" y="2711627"/>
                  </a:lnTo>
                  <a:lnTo>
                    <a:pt x="238489" y="2708008"/>
                  </a:lnTo>
                  <a:lnTo>
                    <a:pt x="240108" y="2708008"/>
                  </a:lnTo>
                  <a:lnTo>
                    <a:pt x="240108" y="2704388"/>
                  </a:lnTo>
                  <a:lnTo>
                    <a:pt x="240108" y="2704388"/>
                  </a:lnTo>
                  <a:lnTo>
                    <a:pt x="240108" y="2700769"/>
                  </a:lnTo>
                  <a:lnTo>
                    <a:pt x="241727" y="2700769"/>
                  </a:lnTo>
                  <a:lnTo>
                    <a:pt x="241727" y="2697149"/>
                  </a:lnTo>
                  <a:lnTo>
                    <a:pt x="242489" y="2697149"/>
                  </a:lnTo>
                  <a:lnTo>
                    <a:pt x="242489" y="2693530"/>
                  </a:lnTo>
                  <a:lnTo>
                    <a:pt x="242489" y="2693530"/>
                  </a:lnTo>
                  <a:lnTo>
                    <a:pt x="242489" y="2689910"/>
                  </a:lnTo>
                  <a:lnTo>
                    <a:pt x="242489" y="2689910"/>
                  </a:lnTo>
                  <a:lnTo>
                    <a:pt x="242489" y="2686291"/>
                  </a:lnTo>
                  <a:lnTo>
                    <a:pt x="242489" y="2686291"/>
                  </a:lnTo>
                  <a:lnTo>
                    <a:pt x="242489" y="2682671"/>
                  </a:lnTo>
                  <a:lnTo>
                    <a:pt x="242489" y="2682671"/>
                  </a:lnTo>
                  <a:lnTo>
                    <a:pt x="242489" y="2679052"/>
                  </a:lnTo>
                  <a:lnTo>
                    <a:pt x="242489" y="2679052"/>
                  </a:lnTo>
                  <a:lnTo>
                    <a:pt x="242489" y="2675432"/>
                  </a:lnTo>
                  <a:lnTo>
                    <a:pt x="243346" y="2675432"/>
                  </a:lnTo>
                  <a:lnTo>
                    <a:pt x="243346" y="2671813"/>
                  </a:lnTo>
                  <a:lnTo>
                    <a:pt x="244108" y="2671813"/>
                  </a:lnTo>
                  <a:lnTo>
                    <a:pt x="244108" y="2668193"/>
                  </a:lnTo>
                  <a:lnTo>
                    <a:pt x="244108" y="2668193"/>
                  </a:lnTo>
                  <a:lnTo>
                    <a:pt x="244108" y="2664574"/>
                  </a:lnTo>
                  <a:lnTo>
                    <a:pt x="244966" y="2664574"/>
                  </a:lnTo>
                  <a:lnTo>
                    <a:pt x="244966" y="2660954"/>
                  </a:lnTo>
                  <a:lnTo>
                    <a:pt x="245728" y="2660954"/>
                  </a:lnTo>
                  <a:lnTo>
                    <a:pt x="245728" y="2657239"/>
                  </a:lnTo>
                  <a:lnTo>
                    <a:pt x="247347" y="2657239"/>
                  </a:lnTo>
                  <a:lnTo>
                    <a:pt x="247347" y="2653620"/>
                  </a:lnTo>
                  <a:lnTo>
                    <a:pt x="248204" y="2653620"/>
                  </a:lnTo>
                  <a:lnTo>
                    <a:pt x="248204" y="2650000"/>
                  </a:lnTo>
                  <a:lnTo>
                    <a:pt x="248204" y="2650000"/>
                  </a:lnTo>
                  <a:lnTo>
                    <a:pt x="248204" y="2646381"/>
                  </a:lnTo>
                  <a:lnTo>
                    <a:pt x="248204" y="2646381"/>
                  </a:lnTo>
                  <a:lnTo>
                    <a:pt x="248204" y="2642761"/>
                  </a:lnTo>
                  <a:lnTo>
                    <a:pt x="249824" y="2642761"/>
                  </a:lnTo>
                  <a:lnTo>
                    <a:pt x="249824" y="2639142"/>
                  </a:lnTo>
                  <a:lnTo>
                    <a:pt x="250586" y="2639142"/>
                  </a:lnTo>
                  <a:lnTo>
                    <a:pt x="250586" y="2635522"/>
                  </a:lnTo>
                  <a:lnTo>
                    <a:pt x="252205" y="2635522"/>
                  </a:lnTo>
                  <a:lnTo>
                    <a:pt x="252205" y="2631903"/>
                  </a:lnTo>
                  <a:lnTo>
                    <a:pt x="252967" y="2631903"/>
                  </a:lnTo>
                  <a:lnTo>
                    <a:pt x="252967" y="2628283"/>
                  </a:lnTo>
                  <a:lnTo>
                    <a:pt x="252967" y="2628283"/>
                  </a:lnTo>
                  <a:lnTo>
                    <a:pt x="252967" y="2624664"/>
                  </a:lnTo>
                  <a:lnTo>
                    <a:pt x="253824" y="2624664"/>
                  </a:lnTo>
                  <a:lnTo>
                    <a:pt x="253824" y="2621045"/>
                  </a:lnTo>
                  <a:lnTo>
                    <a:pt x="255443" y="2621045"/>
                  </a:lnTo>
                  <a:lnTo>
                    <a:pt x="255443" y="2617425"/>
                  </a:lnTo>
                  <a:lnTo>
                    <a:pt x="255443" y="2617425"/>
                  </a:lnTo>
                  <a:lnTo>
                    <a:pt x="255443" y="2613805"/>
                  </a:lnTo>
                  <a:lnTo>
                    <a:pt x="257824" y="2613805"/>
                  </a:lnTo>
                  <a:lnTo>
                    <a:pt x="257824" y="2610186"/>
                  </a:lnTo>
                  <a:lnTo>
                    <a:pt x="258682" y="2610186"/>
                  </a:lnTo>
                  <a:lnTo>
                    <a:pt x="258682" y="2606566"/>
                  </a:lnTo>
                  <a:lnTo>
                    <a:pt x="259444" y="2606566"/>
                  </a:lnTo>
                  <a:lnTo>
                    <a:pt x="259444" y="2602947"/>
                  </a:lnTo>
                  <a:lnTo>
                    <a:pt x="259444" y="2602947"/>
                  </a:lnTo>
                  <a:lnTo>
                    <a:pt x="259444" y="2599328"/>
                  </a:lnTo>
                  <a:lnTo>
                    <a:pt x="260301" y="2599328"/>
                  </a:lnTo>
                  <a:lnTo>
                    <a:pt x="260301" y="2595613"/>
                  </a:lnTo>
                  <a:lnTo>
                    <a:pt x="261063" y="2595613"/>
                  </a:lnTo>
                  <a:lnTo>
                    <a:pt x="261063" y="2591993"/>
                  </a:lnTo>
                  <a:lnTo>
                    <a:pt x="261063" y="2591993"/>
                  </a:lnTo>
                  <a:lnTo>
                    <a:pt x="261063" y="2588374"/>
                  </a:lnTo>
                  <a:lnTo>
                    <a:pt x="261920" y="2588374"/>
                  </a:lnTo>
                  <a:lnTo>
                    <a:pt x="261920" y="2584754"/>
                  </a:lnTo>
                  <a:lnTo>
                    <a:pt x="262682" y="2584754"/>
                  </a:lnTo>
                  <a:lnTo>
                    <a:pt x="262682" y="2581135"/>
                  </a:lnTo>
                  <a:lnTo>
                    <a:pt x="264301" y="2581135"/>
                  </a:lnTo>
                  <a:lnTo>
                    <a:pt x="264301" y="2577515"/>
                  </a:lnTo>
                  <a:lnTo>
                    <a:pt x="265159" y="2577515"/>
                  </a:lnTo>
                  <a:lnTo>
                    <a:pt x="265159" y="2573896"/>
                  </a:lnTo>
                  <a:lnTo>
                    <a:pt x="265159" y="2573896"/>
                  </a:lnTo>
                  <a:lnTo>
                    <a:pt x="265159" y="2570276"/>
                  </a:lnTo>
                  <a:lnTo>
                    <a:pt x="265159" y="2570276"/>
                  </a:lnTo>
                  <a:lnTo>
                    <a:pt x="265159" y="2566657"/>
                  </a:lnTo>
                  <a:lnTo>
                    <a:pt x="265921" y="2566657"/>
                  </a:lnTo>
                  <a:lnTo>
                    <a:pt x="265921" y="2563037"/>
                  </a:lnTo>
                  <a:lnTo>
                    <a:pt x="265921" y="2563037"/>
                  </a:lnTo>
                  <a:lnTo>
                    <a:pt x="265921" y="2559418"/>
                  </a:lnTo>
                  <a:lnTo>
                    <a:pt x="265921" y="2559418"/>
                  </a:lnTo>
                  <a:lnTo>
                    <a:pt x="265921" y="2555798"/>
                  </a:lnTo>
                  <a:lnTo>
                    <a:pt x="267540" y="2555798"/>
                  </a:lnTo>
                  <a:lnTo>
                    <a:pt x="267540" y="2552179"/>
                  </a:lnTo>
                  <a:lnTo>
                    <a:pt x="267540" y="2552179"/>
                  </a:lnTo>
                  <a:lnTo>
                    <a:pt x="267540" y="2548559"/>
                  </a:lnTo>
                  <a:lnTo>
                    <a:pt x="268397" y="2548559"/>
                  </a:lnTo>
                  <a:lnTo>
                    <a:pt x="268397" y="2544940"/>
                  </a:lnTo>
                  <a:lnTo>
                    <a:pt x="270016" y="2544940"/>
                  </a:lnTo>
                  <a:lnTo>
                    <a:pt x="270016" y="2541320"/>
                  </a:lnTo>
                  <a:lnTo>
                    <a:pt x="270778" y="2541320"/>
                  </a:lnTo>
                  <a:lnTo>
                    <a:pt x="270778" y="2537701"/>
                  </a:lnTo>
                  <a:lnTo>
                    <a:pt x="271636" y="2537701"/>
                  </a:lnTo>
                  <a:lnTo>
                    <a:pt x="271636" y="2533986"/>
                  </a:lnTo>
                  <a:lnTo>
                    <a:pt x="273255" y="2533986"/>
                  </a:lnTo>
                  <a:lnTo>
                    <a:pt x="273255" y="2530366"/>
                  </a:lnTo>
                  <a:lnTo>
                    <a:pt x="273255" y="2530366"/>
                  </a:lnTo>
                  <a:lnTo>
                    <a:pt x="273255" y="2526747"/>
                  </a:lnTo>
                  <a:lnTo>
                    <a:pt x="273255" y="2526747"/>
                  </a:lnTo>
                  <a:lnTo>
                    <a:pt x="273255" y="2523128"/>
                  </a:lnTo>
                  <a:lnTo>
                    <a:pt x="273255" y="2523128"/>
                  </a:lnTo>
                  <a:lnTo>
                    <a:pt x="273255" y="2519508"/>
                  </a:lnTo>
                  <a:lnTo>
                    <a:pt x="274017" y="2519508"/>
                  </a:lnTo>
                  <a:lnTo>
                    <a:pt x="274017" y="2515888"/>
                  </a:lnTo>
                  <a:lnTo>
                    <a:pt x="274874" y="2515888"/>
                  </a:lnTo>
                  <a:lnTo>
                    <a:pt x="274874" y="2512269"/>
                  </a:lnTo>
                  <a:lnTo>
                    <a:pt x="274874" y="2512269"/>
                  </a:lnTo>
                  <a:lnTo>
                    <a:pt x="274874" y="2508649"/>
                  </a:lnTo>
                  <a:lnTo>
                    <a:pt x="278017" y="2508649"/>
                  </a:lnTo>
                  <a:lnTo>
                    <a:pt x="278017" y="2505030"/>
                  </a:lnTo>
                  <a:lnTo>
                    <a:pt x="278017" y="2505030"/>
                  </a:lnTo>
                  <a:lnTo>
                    <a:pt x="278017" y="2501410"/>
                  </a:lnTo>
                  <a:lnTo>
                    <a:pt x="278875" y="2501410"/>
                  </a:lnTo>
                  <a:lnTo>
                    <a:pt x="278875" y="2497791"/>
                  </a:lnTo>
                  <a:lnTo>
                    <a:pt x="279637" y="2497791"/>
                  </a:lnTo>
                  <a:lnTo>
                    <a:pt x="279637" y="2494171"/>
                  </a:lnTo>
                  <a:lnTo>
                    <a:pt x="279637" y="2494171"/>
                  </a:lnTo>
                  <a:lnTo>
                    <a:pt x="279637" y="2490552"/>
                  </a:lnTo>
                  <a:lnTo>
                    <a:pt x="281256" y="2490552"/>
                  </a:lnTo>
                  <a:lnTo>
                    <a:pt x="281256" y="2486932"/>
                  </a:lnTo>
                  <a:lnTo>
                    <a:pt x="281256" y="2486932"/>
                  </a:lnTo>
                  <a:lnTo>
                    <a:pt x="281256" y="2483313"/>
                  </a:lnTo>
                  <a:lnTo>
                    <a:pt x="282113" y="2483313"/>
                  </a:lnTo>
                  <a:lnTo>
                    <a:pt x="282113" y="2479693"/>
                  </a:lnTo>
                  <a:lnTo>
                    <a:pt x="282113" y="2479693"/>
                  </a:lnTo>
                  <a:lnTo>
                    <a:pt x="282113" y="2476074"/>
                  </a:lnTo>
                  <a:lnTo>
                    <a:pt x="282875" y="2476074"/>
                  </a:lnTo>
                  <a:lnTo>
                    <a:pt x="282875" y="2472359"/>
                  </a:lnTo>
                  <a:lnTo>
                    <a:pt x="285352" y="2472359"/>
                  </a:lnTo>
                  <a:lnTo>
                    <a:pt x="285352" y="2468740"/>
                  </a:lnTo>
                  <a:lnTo>
                    <a:pt x="286971" y="2468740"/>
                  </a:lnTo>
                  <a:lnTo>
                    <a:pt x="286971" y="2465120"/>
                  </a:lnTo>
                  <a:lnTo>
                    <a:pt x="286971" y="2465120"/>
                  </a:lnTo>
                  <a:lnTo>
                    <a:pt x="286971" y="2461501"/>
                  </a:lnTo>
                  <a:lnTo>
                    <a:pt x="287733" y="2461501"/>
                  </a:lnTo>
                  <a:lnTo>
                    <a:pt x="287733" y="2457881"/>
                  </a:lnTo>
                  <a:lnTo>
                    <a:pt x="290209" y="2457881"/>
                  </a:lnTo>
                  <a:lnTo>
                    <a:pt x="290209" y="2454262"/>
                  </a:lnTo>
                  <a:lnTo>
                    <a:pt x="290971" y="2454262"/>
                  </a:lnTo>
                  <a:lnTo>
                    <a:pt x="290971" y="2450642"/>
                  </a:lnTo>
                  <a:lnTo>
                    <a:pt x="291829" y="2450642"/>
                  </a:lnTo>
                  <a:lnTo>
                    <a:pt x="291829" y="2447023"/>
                  </a:lnTo>
                  <a:lnTo>
                    <a:pt x="291829" y="2447023"/>
                  </a:lnTo>
                  <a:lnTo>
                    <a:pt x="291829" y="2443403"/>
                  </a:lnTo>
                  <a:lnTo>
                    <a:pt x="293448" y="2443403"/>
                  </a:lnTo>
                  <a:lnTo>
                    <a:pt x="293448" y="2439784"/>
                  </a:lnTo>
                  <a:lnTo>
                    <a:pt x="293448" y="2439784"/>
                  </a:lnTo>
                  <a:lnTo>
                    <a:pt x="293448" y="2436164"/>
                  </a:lnTo>
                  <a:lnTo>
                    <a:pt x="295067" y="2436164"/>
                  </a:lnTo>
                  <a:lnTo>
                    <a:pt x="295067" y="2432545"/>
                  </a:lnTo>
                  <a:lnTo>
                    <a:pt x="295829" y="2432545"/>
                  </a:lnTo>
                  <a:lnTo>
                    <a:pt x="295829" y="2428925"/>
                  </a:lnTo>
                  <a:lnTo>
                    <a:pt x="296687" y="2428925"/>
                  </a:lnTo>
                  <a:lnTo>
                    <a:pt x="296687" y="2425306"/>
                  </a:lnTo>
                  <a:lnTo>
                    <a:pt x="297449" y="2425306"/>
                  </a:lnTo>
                  <a:lnTo>
                    <a:pt x="297449" y="2421686"/>
                  </a:lnTo>
                  <a:lnTo>
                    <a:pt x="298306" y="2421686"/>
                  </a:lnTo>
                  <a:lnTo>
                    <a:pt x="298306" y="2418066"/>
                  </a:lnTo>
                  <a:lnTo>
                    <a:pt x="299925" y="2418066"/>
                  </a:lnTo>
                  <a:lnTo>
                    <a:pt x="299925" y="2414447"/>
                  </a:lnTo>
                  <a:lnTo>
                    <a:pt x="299925" y="2414447"/>
                  </a:lnTo>
                  <a:lnTo>
                    <a:pt x="299925" y="2410732"/>
                  </a:lnTo>
                  <a:lnTo>
                    <a:pt x="300687" y="2410732"/>
                  </a:lnTo>
                  <a:lnTo>
                    <a:pt x="300687" y="2407113"/>
                  </a:lnTo>
                  <a:lnTo>
                    <a:pt x="301449" y="2407113"/>
                  </a:lnTo>
                  <a:lnTo>
                    <a:pt x="301449" y="2403493"/>
                  </a:lnTo>
                  <a:lnTo>
                    <a:pt x="302306" y="2403493"/>
                  </a:lnTo>
                  <a:lnTo>
                    <a:pt x="302306" y="2399874"/>
                  </a:lnTo>
                  <a:lnTo>
                    <a:pt x="303068" y="2399874"/>
                  </a:lnTo>
                  <a:lnTo>
                    <a:pt x="303068" y="2396254"/>
                  </a:lnTo>
                  <a:lnTo>
                    <a:pt x="303925" y="2396254"/>
                  </a:lnTo>
                  <a:lnTo>
                    <a:pt x="303925" y="2392635"/>
                  </a:lnTo>
                  <a:lnTo>
                    <a:pt x="303925" y="2392635"/>
                  </a:lnTo>
                  <a:lnTo>
                    <a:pt x="303925" y="2389015"/>
                  </a:lnTo>
                  <a:lnTo>
                    <a:pt x="304687" y="2389015"/>
                  </a:lnTo>
                  <a:lnTo>
                    <a:pt x="304687" y="2385396"/>
                  </a:lnTo>
                  <a:lnTo>
                    <a:pt x="305545" y="2385396"/>
                  </a:lnTo>
                  <a:lnTo>
                    <a:pt x="305545" y="2381776"/>
                  </a:lnTo>
                  <a:lnTo>
                    <a:pt x="305545" y="2381776"/>
                  </a:lnTo>
                  <a:lnTo>
                    <a:pt x="305545" y="2378157"/>
                  </a:lnTo>
                  <a:lnTo>
                    <a:pt x="307164" y="2378157"/>
                  </a:lnTo>
                  <a:lnTo>
                    <a:pt x="307164" y="2374537"/>
                  </a:lnTo>
                  <a:lnTo>
                    <a:pt x="308783" y="2374537"/>
                  </a:lnTo>
                  <a:lnTo>
                    <a:pt x="308783" y="2370918"/>
                  </a:lnTo>
                  <a:lnTo>
                    <a:pt x="308783" y="2370918"/>
                  </a:lnTo>
                  <a:lnTo>
                    <a:pt x="308783" y="2367298"/>
                  </a:lnTo>
                  <a:lnTo>
                    <a:pt x="309545" y="2367298"/>
                  </a:lnTo>
                  <a:lnTo>
                    <a:pt x="309545" y="2363679"/>
                  </a:lnTo>
                  <a:lnTo>
                    <a:pt x="309545" y="2363679"/>
                  </a:lnTo>
                  <a:lnTo>
                    <a:pt x="309545" y="2360059"/>
                  </a:lnTo>
                  <a:lnTo>
                    <a:pt x="310403" y="2360059"/>
                  </a:lnTo>
                  <a:lnTo>
                    <a:pt x="310403" y="2356440"/>
                  </a:lnTo>
                  <a:lnTo>
                    <a:pt x="310403" y="2356440"/>
                  </a:lnTo>
                  <a:lnTo>
                    <a:pt x="310403" y="2352725"/>
                  </a:lnTo>
                  <a:lnTo>
                    <a:pt x="311165" y="2352725"/>
                  </a:lnTo>
                  <a:lnTo>
                    <a:pt x="311165" y="2349106"/>
                  </a:lnTo>
                  <a:lnTo>
                    <a:pt x="312022" y="2349106"/>
                  </a:lnTo>
                  <a:lnTo>
                    <a:pt x="312022" y="2345486"/>
                  </a:lnTo>
                  <a:lnTo>
                    <a:pt x="312784" y="2345486"/>
                  </a:lnTo>
                  <a:lnTo>
                    <a:pt x="312784" y="2341866"/>
                  </a:lnTo>
                  <a:lnTo>
                    <a:pt x="313641" y="2341866"/>
                  </a:lnTo>
                  <a:lnTo>
                    <a:pt x="313641" y="2338247"/>
                  </a:lnTo>
                  <a:lnTo>
                    <a:pt x="314403" y="2338247"/>
                  </a:lnTo>
                  <a:lnTo>
                    <a:pt x="314403" y="2334628"/>
                  </a:lnTo>
                  <a:lnTo>
                    <a:pt x="314403" y="2334628"/>
                  </a:lnTo>
                  <a:lnTo>
                    <a:pt x="314403" y="2331008"/>
                  </a:lnTo>
                  <a:lnTo>
                    <a:pt x="316879" y="2331008"/>
                  </a:lnTo>
                  <a:lnTo>
                    <a:pt x="316879" y="2327389"/>
                  </a:lnTo>
                  <a:lnTo>
                    <a:pt x="319261" y="2327389"/>
                  </a:lnTo>
                  <a:lnTo>
                    <a:pt x="319261" y="2323769"/>
                  </a:lnTo>
                  <a:lnTo>
                    <a:pt x="320880" y="2323769"/>
                  </a:lnTo>
                  <a:lnTo>
                    <a:pt x="320880" y="2320149"/>
                  </a:lnTo>
                  <a:lnTo>
                    <a:pt x="321737" y="2320149"/>
                  </a:lnTo>
                  <a:lnTo>
                    <a:pt x="321737" y="2316530"/>
                  </a:lnTo>
                  <a:lnTo>
                    <a:pt x="321737" y="2316530"/>
                  </a:lnTo>
                  <a:lnTo>
                    <a:pt x="321737" y="2312911"/>
                  </a:lnTo>
                  <a:lnTo>
                    <a:pt x="322499" y="2312911"/>
                  </a:lnTo>
                  <a:lnTo>
                    <a:pt x="322499" y="2309291"/>
                  </a:lnTo>
                  <a:lnTo>
                    <a:pt x="323357" y="2309291"/>
                  </a:lnTo>
                  <a:lnTo>
                    <a:pt x="323357" y="2305672"/>
                  </a:lnTo>
                  <a:lnTo>
                    <a:pt x="324119" y="2305672"/>
                  </a:lnTo>
                  <a:lnTo>
                    <a:pt x="324119" y="2302052"/>
                  </a:lnTo>
                  <a:lnTo>
                    <a:pt x="324119" y="2302052"/>
                  </a:lnTo>
                  <a:lnTo>
                    <a:pt x="324119" y="2298433"/>
                  </a:lnTo>
                  <a:lnTo>
                    <a:pt x="324976" y="2298433"/>
                  </a:lnTo>
                  <a:lnTo>
                    <a:pt x="324976" y="2294813"/>
                  </a:lnTo>
                  <a:lnTo>
                    <a:pt x="327357" y="2294813"/>
                  </a:lnTo>
                  <a:lnTo>
                    <a:pt x="327357" y="2291098"/>
                  </a:lnTo>
                  <a:lnTo>
                    <a:pt x="328976" y="2291098"/>
                  </a:lnTo>
                  <a:lnTo>
                    <a:pt x="328976" y="2287479"/>
                  </a:lnTo>
                  <a:lnTo>
                    <a:pt x="328976" y="2287479"/>
                  </a:lnTo>
                  <a:lnTo>
                    <a:pt x="328976" y="2283859"/>
                  </a:lnTo>
                  <a:lnTo>
                    <a:pt x="329738" y="2283859"/>
                  </a:lnTo>
                  <a:lnTo>
                    <a:pt x="329738" y="2280240"/>
                  </a:lnTo>
                  <a:lnTo>
                    <a:pt x="331358" y="2280240"/>
                  </a:lnTo>
                  <a:lnTo>
                    <a:pt x="331358" y="2276620"/>
                  </a:lnTo>
                  <a:lnTo>
                    <a:pt x="332215" y="2276620"/>
                  </a:lnTo>
                  <a:lnTo>
                    <a:pt x="332215" y="2273001"/>
                  </a:lnTo>
                  <a:lnTo>
                    <a:pt x="334596" y="2273001"/>
                  </a:lnTo>
                  <a:lnTo>
                    <a:pt x="334596" y="2269381"/>
                  </a:lnTo>
                  <a:lnTo>
                    <a:pt x="334596" y="2269381"/>
                  </a:lnTo>
                  <a:lnTo>
                    <a:pt x="334596" y="2265762"/>
                  </a:lnTo>
                  <a:lnTo>
                    <a:pt x="337834" y="2265762"/>
                  </a:lnTo>
                  <a:lnTo>
                    <a:pt x="337834" y="2262142"/>
                  </a:lnTo>
                  <a:lnTo>
                    <a:pt x="338692" y="2262142"/>
                  </a:lnTo>
                  <a:lnTo>
                    <a:pt x="338692" y="2258523"/>
                  </a:lnTo>
                  <a:lnTo>
                    <a:pt x="339454" y="2258523"/>
                  </a:lnTo>
                  <a:lnTo>
                    <a:pt x="339454" y="2254903"/>
                  </a:lnTo>
                  <a:lnTo>
                    <a:pt x="339454" y="2254903"/>
                  </a:lnTo>
                  <a:lnTo>
                    <a:pt x="339454" y="2251284"/>
                  </a:lnTo>
                  <a:lnTo>
                    <a:pt x="341073" y="2251284"/>
                  </a:lnTo>
                  <a:lnTo>
                    <a:pt x="341073" y="2247664"/>
                  </a:lnTo>
                  <a:lnTo>
                    <a:pt x="341073" y="2247664"/>
                  </a:lnTo>
                  <a:lnTo>
                    <a:pt x="341073" y="2244045"/>
                  </a:lnTo>
                  <a:lnTo>
                    <a:pt x="341073" y="2244045"/>
                  </a:lnTo>
                  <a:lnTo>
                    <a:pt x="341073" y="2240425"/>
                  </a:lnTo>
                  <a:lnTo>
                    <a:pt x="341930" y="2240425"/>
                  </a:lnTo>
                  <a:lnTo>
                    <a:pt x="341930" y="2236806"/>
                  </a:lnTo>
                  <a:lnTo>
                    <a:pt x="341930" y="2236806"/>
                  </a:lnTo>
                  <a:lnTo>
                    <a:pt x="341930" y="2233186"/>
                  </a:lnTo>
                  <a:lnTo>
                    <a:pt x="341930" y="2233186"/>
                  </a:lnTo>
                  <a:lnTo>
                    <a:pt x="341930" y="2229472"/>
                  </a:lnTo>
                  <a:lnTo>
                    <a:pt x="343549" y="2229472"/>
                  </a:lnTo>
                  <a:lnTo>
                    <a:pt x="343549" y="2225852"/>
                  </a:lnTo>
                  <a:lnTo>
                    <a:pt x="343549" y="2225852"/>
                  </a:lnTo>
                  <a:lnTo>
                    <a:pt x="343549" y="2222233"/>
                  </a:lnTo>
                  <a:lnTo>
                    <a:pt x="344312" y="2222233"/>
                  </a:lnTo>
                  <a:lnTo>
                    <a:pt x="344312" y="2218613"/>
                  </a:lnTo>
                  <a:lnTo>
                    <a:pt x="345169" y="2218613"/>
                  </a:lnTo>
                  <a:lnTo>
                    <a:pt x="345169" y="2214994"/>
                  </a:lnTo>
                  <a:lnTo>
                    <a:pt x="345931" y="2214994"/>
                  </a:lnTo>
                  <a:lnTo>
                    <a:pt x="345931" y="2211374"/>
                  </a:lnTo>
                  <a:lnTo>
                    <a:pt x="345931" y="2211374"/>
                  </a:lnTo>
                  <a:lnTo>
                    <a:pt x="345931" y="2207755"/>
                  </a:lnTo>
                  <a:lnTo>
                    <a:pt x="345931" y="2207755"/>
                  </a:lnTo>
                  <a:lnTo>
                    <a:pt x="345931" y="2204135"/>
                  </a:lnTo>
                  <a:lnTo>
                    <a:pt x="346788" y="2204135"/>
                  </a:lnTo>
                  <a:lnTo>
                    <a:pt x="346788" y="2200516"/>
                  </a:lnTo>
                  <a:lnTo>
                    <a:pt x="348407" y="2200516"/>
                  </a:lnTo>
                  <a:lnTo>
                    <a:pt x="348407" y="2196896"/>
                  </a:lnTo>
                  <a:lnTo>
                    <a:pt x="348407" y="2196896"/>
                  </a:lnTo>
                  <a:lnTo>
                    <a:pt x="348407" y="2193277"/>
                  </a:lnTo>
                  <a:lnTo>
                    <a:pt x="350788" y="2193277"/>
                  </a:lnTo>
                  <a:lnTo>
                    <a:pt x="350788" y="2189657"/>
                  </a:lnTo>
                  <a:lnTo>
                    <a:pt x="350788" y="2189657"/>
                  </a:lnTo>
                  <a:lnTo>
                    <a:pt x="350788" y="2186038"/>
                  </a:lnTo>
                  <a:lnTo>
                    <a:pt x="351550" y="2186038"/>
                  </a:lnTo>
                  <a:lnTo>
                    <a:pt x="351550" y="2182418"/>
                  </a:lnTo>
                  <a:lnTo>
                    <a:pt x="353170" y="2182418"/>
                  </a:lnTo>
                  <a:lnTo>
                    <a:pt x="353170" y="2178799"/>
                  </a:lnTo>
                  <a:lnTo>
                    <a:pt x="353170" y="2178799"/>
                  </a:lnTo>
                  <a:lnTo>
                    <a:pt x="353170" y="2175179"/>
                  </a:lnTo>
                  <a:lnTo>
                    <a:pt x="353170" y="2175179"/>
                  </a:lnTo>
                  <a:lnTo>
                    <a:pt x="353170" y="2171560"/>
                  </a:lnTo>
                  <a:lnTo>
                    <a:pt x="354789" y="2171560"/>
                  </a:lnTo>
                  <a:lnTo>
                    <a:pt x="354789" y="2167845"/>
                  </a:lnTo>
                  <a:lnTo>
                    <a:pt x="354789" y="2167845"/>
                  </a:lnTo>
                  <a:lnTo>
                    <a:pt x="354789" y="2164225"/>
                  </a:lnTo>
                  <a:lnTo>
                    <a:pt x="355646" y="2164225"/>
                  </a:lnTo>
                  <a:lnTo>
                    <a:pt x="355646" y="2160606"/>
                  </a:lnTo>
                  <a:lnTo>
                    <a:pt x="356408" y="2160606"/>
                  </a:lnTo>
                  <a:lnTo>
                    <a:pt x="356408" y="2156986"/>
                  </a:lnTo>
                  <a:lnTo>
                    <a:pt x="356408" y="2156986"/>
                  </a:lnTo>
                  <a:lnTo>
                    <a:pt x="356408" y="2153367"/>
                  </a:lnTo>
                  <a:lnTo>
                    <a:pt x="358028" y="2153367"/>
                  </a:lnTo>
                  <a:lnTo>
                    <a:pt x="358028" y="2149747"/>
                  </a:lnTo>
                  <a:lnTo>
                    <a:pt x="358885" y="2149747"/>
                  </a:lnTo>
                  <a:lnTo>
                    <a:pt x="358885" y="2146128"/>
                  </a:lnTo>
                  <a:lnTo>
                    <a:pt x="359647" y="2146128"/>
                  </a:lnTo>
                  <a:lnTo>
                    <a:pt x="359647" y="2142508"/>
                  </a:lnTo>
                  <a:lnTo>
                    <a:pt x="359647" y="2142508"/>
                  </a:lnTo>
                  <a:lnTo>
                    <a:pt x="359647" y="2138889"/>
                  </a:lnTo>
                  <a:lnTo>
                    <a:pt x="360504" y="2138889"/>
                  </a:lnTo>
                  <a:lnTo>
                    <a:pt x="360504" y="2135269"/>
                  </a:lnTo>
                  <a:lnTo>
                    <a:pt x="360504" y="2135269"/>
                  </a:lnTo>
                  <a:lnTo>
                    <a:pt x="360504" y="2131650"/>
                  </a:lnTo>
                  <a:lnTo>
                    <a:pt x="361266" y="2131650"/>
                  </a:lnTo>
                  <a:lnTo>
                    <a:pt x="361266" y="2128030"/>
                  </a:lnTo>
                  <a:lnTo>
                    <a:pt x="362123" y="2128030"/>
                  </a:lnTo>
                  <a:lnTo>
                    <a:pt x="362123" y="2124411"/>
                  </a:lnTo>
                  <a:lnTo>
                    <a:pt x="362885" y="2124411"/>
                  </a:lnTo>
                  <a:lnTo>
                    <a:pt x="362885" y="2120791"/>
                  </a:lnTo>
                  <a:lnTo>
                    <a:pt x="363742" y="2120791"/>
                  </a:lnTo>
                  <a:lnTo>
                    <a:pt x="363742" y="2117172"/>
                  </a:lnTo>
                  <a:lnTo>
                    <a:pt x="363742" y="2117172"/>
                  </a:lnTo>
                  <a:lnTo>
                    <a:pt x="363742" y="2113552"/>
                  </a:lnTo>
                  <a:lnTo>
                    <a:pt x="366124" y="2113552"/>
                  </a:lnTo>
                  <a:lnTo>
                    <a:pt x="366124" y="2109933"/>
                  </a:lnTo>
                  <a:lnTo>
                    <a:pt x="366124" y="2109933"/>
                  </a:lnTo>
                  <a:lnTo>
                    <a:pt x="366124" y="2106218"/>
                  </a:lnTo>
                  <a:lnTo>
                    <a:pt x="366981" y="2106218"/>
                  </a:lnTo>
                  <a:lnTo>
                    <a:pt x="366981" y="2102599"/>
                  </a:lnTo>
                  <a:lnTo>
                    <a:pt x="369362" y="2102599"/>
                  </a:lnTo>
                  <a:lnTo>
                    <a:pt x="369362" y="2098979"/>
                  </a:lnTo>
                  <a:lnTo>
                    <a:pt x="370982" y="2098979"/>
                  </a:lnTo>
                  <a:lnTo>
                    <a:pt x="370982" y="2095360"/>
                  </a:lnTo>
                  <a:lnTo>
                    <a:pt x="370982" y="2095360"/>
                  </a:lnTo>
                  <a:lnTo>
                    <a:pt x="370982" y="2091740"/>
                  </a:lnTo>
                  <a:lnTo>
                    <a:pt x="373458" y="2091740"/>
                  </a:lnTo>
                  <a:lnTo>
                    <a:pt x="373458" y="2088121"/>
                  </a:lnTo>
                  <a:lnTo>
                    <a:pt x="374982" y="2088121"/>
                  </a:lnTo>
                  <a:lnTo>
                    <a:pt x="374982" y="2084501"/>
                  </a:lnTo>
                  <a:lnTo>
                    <a:pt x="375839" y="2084501"/>
                  </a:lnTo>
                  <a:lnTo>
                    <a:pt x="375839" y="2080882"/>
                  </a:lnTo>
                  <a:lnTo>
                    <a:pt x="376601" y="2080882"/>
                  </a:lnTo>
                  <a:lnTo>
                    <a:pt x="376601" y="2077262"/>
                  </a:lnTo>
                  <a:lnTo>
                    <a:pt x="378220" y="2077262"/>
                  </a:lnTo>
                  <a:lnTo>
                    <a:pt x="378220" y="2073643"/>
                  </a:lnTo>
                  <a:lnTo>
                    <a:pt x="379078" y="2073643"/>
                  </a:lnTo>
                  <a:lnTo>
                    <a:pt x="379078" y="2070023"/>
                  </a:lnTo>
                  <a:lnTo>
                    <a:pt x="379078" y="2070023"/>
                  </a:lnTo>
                  <a:lnTo>
                    <a:pt x="379078" y="2066404"/>
                  </a:lnTo>
                  <a:lnTo>
                    <a:pt x="379840" y="2066404"/>
                  </a:lnTo>
                  <a:lnTo>
                    <a:pt x="379840" y="2062784"/>
                  </a:lnTo>
                  <a:lnTo>
                    <a:pt x="379840" y="2062784"/>
                  </a:lnTo>
                  <a:lnTo>
                    <a:pt x="379840" y="2059164"/>
                  </a:lnTo>
                  <a:lnTo>
                    <a:pt x="379840" y="2059164"/>
                  </a:lnTo>
                  <a:lnTo>
                    <a:pt x="379840" y="2055545"/>
                  </a:lnTo>
                  <a:lnTo>
                    <a:pt x="380697" y="2055545"/>
                  </a:lnTo>
                  <a:lnTo>
                    <a:pt x="380697" y="2051926"/>
                  </a:lnTo>
                  <a:lnTo>
                    <a:pt x="381459" y="2051926"/>
                  </a:lnTo>
                  <a:lnTo>
                    <a:pt x="381459" y="2048306"/>
                  </a:lnTo>
                  <a:lnTo>
                    <a:pt x="383078" y="2048306"/>
                  </a:lnTo>
                  <a:lnTo>
                    <a:pt x="383078" y="2044591"/>
                  </a:lnTo>
                  <a:lnTo>
                    <a:pt x="384698" y="2044591"/>
                  </a:lnTo>
                  <a:lnTo>
                    <a:pt x="384698" y="2040972"/>
                  </a:lnTo>
                  <a:lnTo>
                    <a:pt x="384698" y="2040972"/>
                  </a:lnTo>
                  <a:lnTo>
                    <a:pt x="384698" y="2037352"/>
                  </a:lnTo>
                  <a:lnTo>
                    <a:pt x="384698" y="2037352"/>
                  </a:lnTo>
                  <a:lnTo>
                    <a:pt x="384698" y="2033733"/>
                  </a:lnTo>
                  <a:lnTo>
                    <a:pt x="385555" y="2033733"/>
                  </a:lnTo>
                  <a:lnTo>
                    <a:pt x="385555" y="2030113"/>
                  </a:lnTo>
                  <a:lnTo>
                    <a:pt x="385555" y="2030113"/>
                  </a:lnTo>
                  <a:lnTo>
                    <a:pt x="385555" y="2026494"/>
                  </a:lnTo>
                  <a:lnTo>
                    <a:pt x="387174" y="2026494"/>
                  </a:lnTo>
                  <a:lnTo>
                    <a:pt x="387174" y="2022874"/>
                  </a:lnTo>
                  <a:lnTo>
                    <a:pt x="389555" y="2022874"/>
                  </a:lnTo>
                  <a:lnTo>
                    <a:pt x="389555" y="2019255"/>
                  </a:lnTo>
                  <a:lnTo>
                    <a:pt x="392032" y="2019255"/>
                  </a:lnTo>
                  <a:lnTo>
                    <a:pt x="392032" y="2015635"/>
                  </a:lnTo>
                  <a:lnTo>
                    <a:pt x="392794" y="2015635"/>
                  </a:lnTo>
                  <a:lnTo>
                    <a:pt x="392794" y="2012016"/>
                  </a:lnTo>
                  <a:lnTo>
                    <a:pt x="393651" y="2012016"/>
                  </a:lnTo>
                  <a:lnTo>
                    <a:pt x="393651" y="2008396"/>
                  </a:lnTo>
                  <a:lnTo>
                    <a:pt x="394413" y="2008396"/>
                  </a:lnTo>
                  <a:lnTo>
                    <a:pt x="394413" y="2004777"/>
                  </a:lnTo>
                  <a:lnTo>
                    <a:pt x="396032" y="2004777"/>
                  </a:lnTo>
                  <a:lnTo>
                    <a:pt x="396032" y="2001157"/>
                  </a:lnTo>
                  <a:lnTo>
                    <a:pt x="396032" y="2001157"/>
                  </a:lnTo>
                  <a:lnTo>
                    <a:pt x="396032" y="1997538"/>
                  </a:lnTo>
                  <a:lnTo>
                    <a:pt x="397651" y="1997538"/>
                  </a:lnTo>
                  <a:lnTo>
                    <a:pt x="397651" y="1993918"/>
                  </a:lnTo>
                  <a:lnTo>
                    <a:pt x="397651" y="1993918"/>
                  </a:lnTo>
                  <a:lnTo>
                    <a:pt x="397651" y="1990299"/>
                  </a:lnTo>
                  <a:lnTo>
                    <a:pt x="400033" y="1990299"/>
                  </a:lnTo>
                  <a:lnTo>
                    <a:pt x="400033" y="1986679"/>
                  </a:lnTo>
                  <a:lnTo>
                    <a:pt x="400890" y="1986679"/>
                  </a:lnTo>
                  <a:lnTo>
                    <a:pt x="400890" y="1982964"/>
                  </a:lnTo>
                  <a:lnTo>
                    <a:pt x="401652" y="1982964"/>
                  </a:lnTo>
                  <a:lnTo>
                    <a:pt x="401652" y="1979345"/>
                  </a:lnTo>
                  <a:lnTo>
                    <a:pt x="406510" y="1979345"/>
                  </a:lnTo>
                  <a:lnTo>
                    <a:pt x="406510" y="1975726"/>
                  </a:lnTo>
                  <a:lnTo>
                    <a:pt x="406510" y="1975726"/>
                  </a:lnTo>
                  <a:lnTo>
                    <a:pt x="406510" y="1972106"/>
                  </a:lnTo>
                  <a:lnTo>
                    <a:pt x="406510" y="1972106"/>
                  </a:lnTo>
                  <a:lnTo>
                    <a:pt x="406510" y="1968487"/>
                  </a:lnTo>
                  <a:lnTo>
                    <a:pt x="407367" y="1968487"/>
                  </a:lnTo>
                  <a:lnTo>
                    <a:pt x="407367" y="1964867"/>
                  </a:lnTo>
                  <a:lnTo>
                    <a:pt x="408986" y="1964867"/>
                  </a:lnTo>
                  <a:lnTo>
                    <a:pt x="408986" y="1961248"/>
                  </a:lnTo>
                  <a:lnTo>
                    <a:pt x="409748" y="1961248"/>
                  </a:lnTo>
                  <a:lnTo>
                    <a:pt x="409748" y="1957628"/>
                  </a:lnTo>
                  <a:lnTo>
                    <a:pt x="409748" y="1957628"/>
                  </a:lnTo>
                  <a:lnTo>
                    <a:pt x="409748" y="1954009"/>
                  </a:lnTo>
                  <a:lnTo>
                    <a:pt x="409748" y="1954009"/>
                  </a:lnTo>
                  <a:lnTo>
                    <a:pt x="409748" y="1950389"/>
                  </a:lnTo>
                  <a:lnTo>
                    <a:pt x="411367" y="1950389"/>
                  </a:lnTo>
                  <a:lnTo>
                    <a:pt x="411367" y="1946770"/>
                  </a:lnTo>
                  <a:lnTo>
                    <a:pt x="412225" y="1946770"/>
                  </a:lnTo>
                  <a:lnTo>
                    <a:pt x="412225" y="1943150"/>
                  </a:lnTo>
                  <a:lnTo>
                    <a:pt x="412987" y="1943150"/>
                  </a:lnTo>
                  <a:lnTo>
                    <a:pt x="412987" y="1939531"/>
                  </a:lnTo>
                  <a:lnTo>
                    <a:pt x="414606" y="1939531"/>
                  </a:lnTo>
                  <a:lnTo>
                    <a:pt x="414606" y="1935911"/>
                  </a:lnTo>
                  <a:lnTo>
                    <a:pt x="415463" y="1935911"/>
                  </a:lnTo>
                  <a:lnTo>
                    <a:pt x="415463" y="1932292"/>
                  </a:lnTo>
                  <a:lnTo>
                    <a:pt x="415463" y="1932292"/>
                  </a:lnTo>
                  <a:lnTo>
                    <a:pt x="415463" y="1928672"/>
                  </a:lnTo>
                  <a:lnTo>
                    <a:pt x="415463" y="1928672"/>
                  </a:lnTo>
                  <a:lnTo>
                    <a:pt x="415463" y="1924957"/>
                  </a:lnTo>
                  <a:lnTo>
                    <a:pt x="416225" y="1924957"/>
                  </a:lnTo>
                  <a:lnTo>
                    <a:pt x="416225" y="1921338"/>
                  </a:lnTo>
                  <a:lnTo>
                    <a:pt x="417083" y="1921338"/>
                  </a:lnTo>
                  <a:lnTo>
                    <a:pt x="417083" y="1917718"/>
                  </a:lnTo>
                  <a:lnTo>
                    <a:pt x="419464" y="1917718"/>
                  </a:lnTo>
                  <a:lnTo>
                    <a:pt x="419464" y="1914099"/>
                  </a:lnTo>
                  <a:lnTo>
                    <a:pt x="419464" y="1914099"/>
                  </a:lnTo>
                  <a:lnTo>
                    <a:pt x="419464" y="1910479"/>
                  </a:lnTo>
                  <a:lnTo>
                    <a:pt x="420321" y="1910479"/>
                  </a:lnTo>
                  <a:lnTo>
                    <a:pt x="420321" y="1906860"/>
                  </a:lnTo>
                  <a:lnTo>
                    <a:pt x="421083" y="1906860"/>
                  </a:lnTo>
                  <a:lnTo>
                    <a:pt x="421083" y="1903240"/>
                  </a:lnTo>
                  <a:lnTo>
                    <a:pt x="421083" y="1903240"/>
                  </a:lnTo>
                  <a:lnTo>
                    <a:pt x="421083" y="1899621"/>
                  </a:lnTo>
                  <a:lnTo>
                    <a:pt x="424321" y="1899621"/>
                  </a:lnTo>
                  <a:lnTo>
                    <a:pt x="424321" y="1896001"/>
                  </a:lnTo>
                  <a:lnTo>
                    <a:pt x="424321" y="1896001"/>
                  </a:lnTo>
                  <a:lnTo>
                    <a:pt x="424321" y="1892382"/>
                  </a:lnTo>
                  <a:lnTo>
                    <a:pt x="425083" y="1892382"/>
                  </a:lnTo>
                  <a:lnTo>
                    <a:pt x="425083" y="1888762"/>
                  </a:lnTo>
                  <a:lnTo>
                    <a:pt x="425083" y="1888762"/>
                  </a:lnTo>
                  <a:lnTo>
                    <a:pt x="425083" y="1885143"/>
                  </a:lnTo>
                  <a:lnTo>
                    <a:pt x="425941" y="1885143"/>
                  </a:lnTo>
                  <a:lnTo>
                    <a:pt x="425941" y="1881523"/>
                  </a:lnTo>
                  <a:lnTo>
                    <a:pt x="425941" y="1881523"/>
                  </a:lnTo>
                  <a:lnTo>
                    <a:pt x="425941" y="1877904"/>
                  </a:lnTo>
                  <a:lnTo>
                    <a:pt x="429179" y="1877904"/>
                  </a:lnTo>
                  <a:lnTo>
                    <a:pt x="429179" y="1874284"/>
                  </a:lnTo>
                  <a:lnTo>
                    <a:pt x="429179" y="1874284"/>
                  </a:lnTo>
                  <a:lnTo>
                    <a:pt x="429179" y="1870665"/>
                  </a:lnTo>
                  <a:lnTo>
                    <a:pt x="429941" y="1870665"/>
                  </a:lnTo>
                  <a:lnTo>
                    <a:pt x="429941" y="1867045"/>
                  </a:lnTo>
                  <a:lnTo>
                    <a:pt x="430799" y="1867045"/>
                  </a:lnTo>
                  <a:lnTo>
                    <a:pt x="430799" y="1863331"/>
                  </a:lnTo>
                  <a:lnTo>
                    <a:pt x="430799" y="1863331"/>
                  </a:lnTo>
                  <a:lnTo>
                    <a:pt x="430799" y="1859711"/>
                  </a:lnTo>
                  <a:lnTo>
                    <a:pt x="434037" y="1859711"/>
                  </a:lnTo>
                  <a:lnTo>
                    <a:pt x="434037" y="1856092"/>
                  </a:lnTo>
                  <a:lnTo>
                    <a:pt x="436418" y="1856092"/>
                  </a:lnTo>
                  <a:lnTo>
                    <a:pt x="436418" y="1852472"/>
                  </a:lnTo>
                  <a:lnTo>
                    <a:pt x="436418" y="1852472"/>
                  </a:lnTo>
                  <a:lnTo>
                    <a:pt x="436418" y="1848853"/>
                  </a:lnTo>
                  <a:lnTo>
                    <a:pt x="438037" y="1848853"/>
                  </a:lnTo>
                  <a:lnTo>
                    <a:pt x="438037" y="1845233"/>
                  </a:lnTo>
                  <a:lnTo>
                    <a:pt x="438037" y="1845233"/>
                  </a:lnTo>
                  <a:lnTo>
                    <a:pt x="438037" y="1841614"/>
                  </a:lnTo>
                  <a:lnTo>
                    <a:pt x="439657" y="1841614"/>
                  </a:lnTo>
                  <a:lnTo>
                    <a:pt x="439657" y="1837994"/>
                  </a:lnTo>
                  <a:lnTo>
                    <a:pt x="439657" y="1837994"/>
                  </a:lnTo>
                  <a:lnTo>
                    <a:pt x="439657" y="1834375"/>
                  </a:lnTo>
                  <a:lnTo>
                    <a:pt x="440514" y="1834375"/>
                  </a:lnTo>
                  <a:lnTo>
                    <a:pt x="440514" y="1830755"/>
                  </a:lnTo>
                  <a:lnTo>
                    <a:pt x="442133" y="1830755"/>
                  </a:lnTo>
                  <a:lnTo>
                    <a:pt x="442133" y="1827136"/>
                  </a:lnTo>
                  <a:lnTo>
                    <a:pt x="442133" y="1827136"/>
                  </a:lnTo>
                  <a:lnTo>
                    <a:pt x="442133" y="1823516"/>
                  </a:lnTo>
                  <a:lnTo>
                    <a:pt x="443753" y="1823516"/>
                  </a:lnTo>
                  <a:lnTo>
                    <a:pt x="443753" y="1819897"/>
                  </a:lnTo>
                  <a:lnTo>
                    <a:pt x="444515" y="1819897"/>
                  </a:lnTo>
                  <a:lnTo>
                    <a:pt x="444515" y="1816277"/>
                  </a:lnTo>
                  <a:lnTo>
                    <a:pt x="445372" y="1816277"/>
                  </a:lnTo>
                  <a:lnTo>
                    <a:pt x="445372" y="1812658"/>
                  </a:lnTo>
                  <a:lnTo>
                    <a:pt x="449372" y="1812658"/>
                  </a:lnTo>
                  <a:lnTo>
                    <a:pt x="449372" y="1809038"/>
                  </a:lnTo>
                  <a:lnTo>
                    <a:pt x="450991" y="1809038"/>
                  </a:lnTo>
                  <a:lnTo>
                    <a:pt x="450991" y="1805418"/>
                  </a:lnTo>
                  <a:lnTo>
                    <a:pt x="451753" y="1805418"/>
                  </a:lnTo>
                  <a:lnTo>
                    <a:pt x="451753" y="1801704"/>
                  </a:lnTo>
                  <a:lnTo>
                    <a:pt x="453373" y="1801704"/>
                  </a:lnTo>
                  <a:lnTo>
                    <a:pt x="453373" y="1798084"/>
                  </a:lnTo>
                  <a:lnTo>
                    <a:pt x="460707" y="1798084"/>
                  </a:lnTo>
                  <a:lnTo>
                    <a:pt x="460707" y="1794465"/>
                  </a:lnTo>
                  <a:lnTo>
                    <a:pt x="461469" y="1794465"/>
                  </a:lnTo>
                  <a:lnTo>
                    <a:pt x="461469" y="1790845"/>
                  </a:lnTo>
                  <a:lnTo>
                    <a:pt x="461469" y="1790845"/>
                  </a:lnTo>
                  <a:lnTo>
                    <a:pt x="461469" y="1787226"/>
                  </a:lnTo>
                  <a:lnTo>
                    <a:pt x="462326" y="1787226"/>
                  </a:lnTo>
                  <a:lnTo>
                    <a:pt x="462326" y="1783606"/>
                  </a:lnTo>
                  <a:lnTo>
                    <a:pt x="462326" y="1783606"/>
                  </a:lnTo>
                  <a:lnTo>
                    <a:pt x="462326" y="1779987"/>
                  </a:lnTo>
                  <a:lnTo>
                    <a:pt x="463945" y="1779987"/>
                  </a:lnTo>
                  <a:lnTo>
                    <a:pt x="463945" y="1776367"/>
                  </a:lnTo>
                  <a:lnTo>
                    <a:pt x="464708" y="1776367"/>
                  </a:lnTo>
                  <a:lnTo>
                    <a:pt x="464708" y="1772748"/>
                  </a:lnTo>
                  <a:lnTo>
                    <a:pt x="466327" y="1772748"/>
                  </a:lnTo>
                  <a:lnTo>
                    <a:pt x="466327" y="1769128"/>
                  </a:lnTo>
                  <a:lnTo>
                    <a:pt x="467946" y="1769128"/>
                  </a:lnTo>
                  <a:lnTo>
                    <a:pt x="467946" y="1765509"/>
                  </a:lnTo>
                  <a:lnTo>
                    <a:pt x="470423" y="1765509"/>
                  </a:lnTo>
                  <a:lnTo>
                    <a:pt x="470423" y="1761889"/>
                  </a:lnTo>
                  <a:lnTo>
                    <a:pt x="471184" y="1761889"/>
                  </a:lnTo>
                  <a:lnTo>
                    <a:pt x="471184" y="1758270"/>
                  </a:lnTo>
                  <a:lnTo>
                    <a:pt x="472804" y="1758270"/>
                  </a:lnTo>
                  <a:lnTo>
                    <a:pt x="472804" y="1754650"/>
                  </a:lnTo>
                  <a:lnTo>
                    <a:pt x="472804" y="1754650"/>
                  </a:lnTo>
                  <a:lnTo>
                    <a:pt x="472804" y="1751031"/>
                  </a:lnTo>
                  <a:lnTo>
                    <a:pt x="474423" y="1751031"/>
                  </a:lnTo>
                  <a:lnTo>
                    <a:pt x="474423" y="1747411"/>
                  </a:lnTo>
                  <a:lnTo>
                    <a:pt x="475185" y="1747411"/>
                  </a:lnTo>
                  <a:lnTo>
                    <a:pt x="475185" y="1743792"/>
                  </a:lnTo>
                  <a:lnTo>
                    <a:pt x="477662" y="1743792"/>
                  </a:lnTo>
                  <a:lnTo>
                    <a:pt x="477662" y="1740077"/>
                  </a:lnTo>
                  <a:lnTo>
                    <a:pt x="480043" y="1740077"/>
                  </a:lnTo>
                  <a:lnTo>
                    <a:pt x="480043" y="1736458"/>
                  </a:lnTo>
                  <a:lnTo>
                    <a:pt x="480043" y="1736458"/>
                  </a:lnTo>
                  <a:lnTo>
                    <a:pt x="480043" y="1732838"/>
                  </a:lnTo>
                  <a:lnTo>
                    <a:pt x="480043" y="1732838"/>
                  </a:lnTo>
                  <a:lnTo>
                    <a:pt x="480043" y="1729218"/>
                  </a:lnTo>
                  <a:lnTo>
                    <a:pt x="484900" y="1729218"/>
                  </a:lnTo>
                  <a:lnTo>
                    <a:pt x="484900" y="1725599"/>
                  </a:lnTo>
                  <a:lnTo>
                    <a:pt x="484900" y="1725599"/>
                  </a:lnTo>
                  <a:lnTo>
                    <a:pt x="484900" y="1721980"/>
                  </a:lnTo>
                  <a:lnTo>
                    <a:pt x="484900" y="1721980"/>
                  </a:lnTo>
                  <a:lnTo>
                    <a:pt x="484900" y="1718360"/>
                  </a:lnTo>
                  <a:lnTo>
                    <a:pt x="487377" y="1718360"/>
                  </a:lnTo>
                  <a:lnTo>
                    <a:pt x="487377" y="1714741"/>
                  </a:lnTo>
                  <a:lnTo>
                    <a:pt x="488996" y="1714741"/>
                  </a:lnTo>
                  <a:lnTo>
                    <a:pt x="488996" y="1711121"/>
                  </a:lnTo>
                  <a:lnTo>
                    <a:pt x="488996" y="1711121"/>
                  </a:lnTo>
                  <a:lnTo>
                    <a:pt x="488996" y="1707502"/>
                  </a:lnTo>
                  <a:lnTo>
                    <a:pt x="491378" y="1707502"/>
                  </a:lnTo>
                  <a:lnTo>
                    <a:pt x="491378" y="1703882"/>
                  </a:lnTo>
                  <a:lnTo>
                    <a:pt x="492235" y="1703882"/>
                  </a:lnTo>
                  <a:lnTo>
                    <a:pt x="492235" y="1700263"/>
                  </a:lnTo>
                  <a:lnTo>
                    <a:pt x="492235" y="1700263"/>
                  </a:lnTo>
                  <a:lnTo>
                    <a:pt x="492235" y="1696643"/>
                  </a:lnTo>
                  <a:lnTo>
                    <a:pt x="493854" y="1696643"/>
                  </a:lnTo>
                  <a:lnTo>
                    <a:pt x="493854" y="1693024"/>
                  </a:lnTo>
                  <a:lnTo>
                    <a:pt x="493854" y="1693024"/>
                  </a:lnTo>
                  <a:lnTo>
                    <a:pt x="493854" y="1689404"/>
                  </a:lnTo>
                  <a:lnTo>
                    <a:pt x="494616" y="1689404"/>
                  </a:lnTo>
                  <a:lnTo>
                    <a:pt x="494616" y="1685785"/>
                  </a:lnTo>
                  <a:lnTo>
                    <a:pt x="495473" y="1685785"/>
                  </a:lnTo>
                  <a:lnTo>
                    <a:pt x="495473" y="1682165"/>
                  </a:lnTo>
                  <a:lnTo>
                    <a:pt x="496235" y="1682165"/>
                  </a:lnTo>
                  <a:lnTo>
                    <a:pt x="496235" y="1678450"/>
                  </a:lnTo>
                  <a:lnTo>
                    <a:pt x="497854" y="1678450"/>
                  </a:lnTo>
                  <a:lnTo>
                    <a:pt x="497854" y="1674831"/>
                  </a:lnTo>
                  <a:lnTo>
                    <a:pt x="498616" y="1674831"/>
                  </a:lnTo>
                  <a:lnTo>
                    <a:pt x="498616" y="1671211"/>
                  </a:lnTo>
                  <a:lnTo>
                    <a:pt x="502712" y="1671211"/>
                  </a:lnTo>
                  <a:lnTo>
                    <a:pt x="502712" y="1667592"/>
                  </a:lnTo>
                  <a:lnTo>
                    <a:pt x="502712" y="1667592"/>
                  </a:lnTo>
                  <a:lnTo>
                    <a:pt x="502712" y="1663972"/>
                  </a:lnTo>
                  <a:lnTo>
                    <a:pt x="503474" y="1663972"/>
                  </a:lnTo>
                  <a:lnTo>
                    <a:pt x="503474" y="1660353"/>
                  </a:lnTo>
                  <a:lnTo>
                    <a:pt x="503474" y="1660353"/>
                  </a:lnTo>
                  <a:lnTo>
                    <a:pt x="503474" y="1656733"/>
                  </a:lnTo>
                  <a:lnTo>
                    <a:pt x="509951" y="1656733"/>
                  </a:lnTo>
                  <a:lnTo>
                    <a:pt x="509951" y="1653114"/>
                  </a:lnTo>
                  <a:lnTo>
                    <a:pt x="511570" y="1653114"/>
                  </a:lnTo>
                  <a:lnTo>
                    <a:pt x="511570" y="1649494"/>
                  </a:lnTo>
                  <a:lnTo>
                    <a:pt x="514047" y="1649494"/>
                  </a:lnTo>
                  <a:lnTo>
                    <a:pt x="514047" y="1645875"/>
                  </a:lnTo>
                  <a:lnTo>
                    <a:pt x="514809" y="1645875"/>
                  </a:lnTo>
                  <a:lnTo>
                    <a:pt x="514809" y="1642255"/>
                  </a:lnTo>
                  <a:lnTo>
                    <a:pt x="514809" y="1642255"/>
                  </a:lnTo>
                  <a:lnTo>
                    <a:pt x="514809" y="1638636"/>
                  </a:lnTo>
                  <a:lnTo>
                    <a:pt x="515666" y="1638636"/>
                  </a:lnTo>
                  <a:lnTo>
                    <a:pt x="515666" y="1635016"/>
                  </a:lnTo>
                  <a:lnTo>
                    <a:pt x="518905" y="1635016"/>
                  </a:lnTo>
                  <a:lnTo>
                    <a:pt x="518905" y="1631397"/>
                  </a:lnTo>
                  <a:lnTo>
                    <a:pt x="519667" y="1631397"/>
                  </a:lnTo>
                  <a:lnTo>
                    <a:pt x="519667" y="1627777"/>
                  </a:lnTo>
                  <a:lnTo>
                    <a:pt x="519667" y="1627777"/>
                  </a:lnTo>
                  <a:lnTo>
                    <a:pt x="519667" y="1624158"/>
                  </a:lnTo>
                  <a:lnTo>
                    <a:pt x="520524" y="1624158"/>
                  </a:lnTo>
                  <a:lnTo>
                    <a:pt x="520524" y="1620538"/>
                  </a:lnTo>
                  <a:lnTo>
                    <a:pt x="520524" y="1620538"/>
                  </a:lnTo>
                  <a:lnTo>
                    <a:pt x="520524" y="1616824"/>
                  </a:lnTo>
                  <a:lnTo>
                    <a:pt x="521286" y="1616824"/>
                  </a:lnTo>
                  <a:lnTo>
                    <a:pt x="521286" y="1613204"/>
                  </a:lnTo>
                  <a:lnTo>
                    <a:pt x="522048" y="1613204"/>
                  </a:lnTo>
                  <a:lnTo>
                    <a:pt x="522048" y="1609585"/>
                  </a:lnTo>
                  <a:lnTo>
                    <a:pt x="522905" y="1609585"/>
                  </a:lnTo>
                  <a:lnTo>
                    <a:pt x="522905" y="1605965"/>
                  </a:lnTo>
                  <a:lnTo>
                    <a:pt x="522905" y="1605965"/>
                  </a:lnTo>
                  <a:lnTo>
                    <a:pt x="522905" y="1602346"/>
                  </a:lnTo>
                  <a:lnTo>
                    <a:pt x="523667" y="1602346"/>
                  </a:lnTo>
                  <a:lnTo>
                    <a:pt x="523667" y="1598726"/>
                  </a:lnTo>
                  <a:lnTo>
                    <a:pt x="524525" y="1598726"/>
                  </a:lnTo>
                  <a:lnTo>
                    <a:pt x="524525" y="1595107"/>
                  </a:lnTo>
                  <a:lnTo>
                    <a:pt x="526144" y="1595107"/>
                  </a:lnTo>
                  <a:lnTo>
                    <a:pt x="526144" y="1591487"/>
                  </a:lnTo>
                  <a:lnTo>
                    <a:pt x="526144" y="1591487"/>
                  </a:lnTo>
                  <a:lnTo>
                    <a:pt x="526144" y="1587868"/>
                  </a:lnTo>
                  <a:lnTo>
                    <a:pt x="526144" y="1587868"/>
                  </a:lnTo>
                  <a:lnTo>
                    <a:pt x="526144" y="1584248"/>
                  </a:lnTo>
                  <a:lnTo>
                    <a:pt x="527763" y="1584248"/>
                  </a:lnTo>
                  <a:lnTo>
                    <a:pt x="527763" y="1580629"/>
                  </a:lnTo>
                  <a:lnTo>
                    <a:pt x="527763" y="1580629"/>
                  </a:lnTo>
                  <a:lnTo>
                    <a:pt x="527763" y="1577009"/>
                  </a:lnTo>
                  <a:lnTo>
                    <a:pt x="530144" y="1577009"/>
                  </a:lnTo>
                  <a:lnTo>
                    <a:pt x="530144" y="1573389"/>
                  </a:lnTo>
                  <a:lnTo>
                    <a:pt x="530144" y="1573389"/>
                  </a:lnTo>
                  <a:lnTo>
                    <a:pt x="530144" y="1569770"/>
                  </a:lnTo>
                  <a:lnTo>
                    <a:pt x="531001" y="1569770"/>
                  </a:lnTo>
                  <a:lnTo>
                    <a:pt x="531001" y="1566151"/>
                  </a:lnTo>
                  <a:lnTo>
                    <a:pt x="534240" y="1566151"/>
                  </a:lnTo>
                  <a:lnTo>
                    <a:pt x="534240" y="1562531"/>
                  </a:lnTo>
                  <a:lnTo>
                    <a:pt x="535859" y="1562531"/>
                  </a:lnTo>
                  <a:lnTo>
                    <a:pt x="535859" y="1558912"/>
                  </a:lnTo>
                  <a:lnTo>
                    <a:pt x="536621" y="1558912"/>
                  </a:lnTo>
                  <a:lnTo>
                    <a:pt x="536621" y="1555197"/>
                  </a:lnTo>
                  <a:lnTo>
                    <a:pt x="536621" y="1555197"/>
                  </a:lnTo>
                  <a:lnTo>
                    <a:pt x="536621" y="1551577"/>
                  </a:lnTo>
                  <a:lnTo>
                    <a:pt x="538241" y="1551577"/>
                  </a:lnTo>
                  <a:lnTo>
                    <a:pt x="538241" y="1547958"/>
                  </a:lnTo>
                  <a:lnTo>
                    <a:pt x="541479" y="1547958"/>
                  </a:lnTo>
                  <a:lnTo>
                    <a:pt x="541479" y="1544338"/>
                  </a:lnTo>
                  <a:lnTo>
                    <a:pt x="543955" y="1544338"/>
                  </a:lnTo>
                  <a:lnTo>
                    <a:pt x="543955" y="1540719"/>
                  </a:lnTo>
                  <a:lnTo>
                    <a:pt x="546337" y="1540719"/>
                  </a:lnTo>
                  <a:lnTo>
                    <a:pt x="546337" y="1537099"/>
                  </a:lnTo>
                  <a:lnTo>
                    <a:pt x="547956" y="1537099"/>
                  </a:lnTo>
                  <a:lnTo>
                    <a:pt x="547956" y="1533480"/>
                  </a:lnTo>
                  <a:lnTo>
                    <a:pt x="548718" y="1533480"/>
                  </a:lnTo>
                  <a:lnTo>
                    <a:pt x="548718" y="1529860"/>
                  </a:lnTo>
                  <a:lnTo>
                    <a:pt x="549575" y="1529860"/>
                  </a:lnTo>
                  <a:lnTo>
                    <a:pt x="549575" y="1526241"/>
                  </a:lnTo>
                  <a:lnTo>
                    <a:pt x="556814" y="1526241"/>
                  </a:lnTo>
                  <a:lnTo>
                    <a:pt x="556814" y="1522621"/>
                  </a:lnTo>
                  <a:lnTo>
                    <a:pt x="560910" y="1522621"/>
                  </a:lnTo>
                  <a:lnTo>
                    <a:pt x="560910" y="1519002"/>
                  </a:lnTo>
                  <a:lnTo>
                    <a:pt x="564149" y="1519002"/>
                  </a:lnTo>
                  <a:lnTo>
                    <a:pt x="564149" y="1515382"/>
                  </a:lnTo>
                  <a:lnTo>
                    <a:pt x="567387" y="1515382"/>
                  </a:lnTo>
                  <a:lnTo>
                    <a:pt x="567387" y="1511763"/>
                  </a:lnTo>
                  <a:lnTo>
                    <a:pt x="569006" y="1511763"/>
                  </a:lnTo>
                  <a:lnTo>
                    <a:pt x="569006" y="1508143"/>
                  </a:lnTo>
                  <a:lnTo>
                    <a:pt x="569768" y="1508143"/>
                  </a:lnTo>
                  <a:lnTo>
                    <a:pt x="569768" y="1504524"/>
                  </a:lnTo>
                  <a:lnTo>
                    <a:pt x="570530" y="1504524"/>
                  </a:lnTo>
                  <a:lnTo>
                    <a:pt x="570530" y="1500904"/>
                  </a:lnTo>
                  <a:lnTo>
                    <a:pt x="571387" y="1500904"/>
                  </a:lnTo>
                  <a:lnTo>
                    <a:pt x="571387" y="1497189"/>
                  </a:lnTo>
                  <a:lnTo>
                    <a:pt x="573769" y="1497189"/>
                  </a:lnTo>
                  <a:lnTo>
                    <a:pt x="573769" y="1493570"/>
                  </a:lnTo>
                  <a:lnTo>
                    <a:pt x="574626" y="1493570"/>
                  </a:lnTo>
                  <a:lnTo>
                    <a:pt x="574626" y="1489951"/>
                  </a:lnTo>
                  <a:lnTo>
                    <a:pt x="574626" y="1489951"/>
                  </a:lnTo>
                  <a:lnTo>
                    <a:pt x="574626" y="1486331"/>
                  </a:lnTo>
                  <a:lnTo>
                    <a:pt x="574626" y="1486331"/>
                  </a:lnTo>
                  <a:lnTo>
                    <a:pt x="574626" y="1482712"/>
                  </a:lnTo>
                  <a:lnTo>
                    <a:pt x="574626" y="1482712"/>
                  </a:lnTo>
                  <a:lnTo>
                    <a:pt x="574626" y="1479092"/>
                  </a:lnTo>
                  <a:lnTo>
                    <a:pt x="577865" y="1479092"/>
                  </a:lnTo>
                  <a:lnTo>
                    <a:pt x="577865" y="1475473"/>
                  </a:lnTo>
                  <a:lnTo>
                    <a:pt x="579484" y="1475473"/>
                  </a:lnTo>
                  <a:lnTo>
                    <a:pt x="579484" y="1471853"/>
                  </a:lnTo>
                  <a:lnTo>
                    <a:pt x="579484" y="1471853"/>
                  </a:lnTo>
                  <a:lnTo>
                    <a:pt x="579484" y="1468234"/>
                  </a:lnTo>
                  <a:lnTo>
                    <a:pt x="580246" y="1468234"/>
                  </a:lnTo>
                  <a:lnTo>
                    <a:pt x="580246" y="1464614"/>
                  </a:lnTo>
                  <a:lnTo>
                    <a:pt x="581103" y="1464614"/>
                  </a:lnTo>
                  <a:lnTo>
                    <a:pt x="581103" y="1460995"/>
                  </a:lnTo>
                  <a:lnTo>
                    <a:pt x="581103" y="1460995"/>
                  </a:lnTo>
                  <a:lnTo>
                    <a:pt x="581103" y="1457375"/>
                  </a:lnTo>
                  <a:lnTo>
                    <a:pt x="581865" y="1457375"/>
                  </a:lnTo>
                  <a:lnTo>
                    <a:pt x="581865" y="1453756"/>
                  </a:lnTo>
                  <a:lnTo>
                    <a:pt x="585961" y="1453756"/>
                  </a:lnTo>
                  <a:lnTo>
                    <a:pt x="585961" y="1450136"/>
                  </a:lnTo>
                  <a:lnTo>
                    <a:pt x="585961" y="1450136"/>
                  </a:lnTo>
                  <a:lnTo>
                    <a:pt x="585961" y="1446517"/>
                  </a:lnTo>
                  <a:lnTo>
                    <a:pt x="586723" y="1446517"/>
                  </a:lnTo>
                  <a:lnTo>
                    <a:pt x="586723" y="1442897"/>
                  </a:lnTo>
                  <a:lnTo>
                    <a:pt x="587580" y="1442897"/>
                  </a:lnTo>
                  <a:lnTo>
                    <a:pt x="587580" y="1439278"/>
                  </a:lnTo>
                  <a:lnTo>
                    <a:pt x="588342" y="1439278"/>
                  </a:lnTo>
                  <a:lnTo>
                    <a:pt x="588342" y="1435563"/>
                  </a:lnTo>
                  <a:lnTo>
                    <a:pt x="589199" y="1435563"/>
                  </a:lnTo>
                  <a:lnTo>
                    <a:pt x="589199" y="1431943"/>
                  </a:lnTo>
                  <a:lnTo>
                    <a:pt x="592438" y="1431943"/>
                  </a:lnTo>
                  <a:lnTo>
                    <a:pt x="592438" y="1428324"/>
                  </a:lnTo>
                  <a:lnTo>
                    <a:pt x="594819" y="1428324"/>
                  </a:lnTo>
                  <a:lnTo>
                    <a:pt x="594819" y="1424704"/>
                  </a:lnTo>
                  <a:lnTo>
                    <a:pt x="594819" y="1424704"/>
                  </a:lnTo>
                  <a:lnTo>
                    <a:pt x="594819" y="1421085"/>
                  </a:lnTo>
                  <a:lnTo>
                    <a:pt x="596438" y="1421085"/>
                  </a:lnTo>
                  <a:lnTo>
                    <a:pt x="596438" y="1417465"/>
                  </a:lnTo>
                  <a:lnTo>
                    <a:pt x="596438" y="1417465"/>
                  </a:lnTo>
                  <a:lnTo>
                    <a:pt x="596438" y="1413846"/>
                  </a:lnTo>
                  <a:lnTo>
                    <a:pt x="596438" y="1413846"/>
                  </a:lnTo>
                  <a:lnTo>
                    <a:pt x="596438" y="1410226"/>
                  </a:lnTo>
                  <a:lnTo>
                    <a:pt x="597200" y="1410226"/>
                  </a:lnTo>
                  <a:lnTo>
                    <a:pt x="597200" y="1406607"/>
                  </a:lnTo>
                  <a:lnTo>
                    <a:pt x="598820" y="1406607"/>
                  </a:lnTo>
                  <a:lnTo>
                    <a:pt x="598820" y="1402987"/>
                  </a:lnTo>
                  <a:lnTo>
                    <a:pt x="599677" y="1402987"/>
                  </a:lnTo>
                  <a:lnTo>
                    <a:pt x="599677" y="1399368"/>
                  </a:lnTo>
                  <a:lnTo>
                    <a:pt x="600439" y="1399368"/>
                  </a:lnTo>
                  <a:lnTo>
                    <a:pt x="600439" y="1395748"/>
                  </a:lnTo>
                  <a:lnTo>
                    <a:pt x="601296" y="1395748"/>
                  </a:lnTo>
                  <a:lnTo>
                    <a:pt x="601296" y="1392129"/>
                  </a:lnTo>
                  <a:lnTo>
                    <a:pt x="603677" y="1392129"/>
                  </a:lnTo>
                  <a:lnTo>
                    <a:pt x="603677" y="1388509"/>
                  </a:lnTo>
                  <a:lnTo>
                    <a:pt x="604534" y="1388509"/>
                  </a:lnTo>
                  <a:lnTo>
                    <a:pt x="604534" y="1384890"/>
                  </a:lnTo>
                  <a:lnTo>
                    <a:pt x="606916" y="1384890"/>
                  </a:lnTo>
                  <a:lnTo>
                    <a:pt x="606916" y="1381270"/>
                  </a:lnTo>
                  <a:lnTo>
                    <a:pt x="608535" y="1381270"/>
                  </a:lnTo>
                  <a:lnTo>
                    <a:pt x="608535" y="1377651"/>
                  </a:lnTo>
                  <a:lnTo>
                    <a:pt x="614250" y="1377651"/>
                  </a:lnTo>
                  <a:lnTo>
                    <a:pt x="614250" y="1373936"/>
                  </a:lnTo>
                  <a:lnTo>
                    <a:pt x="615012" y="1373936"/>
                  </a:lnTo>
                  <a:lnTo>
                    <a:pt x="615012" y="1370317"/>
                  </a:lnTo>
                  <a:lnTo>
                    <a:pt x="616631" y="1370317"/>
                  </a:lnTo>
                  <a:lnTo>
                    <a:pt x="616631" y="1366697"/>
                  </a:lnTo>
                  <a:lnTo>
                    <a:pt x="619870" y="1366697"/>
                  </a:lnTo>
                  <a:lnTo>
                    <a:pt x="619870" y="1363078"/>
                  </a:lnTo>
                  <a:lnTo>
                    <a:pt x="620632" y="1363078"/>
                  </a:lnTo>
                  <a:lnTo>
                    <a:pt x="620632" y="1359458"/>
                  </a:lnTo>
                  <a:lnTo>
                    <a:pt x="621489" y="1359458"/>
                  </a:lnTo>
                  <a:lnTo>
                    <a:pt x="621489" y="1355839"/>
                  </a:lnTo>
                  <a:lnTo>
                    <a:pt x="625490" y="1355839"/>
                  </a:lnTo>
                  <a:lnTo>
                    <a:pt x="625490" y="1352219"/>
                  </a:lnTo>
                  <a:lnTo>
                    <a:pt x="625490" y="1352219"/>
                  </a:lnTo>
                  <a:lnTo>
                    <a:pt x="625490" y="1348600"/>
                  </a:lnTo>
                  <a:lnTo>
                    <a:pt x="626347" y="1348600"/>
                  </a:lnTo>
                  <a:lnTo>
                    <a:pt x="626347" y="1344980"/>
                  </a:lnTo>
                  <a:lnTo>
                    <a:pt x="626347" y="1344980"/>
                  </a:lnTo>
                  <a:lnTo>
                    <a:pt x="626347" y="1341361"/>
                  </a:lnTo>
                  <a:lnTo>
                    <a:pt x="627966" y="1341361"/>
                  </a:lnTo>
                  <a:lnTo>
                    <a:pt x="627966" y="1337741"/>
                  </a:lnTo>
                  <a:lnTo>
                    <a:pt x="627966" y="1337741"/>
                  </a:lnTo>
                  <a:lnTo>
                    <a:pt x="627966" y="1334122"/>
                  </a:lnTo>
                  <a:lnTo>
                    <a:pt x="628728" y="1334122"/>
                  </a:lnTo>
                  <a:lnTo>
                    <a:pt x="628728" y="1330502"/>
                  </a:lnTo>
                  <a:lnTo>
                    <a:pt x="628728" y="1330502"/>
                  </a:lnTo>
                  <a:lnTo>
                    <a:pt x="628728" y="1326883"/>
                  </a:lnTo>
                  <a:lnTo>
                    <a:pt x="628728" y="1326883"/>
                  </a:lnTo>
                  <a:lnTo>
                    <a:pt x="628728" y="1323263"/>
                  </a:lnTo>
                  <a:lnTo>
                    <a:pt x="630347" y="1323263"/>
                  </a:lnTo>
                  <a:lnTo>
                    <a:pt x="630347" y="1319643"/>
                  </a:lnTo>
                  <a:lnTo>
                    <a:pt x="631204" y="1319643"/>
                  </a:lnTo>
                  <a:lnTo>
                    <a:pt x="631204" y="1316024"/>
                  </a:lnTo>
                  <a:lnTo>
                    <a:pt x="632824" y="1316024"/>
                  </a:lnTo>
                  <a:lnTo>
                    <a:pt x="632824" y="1312309"/>
                  </a:lnTo>
                  <a:lnTo>
                    <a:pt x="636824" y="1312309"/>
                  </a:lnTo>
                  <a:lnTo>
                    <a:pt x="636824" y="1308690"/>
                  </a:lnTo>
                  <a:lnTo>
                    <a:pt x="637682" y="1308690"/>
                  </a:lnTo>
                  <a:lnTo>
                    <a:pt x="637682" y="1305070"/>
                  </a:lnTo>
                  <a:lnTo>
                    <a:pt x="638444" y="1305070"/>
                  </a:lnTo>
                  <a:lnTo>
                    <a:pt x="638444" y="1301451"/>
                  </a:lnTo>
                  <a:lnTo>
                    <a:pt x="639301" y="1301451"/>
                  </a:lnTo>
                  <a:lnTo>
                    <a:pt x="639301" y="1297831"/>
                  </a:lnTo>
                  <a:lnTo>
                    <a:pt x="645683" y="1297831"/>
                  </a:lnTo>
                  <a:lnTo>
                    <a:pt x="645683" y="1294212"/>
                  </a:lnTo>
                  <a:lnTo>
                    <a:pt x="645683" y="1294212"/>
                  </a:lnTo>
                  <a:lnTo>
                    <a:pt x="645683" y="1290592"/>
                  </a:lnTo>
                  <a:lnTo>
                    <a:pt x="648159" y="1290592"/>
                  </a:lnTo>
                  <a:lnTo>
                    <a:pt x="648159" y="1286973"/>
                  </a:lnTo>
                  <a:lnTo>
                    <a:pt x="649778" y="1286973"/>
                  </a:lnTo>
                  <a:lnTo>
                    <a:pt x="649778" y="1283353"/>
                  </a:lnTo>
                  <a:lnTo>
                    <a:pt x="654636" y="1283353"/>
                  </a:lnTo>
                  <a:lnTo>
                    <a:pt x="654636" y="1279734"/>
                  </a:lnTo>
                  <a:lnTo>
                    <a:pt x="658637" y="1279734"/>
                  </a:lnTo>
                  <a:lnTo>
                    <a:pt x="658637" y="1276114"/>
                  </a:lnTo>
                  <a:lnTo>
                    <a:pt x="658637" y="1276114"/>
                  </a:lnTo>
                  <a:lnTo>
                    <a:pt x="658637" y="1272495"/>
                  </a:lnTo>
                  <a:lnTo>
                    <a:pt x="658637" y="1272495"/>
                  </a:lnTo>
                  <a:lnTo>
                    <a:pt x="658637" y="1268875"/>
                  </a:lnTo>
                  <a:lnTo>
                    <a:pt x="661113" y="1268875"/>
                  </a:lnTo>
                  <a:lnTo>
                    <a:pt x="661113" y="1265256"/>
                  </a:lnTo>
                  <a:lnTo>
                    <a:pt x="661113" y="1265256"/>
                  </a:lnTo>
                  <a:lnTo>
                    <a:pt x="661113" y="1261636"/>
                  </a:lnTo>
                  <a:lnTo>
                    <a:pt x="661113" y="1261636"/>
                  </a:lnTo>
                  <a:lnTo>
                    <a:pt x="661113" y="1258017"/>
                  </a:lnTo>
                  <a:lnTo>
                    <a:pt x="661875" y="1258017"/>
                  </a:lnTo>
                  <a:lnTo>
                    <a:pt x="661875" y="1254397"/>
                  </a:lnTo>
                  <a:lnTo>
                    <a:pt x="668352" y="1254397"/>
                  </a:lnTo>
                  <a:lnTo>
                    <a:pt x="668352" y="1250683"/>
                  </a:lnTo>
                  <a:lnTo>
                    <a:pt x="670733" y="1250683"/>
                  </a:lnTo>
                  <a:lnTo>
                    <a:pt x="670733" y="1247063"/>
                  </a:lnTo>
                  <a:lnTo>
                    <a:pt x="670733" y="1247063"/>
                  </a:lnTo>
                  <a:lnTo>
                    <a:pt x="670733" y="1243443"/>
                  </a:lnTo>
                  <a:lnTo>
                    <a:pt x="671591" y="1243443"/>
                  </a:lnTo>
                  <a:lnTo>
                    <a:pt x="671591" y="1239824"/>
                  </a:lnTo>
                  <a:lnTo>
                    <a:pt x="672353" y="1239824"/>
                  </a:lnTo>
                  <a:lnTo>
                    <a:pt x="672353" y="1236205"/>
                  </a:lnTo>
                  <a:lnTo>
                    <a:pt x="673210" y="1236205"/>
                  </a:lnTo>
                  <a:lnTo>
                    <a:pt x="673210" y="1232585"/>
                  </a:lnTo>
                  <a:lnTo>
                    <a:pt x="678067" y="1232585"/>
                  </a:lnTo>
                  <a:lnTo>
                    <a:pt x="678067" y="1228966"/>
                  </a:lnTo>
                  <a:lnTo>
                    <a:pt x="678829" y="1228966"/>
                  </a:lnTo>
                  <a:lnTo>
                    <a:pt x="678829" y="1225346"/>
                  </a:lnTo>
                  <a:lnTo>
                    <a:pt x="678829" y="1225346"/>
                  </a:lnTo>
                  <a:lnTo>
                    <a:pt x="678829" y="1221727"/>
                  </a:lnTo>
                  <a:lnTo>
                    <a:pt x="679687" y="1221727"/>
                  </a:lnTo>
                  <a:lnTo>
                    <a:pt x="679687" y="1218107"/>
                  </a:lnTo>
                  <a:lnTo>
                    <a:pt x="680449" y="1218107"/>
                  </a:lnTo>
                  <a:lnTo>
                    <a:pt x="680449" y="1214488"/>
                  </a:lnTo>
                  <a:lnTo>
                    <a:pt x="682925" y="1214488"/>
                  </a:lnTo>
                  <a:lnTo>
                    <a:pt x="682925" y="1210868"/>
                  </a:lnTo>
                  <a:lnTo>
                    <a:pt x="683687" y="1210868"/>
                  </a:lnTo>
                  <a:lnTo>
                    <a:pt x="683687" y="1207249"/>
                  </a:lnTo>
                  <a:lnTo>
                    <a:pt x="683687" y="1207249"/>
                  </a:lnTo>
                  <a:lnTo>
                    <a:pt x="683687" y="1203629"/>
                  </a:lnTo>
                  <a:lnTo>
                    <a:pt x="691783" y="1203629"/>
                  </a:lnTo>
                  <a:lnTo>
                    <a:pt x="691783" y="1200010"/>
                  </a:lnTo>
                  <a:lnTo>
                    <a:pt x="699023" y="1200010"/>
                  </a:lnTo>
                  <a:lnTo>
                    <a:pt x="699023" y="1196390"/>
                  </a:lnTo>
                  <a:lnTo>
                    <a:pt x="701499" y="1196390"/>
                  </a:lnTo>
                  <a:lnTo>
                    <a:pt x="701499" y="1192771"/>
                  </a:lnTo>
                  <a:lnTo>
                    <a:pt x="701499" y="1192771"/>
                  </a:lnTo>
                  <a:lnTo>
                    <a:pt x="701499" y="1189056"/>
                  </a:lnTo>
                  <a:lnTo>
                    <a:pt x="702261" y="1189056"/>
                  </a:lnTo>
                  <a:lnTo>
                    <a:pt x="702261" y="1185436"/>
                  </a:lnTo>
                  <a:lnTo>
                    <a:pt x="703118" y="1185436"/>
                  </a:lnTo>
                  <a:lnTo>
                    <a:pt x="703118" y="1181817"/>
                  </a:lnTo>
                  <a:lnTo>
                    <a:pt x="704737" y="1181817"/>
                  </a:lnTo>
                  <a:lnTo>
                    <a:pt x="704737" y="1178197"/>
                  </a:lnTo>
                  <a:lnTo>
                    <a:pt x="704737" y="1178197"/>
                  </a:lnTo>
                  <a:lnTo>
                    <a:pt x="704737" y="1174578"/>
                  </a:lnTo>
                  <a:lnTo>
                    <a:pt x="704737" y="1174578"/>
                  </a:lnTo>
                  <a:lnTo>
                    <a:pt x="704737" y="1170958"/>
                  </a:lnTo>
                  <a:lnTo>
                    <a:pt x="708738" y="1170958"/>
                  </a:lnTo>
                  <a:lnTo>
                    <a:pt x="708738" y="1167339"/>
                  </a:lnTo>
                  <a:lnTo>
                    <a:pt x="710357" y="1167339"/>
                  </a:lnTo>
                  <a:lnTo>
                    <a:pt x="710357" y="1163719"/>
                  </a:lnTo>
                  <a:lnTo>
                    <a:pt x="716072" y="1163719"/>
                  </a:lnTo>
                  <a:lnTo>
                    <a:pt x="716072" y="1160100"/>
                  </a:lnTo>
                  <a:lnTo>
                    <a:pt x="716834" y="1160100"/>
                  </a:lnTo>
                  <a:lnTo>
                    <a:pt x="716834" y="1156480"/>
                  </a:lnTo>
                  <a:lnTo>
                    <a:pt x="724930" y="1156480"/>
                  </a:lnTo>
                  <a:lnTo>
                    <a:pt x="724930" y="1152861"/>
                  </a:lnTo>
                  <a:lnTo>
                    <a:pt x="731408" y="1152861"/>
                  </a:lnTo>
                  <a:lnTo>
                    <a:pt x="731408" y="1149241"/>
                  </a:lnTo>
                  <a:lnTo>
                    <a:pt x="735408" y="1149241"/>
                  </a:lnTo>
                  <a:lnTo>
                    <a:pt x="735408" y="1145622"/>
                  </a:lnTo>
                  <a:lnTo>
                    <a:pt x="735408" y="1145622"/>
                  </a:lnTo>
                  <a:lnTo>
                    <a:pt x="735408" y="1142002"/>
                  </a:lnTo>
                  <a:lnTo>
                    <a:pt x="736265" y="1142002"/>
                  </a:lnTo>
                  <a:lnTo>
                    <a:pt x="736265" y="1138383"/>
                  </a:lnTo>
                  <a:lnTo>
                    <a:pt x="737027" y="1138383"/>
                  </a:lnTo>
                  <a:lnTo>
                    <a:pt x="737027" y="1134763"/>
                  </a:lnTo>
                  <a:lnTo>
                    <a:pt x="737884" y="1134763"/>
                  </a:lnTo>
                  <a:lnTo>
                    <a:pt x="737884" y="1131144"/>
                  </a:lnTo>
                  <a:lnTo>
                    <a:pt x="738646" y="1131144"/>
                  </a:lnTo>
                  <a:lnTo>
                    <a:pt x="738646" y="1127429"/>
                  </a:lnTo>
                  <a:lnTo>
                    <a:pt x="744266" y="1127429"/>
                  </a:lnTo>
                  <a:lnTo>
                    <a:pt x="744266" y="1123810"/>
                  </a:lnTo>
                  <a:lnTo>
                    <a:pt x="744266" y="1123810"/>
                  </a:lnTo>
                  <a:lnTo>
                    <a:pt x="744266" y="1120190"/>
                  </a:lnTo>
                  <a:lnTo>
                    <a:pt x="745124" y="1120190"/>
                  </a:lnTo>
                  <a:lnTo>
                    <a:pt x="745124" y="1116571"/>
                  </a:lnTo>
                  <a:lnTo>
                    <a:pt x="747505" y="1116571"/>
                  </a:lnTo>
                  <a:lnTo>
                    <a:pt x="747505" y="1112951"/>
                  </a:lnTo>
                  <a:lnTo>
                    <a:pt x="753220" y="1112951"/>
                  </a:lnTo>
                  <a:lnTo>
                    <a:pt x="753220" y="1109332"/>
                  </a:lnTo>
                  <a:lnTo>
                    <a:pt x="753982" y="1109332"/>
                  </a:lnTo>
                  <a:lnTo>
                    <a:pt x="753982" y="1105712"/>
                  </a:lnTo>
                  <a:lnTo>
                    <a:pt x="753982" y="1105712"/>
                  </a:lnTo>
                  <a:lnTo>
                    <a:pt x="753982" y="1102093"/>
                  </a:lnTo>
                  <a:lnTo>
                    <a:pt x="764554" y="1102093"/>
                  </a:lnTo>
                  <a:lnTo>
                    <a:pt x="764554" y="1098473"/>
                  </a:lnTo>
                  <a:lnTo>
                    <a:pt x="766174" y="1098473"/>
                  </a:lnTo>
                  <a:lnTo>
                    <a:pt x="766174" y="1094854"/>
                  </a:lnTo>
                  <a:lnTo>
                    <a:pt x="768555" y="1094854"/>
                  </a:lnTo>
                  <a:lnTo>
                    <a:pt x="768555" y="1091234"/>
                  </a:lnTo>
                  <a:lnTo>
                    <a:pt x="771794" y="1091234"/>
                  </a:lnTo>
                  <a:lnTo>
                    <a:pt x="771794" y="1087614"/>
                  </a:lnTo>
                  <a:lnTo>
                    <a:pt x="775794" y="1087614"/>
                  </a:lnTo>
                  <a:lnTo>
                    <a:pt x="775794" y="1083995"/>
                  </a:lnTo>
                  <a:lnTo>
                    <a:pt x="778271" y="1083995"/>
                  </a:lnTo>
                  <a:lnTo>
                    <a:pt x="778271" y="1080376"/>
                  </a:lnTo>
                  <a:lnTo>
                    <a:pt x="779033" y="1080376"/>
                  </a:lnTo>
                  <a:lnTo>
                    <a:pt x="779033" y="1076756"/>
                  </a:lnTo>
                  <a:lnTo>
                    <a:pt x="779890" y="1076756"/>
                  </a:lnTo>
                  <a:lnTo>
                    <a:pt x="779890" y="1073137"/>
                  </a:lnTo>
                  <a:lnTo>
                    <a:pt x="780652" y="1073137"/>
                  </a:lnTo>
                  <a:lnTo>
                    <a:pt x="780652" y="1069422"/>
                  </a:lnTo>
                  <a:lnTo>
                    <a:pt x="781509" y="1069422"/>
                  </a:lnTo>
                  <a:lnTo>
                    <a:pt x="781509" y="1065802"/>
                  </a:lnTo>
                  <a:lnTo>
                    <a:pt x="782271" y="1065802"/>
                  </a:lnTo>
                  <a:lnTo>
                    <a:pt x="782271" y="1062183"/>
                  </a:lnTo>
                  <a:lnTo>
                    <a:pt x="782271" y="1062183"/>
                  </a:lnTo>
                  <a:lnTo>
                    <a:pt x="782271" y="1058563"/>
                  </a:lnTo>
                  <a:lnTo>
                    <a:pt x="786367" y="1058563"/>
                  </a:lnTo>
                  <a:lnTo>
                    <a:pt x="786367" y="1054944"/>
                  </a:lnTo>
                  <a:lnTo>
                    <a:pt x="787129" y="1054944"/>
                  </a:lnTo>
                  <a:lnTo>
                    <a:pt x="787129" y="1051324"/>
                  </a:lnTo>
                  <a:lnTo>
                    <a:pt x="789605" y="1051324"/>
                  </a:lnTo>
                  <a:lnTo>
                    <a:pt x="789605" y="1047705"/>
                  </a:lnTo>
                  <a:lnTo>
                    <a:pt x="792749" y="1047705"/>
                  </a:lnTo>
                  <a:lnTo>
                    <a:pt x="792749" y="1044085"/>
                  </a:lnTo>
                  <a:lnTo>
                    <a:pt x="795225" y="1044085"/>
                  </a:lnTo>
                  <a:lnTo>
                    <a:pt x="795225" y="1040466"/>
                  </a:lnTo>
                  <a:lnTo>
                    <a:pt x="799225" y="1040466"/>
                  </a:lnTo>
                  <a:lnTo>
                    <a:pt x="799225" y="1036846"/>
                  </a:lnTo>
                  <a:lnTo>
                    <a:pt x="803321" y="1036846"/>
                  </a:lnTo>
                  <a:lnTo>
                    <a:pt x="803321" y="1033227"/>
                  </a:lnTo>
                  <a:lnTo>
                    <a:pt x="803321" y="1033227"/>
                  </a:lnTo>
                  <a:lnTo>
                    <a:pt x="803321" y="1029607"/>
                  </a:lnTo>
                  <a:lnTo>
                    <a:pt x="807322" y="1029607"/>
                  </a:lnTo>
                  <a:lnTo>
                    <a:pt x="807322" y="1025988"/>
                  </a:lnTo>
                  <a:lnTo>
                    <a:pt x="808179" y="1025988"/>
                  </a:lnTo>
                  <a:lnTo>
                    <a:pt x="808179" y="1022368"/>
                  </a:lnTo>
                  <a:lnTo>
                    <a:pt x="809798" y="1022368"/>
                  </a:lnTo>
                  <a:lnTo>
                    <a:pt x="809798" y="1018749"/>
                  </a:lnTo>
                  <a:lnTo>
                    <a:pt x="813799" y="1018749"/>
                  </a:lnTo>
                  <a:lnTo>
                    <a:pt x="813799" y="1015129"/>
                  </a:lnTo>
                  <a:lnTo>
                    <a:pt x="815418" y="1015129"/>
                  </a:lnTo>
                  <a:lnTo>
                    <a:pt x="815418" y="1011510"/>
                  </a:lnTo>
                  <a:lnTo>
                    <a:pt x="821895" y="1011510"/>
                  </a:lnTo>
                  <a:lnTo>
                    <a:pt x="821895" y="1007795"/>
                  </a:lnTo>
                  <a:lnTo>
                    <a:pt x="822657" y="1007795"/>
                  </a:lnTo>
                  <a:lnTo>
                    <a:pt x="822657" y="1004176"/>
                  </a:lnTo>
                  <a:lnTo>
                    <a:pt x="825133" y="1004176"/>
                  </a:lnTo>
                  <a:lnTo>
                    <a:pt x="825133" y="1000556"/>
                  </a:lnTo>
                  <a:lnTo>
                    <a:pt x="826753" y="1000556"/>
                  </a:lnTo>
                  <a:lnTo>
                    <a:pt x="826753" y="996937"/>
                  </a:lnTo>
                  <a:lnTo>
                    <a:pt x="833230" y="996937"/>
                  </a:lnTo>
                  <a:lnTo>
                    <a:pt x="833230" y="993317"/>
                  </a:lnTo>
                  <a:lnTo>
                    <a:pt x="835611" y="993317"/>
                  </a:lnTo>
                  <a:lnTo>
                    <a:pt x="835611" y="989698"/>
                  </a:lnTo>
                  <a:lnTo>
                    <a:pt x="838850" y="989698"/>
                  </a:lnTo>
                  <a:lnTo>
                    <a:pt x="838850" y="986078"/>
                  </a:lnTo>
                  <a:lnTo>
                    <a:pt x="839707" y="986078"/>
                  </a:lnTo>
                  <a:lnTo>
                    <a:pt x="839707" y="982459"/>
                  </a:lnTo>
                  <a:lnTo>
                    <a:pt x="842850" y="982459"/>
                  </a:lnTo>
                  <a:lnTo>
                    <a:pt x="842850" y="978839"/>
                  </a:lnTo>
                  <a:lnTo>
                    <a:pt x="847708" y="978839"/>
                  </a:lnTo>
                  <a:lnTo>
                    <a:pt x="847708" y="975220"/>
                  </a:lnTo>
                  <a:lnTo>
                    <a:pt x="849327" y="975220"/>
                  </a:lnTo>
                  <a:lnTo>
                    <a:pt x="849327" y="971600"/>
                  </a:lnTo>
                  <a:lnTo>
                    <a:pt x="850946" y="971600"/>
                  </a:lnTo>
                  <a:lnTo>
                    <a:pt x="850946" y="967981"/>
                  </a:lnTo>
                  <a:lnTo>
                    <a:pt x="850946" y="967981"/>
                  </a:lnTo>
                  <a:lnTo>
                    <a:pt x="850946" y="964361"/>
                  </a:lnTo>
                  <a:lnTo>
                    <a:pt x="854185" y="964361"/>
                  </a:lnTo>
                  <a:lnTo>
                    <a:pt x="854185" y="960742"/>
                  </a:lnTo>
                  <a:lnTo>
                    <a:pt x="855042" y="960742"/>
                  </a:lnTo>
                  <a:lnTo>
                    <a:pt x="855042" y="957122"/>
                  </a:lnTo>
                  <a:lnTo>
                    <a:pt x="856661" y="957122"/>
                  </a:lnTo>
                  <a:lnTo>
                    <a:pt x="856661" y="953503"/>
                  </a:lnTo>
                  <a:lnTo>
                    <a:pt x="857423" y="953503"/>
                  </a:lnTo>
                  <a:lnTo>
                    <a:pt x="857423" y="949883"/>
                  </a:lnTo>
                  <a:lnTo>
                    <a:pt x="860662" y="949883"/>
                  </a:lnTo>
                  <a:lnTo>
                    <a:pt x="860662" y="946168"/>
                  </a:lnTo>
                  <a:lnTo>
                    <a:pt x="870377" y="946168"/>
                  </a:lnTo>
                  <a:lnTo>
                    <a:pt x="870377" y="942549"/>
                  </a:lnTo>
                  <a:lnTo>
                    <a:pt x="873616" y="942549"/>
                  </a:lnTo>
                  <a:lnTo>
                    <a:pt x="873616" y="938929"/>
                  </a:lnTo>
                  <a:lnTo>
                    <a:pt x="876854" y="938929"/>
                  </a:lnTo>
                  <a:lnTo>
                    <a:pt x="876854" y="935310"/>
                  </a:lnTo>
                  <a:lnTo>
                    <a:pt x="878474" y="935310"/>
                  </a:lnTo>
                  <a:lnTo>
                    <a:pt x="878474" y="931690"/>
                  </a:lnTo>
                  <a:lnTo>
                    <a:pt x="884093" y="931690"/>
                  </a:lnTo>
                  <a:lnTo>
                    <a:pt x="884093" y="928071"/>
                  </a:lnTo>
                  <a:lnTo>
                    <a:pt x="884950" y="928071"/>
                  </a:lnTo>
                  <a:lnTo>
                    <a:pt x="884950" y="924451"/>
                  </a:lnTo>
                  <a:lnTo>
                    <a:pt x="884950" y="924451"/>
                  </a:lnTo>
                  <a:lnTo>
                    <a:pt x="884950" y="920832"/>
                  </a:lnTo>
                  <a:lnTo>
                    <a:pt x="899429" y="920832"/>
                  </a:lnTo>
                  <a:lnTo>
                    <a:pt x="899429" y="917212"/>
                  </a:lnTo>
                  <a:lnTo>
                    <a:pt x="900286" y="917212"/>
                  </a:lnTo>
                  <a:lnTo>
                    <a:pt x="900286" y="913593"/>
                  </a:lnTo>
                  <a:lnTo>
                    <a:pt x="902667" y="913593"/>
                  </a:lnTo>
                  <a:lnTo>
                    <a:pt x="902667" y="909973"/>
                  </a:lnTo>
                  <a:lnTo>
                    <a:pt x="905906" y="909973"/>
                  </a:lnTo>
                  <a:lnTo>
                    <a:pt x="905906" y="906354"/>
                  </a:lnTo>
                  <a:lnTo>
                    <a:pt x="910001" y="906354"/>
                  </a:lnTo>
                  <a:lnTo>
                    <a:pt x="910001" y="902734"/>
                  </a:lnTo>
                  <a:lnTo>
                    <a:pt x="910763" y="902734"/>
                  </a:lnTo>
                  <a:lnTo>
                    <a:pt x="910763" y="899115"/>
                  </a:lnTo>
                  <a:lnTo>
                    <a:pt x="914764" y="899115"/>
                  </a:lnTo>
                  <a:lnTo>
                    <a:pt x="914764" y="895495"/>
                  </a:lnTo>
                  <a:lnTo>
                    <a:pt x="918859" y="895495"/>
                  </a:lnTo>
                  <a:lnTo>
                    <a:pt x="918859" y="891876"/>
                  </a:lnTo>
                  <a:lnTo>
                    <a:pt x="921241" y="891876"/>
                  </a:lnTo>
                  <a:lnTo>
                    <a:pt x="921241" y="888256"/>
                  </a:lnTo>
                  <a:lnTo>
                    <a:pt x="921241" y="888256"/>
                  </a:lnTo>
                  <a:lnTo>
                    <a:pt x="921241" y="884542"/>
                  </a:lnTo>
                  <a:lnTo>
                    <a:pt x="924479" y="884542"/>
                  </a:lnTo>
                  <a:lnTo>
                    <a:pt x="924479" y="880922"/>
                  </a:lnTo>
                  <a:lnTo>
                    <a:pt x="925336" y="880922"/>
                  </a:lnTo>
                  <a:lnTo>
                    <a:pt x="925336" y="877303"/>
                  </a:lnTo>
                  <a:lnTo>
                    <a:pt x="926956" y="877303"/>
                  </a:lnTo>
                  <a:lnTo>
                    <a:pt x="926956" y="873683"/>
                  </a:lnTo>
                  <a:lnTo>
                    <a:pt x="930194" y="873683"/>
                  </a:lnTo>
                  <a:lnTo>
                    <a:pt x="930194" y="870063"/>
                  </a:lnTo>
                  <a:lnTo>
                    <a:pt x="932575" y="870063"/>
                  </a:lnTo>
                  <a:lnTo>
                    <a:pt x="932575" y="866444"/>
                  </a:lnTo>
                  <a:lnTo>
                    <a:pt x="941434" y="866444"/>
                  </a:lnTo>
                  <a:lnTo>
                    <a:pt x="941434" y="862825"/>
                  </a:lnTo>
                  <a:lnTo>
                    <a:pt x="944672" y="862825"/>
                  </a:lnTo>
                  <a:lnTo>
                    <a:pt x="944672" y="859205"/>
                  </a:lnTo>
                  <a:lnTo>
                    <a:pt x="947911" y="859205"/>
                  </a:lnTo>
                  <a:lnTo>
                    <a:pt x="947911" y="855586"/>
                  </a:lnTo>
                  <a:lnTo>
                    <a:pt x="953626" y="855586"/>
                  </a:lnTo>
                  <a:lnTo>
                    <a:pt x="953626" y="851966"/>
                  </a:lnTo>
                  <a:lnTo>
                    <a:pt x="956007" y="851966"/>
                  </a:lnTo>
                  <a:lnTo>
                    <a:pt x="956007" y="848347"/>
                  </a:lnTo>
                  <a:lnTo>
                    <a:pt x="960865" y="848347"/>
                  </a:lnTo>
                  <a:lnTo>
                    <a:pt x="960865" y="844727"/>
                  </a:lnTo>
                  <a:lnTo>
                    <a:pt x="966484" y="844727"/>
                  </a:lnTo>
                  <a:lnTo>
                    <a:pt x="966484" y="841108"/>
                  </a:lnTo>
                  <a:lnTo>
                    <a:pt x="968961" y="841108"/>
                  </a:lnTo>
                  <a:lnTo>
                    <a:pt x="968961" y="837488"/>
                  </a:lnTo>
                  <a:lnTo>
                    <a:pt x="971342" y="837488"/>
                  </a:lnTo>
                  <a:lnTo>
                    <a:pt x="971342" y="833869"/>
                  </a:lnTo>
                  <a:lnTo>
                    <a:pt x="972961" y="833869"/>
                  </a:lnTo>
                  <a:lnTo>
                    <a:pt x="972961" y="830249"/>
                  </a:lnTo>
                  <a:lnTo>
                    <a:pt x="981915" y="830249"/>
                  </a:lnTo>
                  <a:lnTo>
                    <a:pt x="981915" y="826630"/>
                  </a:lnTo>
                  <a:lnTo>
                    <a:pt x="981915" y="826630"/>
                  </a:lnTo>
                  <a:lnTo>
                    <a:pt x="981915" y="822915"/>
                  </a:lnTo>
                  <a:lnTo>
                    <a:pt x="987535" y="822915"/>
                  </a:lnTo>
                  <a:lnTo>
                    <a:pt x="987535" y="819295"/>
                  </a:lnTo>
                  <a:lnTo>
                    <a:pt x="994012" y="819295"/>
                  </a:lnTo>
                  <a:lnTo>
                    <a:pt x="994012" y="815676"/>
                  </a:lnTo>
                  <a:lnTo>
                    <a:pt x="994012" y="815676"/>
                  </a:lnTo>
                  <a:lnTo>
                    <a:pt x="994012" y="812056"/>
                  </a:lnTo>
                  <a:lnTo>
                    <a:pt x="1001251" y="812056"/>
                  </a:lnTo>
                  <a:lnTo>
                    <a:pt x="1001251" y="808437"/>
                  </a:lnTo>
                  <a:lnTo>
                    <a:pt x="1005347" y="808437"/>
                  </a:lnTo>
                  <a:lnTo>
                    <a:pt x="1005347" y="804817"/>
                  </a:lnTo>
                  <a:lnTo>
                    <a:pt x="1006966" y="804817"/>
                  </a:lnTo>
                  <a:lnTo>
                    <a:pt x="1006966" y="801198"/>
                  </a:lnTo>
                  <a:lnTo>
                    <a:pt x="1006966" y="801198"/>
                  </a:lnTo>
                  <a:lnTo>
                    <a:pt x="1006966" y="797578"/>
                  </a:lnTo>
                  <a:lnTo>
                    <a:pt x="1012585" y="797578"/>
                  </a:lnTo>
                  <a:lnTo>
                    <a:pt x="1012585" y="793959"/>
                  </a:lnTo>
                  <a:lnTo>
                    <a:pt x="1019063" y="793959"/>
                  </a:lnTo>
                  <a:lnTo>
                    <a:pt x="1019063" y="790339"/>
                  </a:lnTo>
                  <a:lnTo>
                    <a:pt x="1023063" y="790339"/>
                  </a:lnTo>
                  <a:lnTo>
                    <a:pt x="1023063" y="786720"/>
                  </a:lnTo>
                  <a:lnTo>
                    <a:pt x="1023920" y="786720"/>
                  </a:lnTo>
                  <a:lnTo>
                    <a:pt x="1023920" y="783100"/>
                  </a:lnTo>
                  <a:lnTo>
                    <a:pt x="1024682" y="783100"/>
                  </a:lnTo>
                  <a:lnTo>
                    <a:pt x="1024682" y="779481"/>
                  </a:lnTo>
                  <a:lnTo>
                    <a:pt x="1029540" y="779481"/>
                  </a:lnTo>
                  <a:lnTo>
                    <a:pt x="1029540" y="775861"/>
                  </a:lnTo>
                  <a:lnTo>
                    <a:pt x="1032778" y="775861"/>
                  </a:lnTo>
                  <a:lnTo>
                    <a:pt x="1032778" y="772242"/>
                  </a:lnTo>
                  <a:lnTo>
                    <a:pt x="1035255" y="772242"/>
                  </a:lnTo>
                  <a:lnTo>
                    <a:pt x="1035255" y="768622"/>
                  </a:lnTo>
                  <a:lnTo>
                    <a:pt x="1035255" y="768622"/>
                  </a:lnTo>
                  <a:lnTo>
                    <a:pt x="1035255" y="765003"/>
                  </a:lnTo>
                  <a:lnTo>
                    <a:pt x="1040017" y="765003"/>
                  </a:lnTo>
                  <a:lnTo>
                    <a:pt x="1040017" y="761288"/>
                  </a:lnTo>
                  <a:lnTo>
                    <a:pt x="1040017" y="761288"/>
                  </a:lnTo>
                  <a:lnTo>
                    <a:pt x="1040017" y="757669"/>
                  </a:lnTo>
                  <a:lnTo>
                    <a:pt x="1055448" y="757669"/>
                  </a:lnTo>
                  <a:lnTo>
                    <a:pt x="1055448" y="754049"/>
                  </a:lnTo>
                  <a:lnTo>
                    <a:pt x="1057829" y="754049"/>
                  </a:lnTo>
                  <a:lnTo>
                    <a:pt x="1057829" y="750430"/>
                  </a:lnTo>
                  <a:lnTo>
                    <a:pt x="1058686" y="750430"/>
                  </a:lnTo>
                  <a:lnTo>
                    <a:pt x="1058686" y="746810"/>
                  </a:lnTo>
                  <a:lnTo>
                    <a:pt x="1063449" y="746810"/>
                  </a:lnTo>
                  <a:lnTo>
                    <a:pt x="1063449" y="743190"/>
                  </a:lnTo>
                  <a:lnTo>
                    <a:pt x="1065068" y="743190"/>
                  </a:lnTo>
                  <a:lnTo>
                    <a:pt x="1065068" y="739571"/>
                  </a:lnTo>
                  <a:lnTo>
                    <a:pt x="1065926" y="739571"/>
                  </a:lnTo>
                  <a:lnTo>
                    <a:pt x="1065926" y="735952"/>
                  </a:lnTo>
                  <a:lnTo>
                    <a:pt x="1068307" y="735952"/>
                  </a:lnTo>
                  <a:lnTo>
                    <a:pt x="1068307" y="732332"/>
                  </a:lnTo>
                  <a:lnTo>
                    <a:pt x="1069926" y="732332"/>
                  </a:lnTo>
                  <a:lnTo>
                    <a:pt x="1069926" y="728713"/>
                  </a:lnTo>
                  <a:lnTo>
                    <a:pt x="1074022" y="728713"/>
                  </a:lnTo>
                  <a:lnTo>
                    <a:pt x="1074022" y="725093"/>
                  </a:lnTo>
                  <a:lnTo>
                    <a:pt x="1077260" y="725093"/>
                  </a:lnTo>
                  <a:lnTo>
                    <a:pt x="1077260" y="721474"/>
                  </a:lnTo>
                  <a:lnTo>
                    <a:pt x="1078022" y="721474"/>
                  </a:lnTo>
                  <a:lnTo>
                    <a:pt x="1078022" y="717854"/>
                  </a:lnTo>
                  <a:lnTo>
                    <a:pt x="1081261" y="717854"/>
                  </a:lnTo>
                  <a:lnTo>
                    <a:pt x="1081261" y="714235"/>
                  </a:lnTo>
                  <a:lnTo>
                    <a:pt x="1084499" y="714235"/>
                  </a:lnTo>
                  <a:lnTo>
                    <a:pt x="1084499" y="710615"/>
                  </a:lnTo>
                  <a:lnTo>
                    <a:pt x="1086118" y="710615"/>
                  </a:lnTo>
                  <a:lnTo>
                    <a:pt x="1086118" y="706996"/>
                  </a:lnTo>
                  <a:lnTo>
                    <a:pt x="1086118" y="706996"/>
                  </a:lnTo>
                  <a:lnTo>
                    <a:pt x="1086118" y="703376"/>
                  </a:lnTo>
                  <a:lnTo>
                    <a:pt x="1090119" y="703376"/>
                  </a:lnTo>
                  <a:lnTo>
                    <a:pt x="1090119" y="699661"/>
                  </a:lnTo>
                  <a:lnTo>
                    <a:pt x="1090119" y="699661"/>
                  </a:lnTo>
                  <a:lnTo>
                    <a:pt x="1090119" y="696042"/>
                  </a:lnTo>
                  <a:lnTo>
                    <a:pt x="1096596" y="696042"/>
                  </a:lnTo>
                  <a:lnTo>
                    <a:pt x="1096596" y="692422"/>
                  </a:lnTo>
                  <a:lnTo>
                    <a:pt x="1096596" y="692422"/>
                  </a:lnTo>
                  <a:lnTo>
                    <a:pt x="1096596" y="688803"/>
                  </a:lnTo>
                  <a:lnTo>
                    <a:pt x="1098215" y="688803"/>
                  </a:lnTo>
                  <a:lnTo>
                    <a:pt x="1098215" y="685183"/>
                  </a:lnTo>
                  <a:lnTo>
                    <a:pt x="1102311" y="685183"/>
                  </a:lnTo>
                  <a:lnTo>
                    <a:pt x="1102311" y="681564"/>
                  </a:lnTo>
                  <a:lnTo>
                    <a:pt x="1105550" y="681564"/>
                  </a:lnTo>
                  <a:lnTo>
                    <a:pt x="1105550" y="677944"/>
                  </a:lnTo>
                  <a:lnTo>
                    <a:pt x="1107931" y="677944"/>
                  </a:lnTo>
                  <a:lnTo>
                    <a:pt x="1107931" y="674325"/>
                  </a:lnTo>
                  <a:lnTo>
                    <a:pt x="1116789" y="674325"/>
                  </a:lnTo>
                  <a:lnTo>
                    <a:pt x="1116789" y="670705"/>
                  </a:lnTo>
                  <a:lnTo>
                    <a:pt x="1120027" y="670705"/>
                  </a:lnTo>
                  <a:lnTo>
                    <a:pt x="1120027" y="667086"/>
                  </a:lnTo>
                  <a:lnTo>
                    <a:pt x="1123266" y="667086"/>
                  </a:lnTo>
                  <a:lnTo>
                    <a:pt x="1123266" y="663466"/>
                  </a:lnTo>
                  <a:lnTo>
                    <a:pt x="1127362" y="663466"/>
                  </a:lnTo>
                  <a:lnTo>
                    <a:pt x="1127362" y="659847"/>
                  </a:lnTo>
                  <a:lnTo>
                    <a:pt x="1129743" y="659847"/>
                  </a:lnTo>
                  <a:lnTo>
                    <a:pt x="1129743" y="656227"/>
                  </a:lnTo>
                  <a:lnTo>
                    <a:pt x="1136220" y="656227"/>
                  </a:lnTo>
                  <a:lnTo>
                    <a:pt x="1136220" y="652608"/>
                  </a:lnTo>
                  <a:lnTo>
                    <a:pt x="1145078" y="652608"/>
                  </a:lnTo>
                  <a:lnTo>
                    <a:pt x="1145078" y="648988"/>
                  </a:lnTo>
                  <a:lnTo>
                    <a:pt x="1154032" y="648988"/>
                  </a:lnTo>
                  <a:lnTo>
                    <a:pt x="1154032" y="645369"/>
                  </a:lnTo>
                  <a:lnTo>
                    <a:pt x="1160414" y="645369"/>
                  </a:lnTo>
                  <a:lnTo>
                    <a:pt x="1160414" y="641654"/>
                  </a:lnTo>
                  <a:lnTo>
                    <a:pt x="1161271" y="641654"/>
                  </a:lnTo>
                  <a:lnTo>
                    <a:pt x="1161271" y="638035"/>
                  </a:lnTo>
                  <a:lnTo>
                    <a:pt x="1180702" y="638035"/>
                  </a:lnTo>
                  <a:lnTo>
                    <a:pt x="1180702" y="634415"/>
                  </a:lnTo>
                  <a:lnTo>
                    <a:pt x="1190322" y="634415"/>
                  </a:lnTo>
                  <a:lnTo>
                    <a:pt x="1190322" y="630796"/>
                  </a:lnTo>
                  <a:lnTo>
                    <a:pt x="1201657" y="630796"/>
                  </a:lnTo>
                  <a:lnTo>
                    <a:pt x="1201657" y="627176"/>
                  </a:lnTo>
                  <a:lnTo>
                    <a:pt x="1215373" y="627176"/>
                  </a:lnTo>
                  <a:lnTo>
                    <a:pt x="1215373" y="623557"/>
                  </a:lnTo>
                  <a:lnTo>
                    <a:pt x="1219468" y="623557"/>
                  </a:lnTo>
                  <a:lnTo>
                    <a:pt x="1219468" y="619937"/>
                  </a:lnTo>
                  <a:lnTo>
                    <a:pt x="1228327" y="619937"/>
                  </a:lnTo>
                  <a:lnTo>
                    <a:pt x="1228327" y="616318"/>
                  </a:lnTo>
                  <a:lnTo>
                    <a:pt x="1231565" y="616318"/>
                  </a:lnTo>
                  <a:lnTo>
                    <a:pt x="1231565" y="612698"/>
                  </a:lnTo>
                  <a:lnTo>
                    <a:pt x="1231565" y="612698"/>
                  </a:lnTo>
                  <a:lnTo>
                    <a:pt x="1231565" y="609079"/>
                  </a:lnTo>
                  <a:lnTo>
                    <a:pt x="1241281" y="609079"/>
                  </a:lnTo>
                  <a:lnTo>
                    <a:pt x="1241281" y="605459"/>
                  </a:lnTo>
                  <a:lnTo>
                    <a:pt x="1243662" y="605459"/>
                  </a:lnTo>
                  <a:lnTo>
                    <a:pt x="1243662" y="601840"/>
                  </a:lnTo>
                  <a:lnTo>
                    <a:pt x="1254235" y="601840"/>
                  </a:lnTo>
                  <a:lnTo>
                    <a:pt x="1254235" y="598220"/>
                  </a:lnTo>
                  <a:lnTo>
                    <a:pt x="1261474" y="598220"/>
                  </a:lnTo>
                  <a:lnTo>
                    <a:pt x="1261474" y="594601"/>
                  </a:lnTo>
                  <a:lnTo>
                    <a:pt x="1267951" y="594601"/>
                  </a:lnTo>
                  <a:lnTo>
                    <a:pt x="1267951" y="590981"/>
                  </a:lnTo>
                  <a:lnTo>
                    <a:pt x="1280048" y="590981"/>
                  </a:lnTo>
                  <a:lnTo>
                    <a:pt x="1280048" y="587362"/>
                  </a:lnTo>
                  <a:lnTo>
                    <a:pt x="1284048" y="587362"/>
                  </a:lnTo>
                  <a:lnTo>
                    <a:pt x="1284048" y="583742"/>
                  </a:lnTo>
                  <a:lnTo>
                    <a:pt x="1290525" y="583742"/>
                  </a:lnTo>
                  <a:lnTo>
                    <a:pt x="1290525" y="580027"/>
                  </a:lnTo>
                  <a:lnTo>
                    <a:pt x="1293764" y="580027"/>
                  </a:lnTo>
                  <a:lnTo>
                    <a:pt x="1293764" y="576408"/>
                  </a:lnTo>
                  <a:lnTo>
                    <a:pt x="1305098" y="576408"/>
                  </a:lnTo>
                  <a:lnTo>
                    <a:pt x="1305098" y="572788"/>
                  </a:lnTo>
                  <a:lnTo>
                    <a:pt x="1305860" y="572788"/>
                  </a:lnTo>
                  <a:lnTo>
                    <a:pt x="1305860" y="569169"/>
                  </a:lnTo>
                  <a:lnTo>
                    <a:pt x="1310718" y="569169"/>
                  </a:lnTo>
                  <a:lnTo>
                    <a:pt x="1310718" y="565549"/>
                  </a:lnTo>
                  <a:lnTo>
                    <a:pt x="1320434" y="565549"/>
                  </a:lnTo>
                  <a:lnTo>
                    <a:pt x="1320434" y="561930"/>
                  </a:lnTo>
                  <a:lnTo>
                    <a:pt x="1328530" y="561930"/>
                  </a:lnTo>
                  <a:lnTo>
                    <a:pt x="1328530" y="558310"/>
                  </a:lnTo>
                  <a:lnTo>
                    <a:pt x="1334150" y="558310"/>
                  </a:lnTo>
                  <a:lnTo>
                    <a:pt x="1334150" y="554691"/>
                  </a:lnTo>
                  <a:lnTo>
                    <a:pt x="1343103" y="554691"/>
                  </a:lnTo>
                  <a:lnTo>
                    <a:pt x="1343103" y="551071"/>
                  </a:lnTo>
                  <a:lnTo>
                    <a:pt x="1347961" y="551071"/>
                  </a:lnTo>
                  <a:lnTo>
                    <a:pt x="1347961" y="547452"/>
                  </a:lnTo>
                  <a:lnTo>
                    <a:pt x="1352818" y="547452"/>
                  </a:lnTo>
                  <a:lnTo>
                    <a:pt x="1352818" y="543832"/>
                  </a:lnTo>
                  <a:lnTo>
                    <a:pt x="1357581" y="543832"/>
                  </a:lnTo>
                  <a:lnTo>
                    <a:pt x="1357581" y="540213"/>
                  </a:lnTo>
                  <a:lnTo>
                    <a:pt x="1368916" y="540213"/>
                  </a:lnTo>
                  <a:lnTo>
                    <a:pt x="1368916" y="536593"/>
                  </a:lnTo>
                  <a:lnTo>
                    <a:pt x="1372154" y="536593"/>
                  </a:lnTo>
                  <a:lnTo>
                    <a:pt x="1372154" y="532974"/>
                  </a:lnTo>
                  <a:lnTo>
                    <a:pt x="1373774" y="532974"/>
                  </a:lnTo>
                  <a:lnTo>
                    <a:pt x="1373774" y="529354"/>
                  </a:lnTo>
                  <a:lnTo>
                    <a:pt x="1373774" y="529354"/>
                  </a:lnTo>
                  <a:lnTo>
                    <a:pt x="1373774" y="525735"/>
                  </a:lnTo>
                  <a:lnTo>
                    <a:pt x="1377869" y="525735"/>
                  </a:lnTo>
                  <a:lnTo>
                    <a:pt x="1377869" y="522115"/>
                  </a:lnTo>
                  <a:lnTo>
                    <a:pt x="1386727" y="522115"/>
                  </a:lnTo>
                  <a:lnTo>
                    <a:pt x="1386727" y="518400"/>
                  </a:lnTo>
                  <a:lnTo>
                    <a:pt x="1387490" y="518400"/>
                  </a:lnTo>
                  <a:lnTo>
                    <a:pt x="1387490" y="514781"/>
                  </a:lnTo>
                  <a:lnTo>
                    <a:pt x="1387490" y="514781"/>
                  </a:lnTo>
                  <a:lnTo>
                    <a:pt x="1387490" y="511162"/>
                  </a:lnTo>
                  <a:lnTo>
                    <a:pt x="1393967" y="511162"/>
                  </a:lnTo>
                  <a:lnTo>
                    <a:pt x="1393967" y="507542"/>
                  </a:lnTo>
                  <a:lnTo>
                    <a:pt x="1400443" y="507542"/>
                  </a:lnTo>
                  <a:lnTo>
                    <a:pt x="1400443" y="503923"/>
                  </a:lnTo>
                  <a:lnTo>
                    <a:pt x="1402920" y="503923"/>
                  </a:lnTo>
                  <a:lnTo>
                    <a:pt x="1402920" y="500303"/>
                  </a:lnTo>
                  <a:lnTo>
                    <a:pt x="1406063" y="500303"/>
                  </a:lnTo>
                  <a:lnTo>
                    <a:pt x="1406063" y="496684"/>
                  </a:lnTo>
                  <a:lnTo>
                    <a:pt x="1419017" y="496684"/>
                  </a:lnTo>
                  <a:lnTo>
                    <a:pt x="1419017" y="493064"/>
                  </a:lnTo>
                  <a:lnTo>
                    <a:pt x="1419875" y="493064"/>
                  </a:lnTo>
                  <a:lnTo>
                    <a:pt x="1419875" y="489444"/>
                  </a:lnTo>
                  <a:lnTo>
                    <a:pt x="1439210" y="489444"/>
                  </a:lnTo>
                  <a:lnTo>
                    <a:pt x="1439210" y="485825"/>
                  </a:lnTo>
                  <a:lnTo>
                    <a:pt x="1452164" y="485825"/>
                  </a:lnTo>
                  <a:lnTo>
                    <a:pt x="1452164" y="482206"/>
                  </a:lnTo>
                  <a:lnTo>
                    <a:pt x="1461880" y="482206"/>
                  </a:lnTo>
                  <a:lnTo>
                    <a:pt x="1461880" y="478586"/>
                  </a:lnTo>
                  <a:lnTo>
                    <a:pt x="1466738" y="478586"/>
                  </a:lnTo>
                  <a:lnTo>
                    <a:pt x="1466738" y="474967"/>
                  </a:lnTo>
                  <a:lnTo>
                    <a:pt x="1469119" y="474967"/>
                  </a:lnTo>
                  <a:lnTo>
                    <a:pt x="1469119" y="471347"/>
                  </a:lnTo>
                  <a:lnTo>
                    <a:pt x="1472357" y="471347"/>
                  </a:lnTo>
                  <a:lnTo>
                    <a:pt x="1472357" y="467728"/>
                  </a:lnTo>
                  <a:lnTo>
                    <a:pt x="1474834" y="467728"/>
                  </a:lnTo>
                  <a:lnTo>
                    <a:pt x="1474834" y="464108"/>
                  </a:lnTo>
                  <a:lnTo>
                    <a:pt x="1489312" y="464108"/>
                  </a:lnTo>
                  <a:lnTo>
                    <a:pt x="1489312" y="460488"/>
                  </a:lnTo>
                  <a:lnTo>
                    <a:pt x="1492550" y="460488"/>
                  </a:lnTo>
                  <a:lnTo>
                    <a:pt x="1492550" y="456774"/>
                  </a:lnTo>
                  <a:lnTo>
                    <a:pt x="1504647" y="456774"/>
                  </a:lnTo>
                  <a:lnTo>
                    <a:pt x="1504647" y="453154"/>
                  </a:lnTo>
                  <a:lnTo>
                    <a:pt x="1514363" y="453154"/>
                  </a:lnTo>
                  <a:lnTo>
                    <a:pt x="1514363" y="449535"/>
                  </a:lnTo>
                  <a:lnTo>
                    <a:pt x="1532936" y="449535"/>
                  </a:lnTo>
                  <a:lnTo>
                    <a:pt x="1532936" y="445915"/>
                  </a:lnTo>
                  <a:lnTo>
                    <a:pt x="1534556" y="445915"/>
                  </a:lnTo>
                  <a:lnTo>
                    <a:pt x="1534556" y="442296"/>
                  </a:lnTo>
                  <a:lnTo>
                    <a:pt x="1573417" y="442296"/>
                  </a:lnTo>
                  <a:lnTo>
                    <a:pt x="1573417" y="438676"/>
                  </a:lnTo>
                  <a:lnTo>
                    <a:pt x="1577418" y="438676"/>
                  </a:lnTo>
                  <a:lnTo>
                    <a:pt x="1577418" y="435057"/>
                  </a:lnTo>
                  <a:lnTo>
                    <a:pt x="1588753" y="435057"/>
                  </a:lnTo>
                  <a:lnTo>
                    <a:pt x="1588753" y="431437"/>
                  </a:lnTo>
                  <a:lnTo>
                    <a:pt x="1591134" y="431437"/>
                  </a:lnTo>
                  <a:lnTo>
                    <a:pt x="1591134" y="427818"/>
                  </a:lnTo>
                  <a:lnTo>
                    <a:pt x="1591134" y="427818"/>
                  </a:lnTo>
                  <a:lnTo>
                    <a:pt x="1591134" y="424198"/>
                  </a:lnTo>
                  <a:lnTo>
                    <a:pt x="1595992" y="424198"/>
                  </a:lnTo>
                  <a:lnTo>
                    <a:pt x="1595992" y="420579"/>
                  </a:lnTo>
                  <a:lnTo>
                    <a:pt x="1636378" y="420579"/>
                  </a:lnTo>
                  <a:lnTo>
                    <a:pt x="1636378" y="416959"/>
                  </a:lnTo>
                  <a:lnTo>
                    <a:pt x="1637997" y="416959"/>
                  </a:lnTo>
                  <a:lnTo>
                    <a:pt x="1637997" y="413340"/>
                  </a:lnTo>
                  <a:lnTo>
                    <a:pt x="1645331" y="413340"/>
                  </a:lnTo>
                  <a:lnTo>
                    <a:pt x="1645331" y="409720"/>
                  </a:lnTo>
                  <a:lnTo>
                    <a:pt x="1680002" y="409720"/>
                  </a:lnTo>
                  <a:lnTo>
                    <a:pt x="1680002" y="406101"/>
                  </a:lnTo>
                  <a:lnTo>
                    <a:pt x="1692956" y="406101"/>
                  </a:lnTo>
                  <a:lnTo>
                    <a:pt x="1692956" y="402481"/>
                  </a:lnTo>
                  <a:lnTo>
                    <a:pt x="1700195" y="402481"/>
                  </a:lnTo>
                  <a:lnTo>
                    <a:pt x="1700195" y="398862"/>
                  </a:lnTo>
                  <a:lnTo>
                    <a:pt x="1718864" y="398862"/>
                  </a:lnTo>
                  <a:lnTo>
                    <a:pt x="1718864" y="395147"/>
                  </a:lnTo>
                  <a:lnTo>
                    <a:pt x="1722865" y="395147"/>
                  </a:lnTo>
                  <a:lnTo>
                    <a:pt x="1722865" y="391528"/>
                  </a:lnTo>
                  <a:lnTo>
                    <a:pt x="1747058" y="391528"/>
                  </a:lnTo>
                  <a:lnTo>
                    <a:pt x="1747058" y="387908"/>
                  </a:lnTo>
                  <a:lnTo>
                    <a:pt x="1774585" y="387908"/>
                  </a:lnTo>
                  <a:lnTo>
                    <a:pt x="1774585" y="384289"/>
                  </a:lnTo>
                  <a:lnTo>
                    <a:pt x="1777824" y="384289"/>
                  </a:lnTo>
                  <a:lnTo>
                    <a:pt x="1777824" y="380669"/>
                  </a:lnTo>
                  <a:lnTo>
                    <a:pt x="1782682" y="380669"/>
                  </a:lnTo>
                  <a:lnTo>
                    <a:pt x="1782682" y="377050"/>
                  </a:lnTo>
                  <a:lnTo>
                    <a:pt x="1811733" y="377050"/>
                  </a:lnTo>
                  <a:lnTo>
                    <a:pt x="1811733" y="373430"/>
                  </a:lnTo>
                  <a:lnTo>
                    <a:pt x="1814972" y="373430"/>
                  </a:lnTo>
                  <a:lnTo>
                    <a:pt x="1814972" y="369811"/>
                  </a:lnTo>
                  <a:lnTo>
                    <a:pt x="1833545" y="369811"/>
                  </a:lnTo>
                  <a:lnTo>
                    <a:pt x="1833545" y="366191"/>
                  </a:lnTo>
                  <a:lnTo>
                    <a:pt x="1840880" y="366191"/>
                  </a:lnTo>
                  <a:lnTo>
                    <a:pt x="1840880" y="362572"/>
                  </a:lnTo>
                  <a:lnTo>
                    <a:pt x="1851357" y="362572"/>
                  </a:lnTo>
                  <a:lnTo>
                    <a:pt x="1851357" y="358952"/>
                  </a:lnTo>
                  <a:lnTo>
                    <a:pt x="1872312" y="358952"/>
                  </a:lnTo>
                  <a:lnTo>
                    <a:pt x="1872312" y="355333"/>
                  </a:lnTo>
                  <a:lnTo>
                    <a:pt x="1880408" y="355333"/>
                  </a:lnTo>
                  <a:lnTo>
                    <a:pt x="1880408" y="351713"/>
                  </a:lnTo>
                  <a:lnTo>
                    <a:pt x="1884504" y="351713"/>
                  </a:lnTo>
                  <a:lnTo>
                    <a:pt x="1884504" y="348094"/>
                  </a:lnTo>
                  <a:lnTo>
                    <a:pt x="1934606" y="348094"/>
                  </a:lnTo>
                  <a:lnTo>
                    <a:pt x="1934606" y="344474"/>
                  </a:lnTo>
                  <a:lnTo>
                    <a:pt x="1949084" y="344474"/>
                  </a:lnTo>
                  <a:lnTo>
                    <a:pt x="1949084" y="340855"/>
                  </a:lnTo>
                  <a:lnTo>
                    <a:pt x="1974134" y="340855"/>
                  </a:lnTo>
                  <a:lnTo>
                    <a:pt x="1974134" y="337235"/>
                  </a:lnTo>
                  <a:lnTo>
                    <a:pt x="1974134" y="337235"/>
                  </a:lnTo>
                  <a:lnTo>
                    <a:pt x="1974134" y="333520"/>
                  </a:lnTo>
                  <a:lnTo>
                    <a:pt x="1995947" y="333520"/>
                  </a:lnTo>
                  <a:lnTo>
                    <a:pt x="1995947" y="329901"/>
                  </a:lnTo>
                  <a:lnTo>
                    <a:pt x="2013758" y="329901"/>
                  </a:lnTo>
                  <a:lnTo>
                    <a:pt x="2013758" y="326281"/>
                  </a:lnTo>
                  <a:lnTo>
                    <a:pt x="2016235" y="326281"/>
                  </a:lnTo>
                  <a:lnTo>
                    <a:pt x="2016235" y="322662"/>
                  </a:lnTo>
                  <a:lnTo>
                    <a:pt x="2024236" y="322662"/>
                  </a:lnTo>
                  <a:lnTo>
                    <a:pt x="2024236" y="319042"/>
                  </a:lnTo>
                  <a:lnTo>
                    <a:pt x="2029093" y="319042"/>
                  </a:lnTo>
                  <a:lnTo>
                    <a:pt x="2029093" y="315423"/>
                  </a:lnTo>
                  <a:lnTo>
                    <a:pt x="2030713" y="315423"/>
                  </a:lnTo>
                  <a:lnTo>
                    <a:pt x="2030713" y="311803"/>
                  </a:lnTo>
                  <a:lnTo>
                    <a:pt x="2053382" y="311803"/>
                  </a:lnTo>
                  <a:lnTo>
                    <a:pt x="2053382" y="308184"/>
                  </a:lnTo>
                  <a:lnTo>
                    <a:pt x="2067098" y="308184"/>
                  </a:lnTo>
                  <a:lnTo>
                    <a:pt x="2067098" y="304564"/>
                  </a:lnTo>
                  <a:lnTo>
                    <a:pt x="2084053" y="304564"/>
                  </a:lnTo>
                  <a:lnTo>
                    <a:pt x="2084053" y="300945"/>
                  </a:lnTo>
                  <a:lnTo>
                    <a:pt x="2087291" y="300945"/>
                  </a:lnTo>
                  <a:lnTo>
                    <a:pt x="2087291" y="297325"/>
                  </a:lnTo>
                  <a:lnTo>
                    <a:pt x="2103484" y="297325"/>
                  </a:lnTo>
                  <a:lnTo>
                    <a:pt x="2103484" y="293706"/>
                  </a:lnTo>
                  <a:lnTo>
                    <a:pt x="2106722" y="293706"/>
                  </a:lnTo>
                  <a:lnTo>
                    <a:pt x="2106722" y="290086"/>
                  </a:lnTo>
                  <a:lnTo>
                    <a:pt x="2128535" y="290086"/>
                  </a:lnTo>
                  <a:lnTo>
                    <a:pt x="2128535" y="286467"/>
                  </a:lnTo>
                  <a:lnTo>
                    <a:pt x="2162444" y="286467"/>
                  </a:lnTo>
                  <a:lnTo>
                    <a:pt x="2162444" y="282847"/>
                  </a:lnTo>
                  <a:lnTo>
                    <a:pt x="2221403" y="282847"/>
                  </a:lnTo>
                  <a:lnTo>
                    <a:pt x="2221403" y="279228"/>
                  </a:lnTo>
                  <a:lnTo>
                    <a:pt x="2252931" y="279228"/>
                  </a:lnTo>
                  <a:lnTo>
                    <a:pt x="2252931" y="275608"/>
                  </a:lnTo>
                  <a:lnTo>
                    <a:pt x="2257027" y="275608"/>
                  </a:lnTo>
                  <a:lnTo>
                    <a:pt x="2257027" y="271894"/>
                  </a:lnTo>
                  <a:lnTo>
                    <a:pt x="2265885" y="271894"/>
                  </a:lnTo>
                  <a:lnTo>
                    <a:pt x="2265885" y="268274"/>
                  </a:lnTo>
                  <a:lnTo>
                    <a:pt x="2269886" y="268274"/>
                  </a:lnTo>
                  <a:lnTo>
                    <a:pt x="2269886" y="264655"/>
                  </a:lnTo>
                  <a:lnTo>
                    <a:pt x="2290936" y="264655"/>
                  </a:lnTo>
                  <a:lnTo>
                    <a:pt x="2290936" y="261035"/>
                  </a:lnTo>
                  <a:lnTo>
                    <a:pt x="2297413" y="261035"/>
                  </a:lnTo>
                  <a:lnTo>
                    <a:pt x="2297413" y="257416"/>
                  </a:lnTo>
                  <a:lnTo>
                    <a:pt x="2353991" y="257416"/>
                  </a:lnTo>
                  <a:lnTo>
                    <a:pt x="2353991" y="253796"/>
                  </a:lnTo>
                  <a:lnTo>
                    <a:pt x="2363611" y="253796"/>
                  </a:lnTo>
                  <a:lnTo>
                    <a:pt x="2363611" y="250176"/>
                  </a:lnTo>
                  <a:lnTo>
                    <a:pt x="2370089" y="250176"/>
                  </a:lnTo>
                  <a:lnTo>
                    <a:pt x="2370089" y="246557"/>
                  </a:lnTo>
                  <a:lnTo>
                    <a:pt x="2373327" y="246557"/>
                  </a:lnTo>
                  <a:lnTo>
                    <a:pt x="2373327" y="242938"/>
                  </a:lnTo>
                  <a:lnTo>
                    <a:pt x="2379042" y="242938"/>
                  </a:lnTo>
                  <a:lnTo>
                    <a:pt x="2379042" y="239318"/>
                  </a:lnTo>
                  <a:lnTo>
                    <a:pt x="2423428" y="239318"/>
                  </a:lnTo>
                  <a:lnTo>
                    <a:pt x="2423428" y="235699"/>
                  </a:lnTo>
                  <a:lnTo>
                    <a:pt x="2451718" y="235699"/>
                  </a:lnTo>
                  <a:lnTo>
                    <a:pt x="2451718" y="232079"/>
                  </a:lnTo>
                  <a:lnTo>
                    <a:pt x="2464672" y="232079"/>
                  </a:lnTo>
                  <a:lnTo>
                    <a:pt x="2464672" y="228460"/>
                  </a:lnTo>
                  <a:lnTo>
                    <a:pt x="2467053" y="228460"/>
                  </a:lnTo>
                  <a:lnTo>
                    <a:pt x="2467053" y="224840"/>
                  </a:lnTo>
                  <a:lnTo>
                    <a:pt x="2488103" y="224840"/>
                  </a:lnTo>
                  <a:lnTo>
                    <a:pt x="2488103" y="221221"/>
                  </a:lnTo>
                  <a:lnTo>
                    <a:pt x="2544682" y="221221"/>
                  </a:lnTo>
                  <a:lnTo>
                    <a:pt x="2544682" y="217601"/>
                  </a:lnTo>
                  <a:lnTo>
                    <a:pt x="2654505" y="217601"/>
                  </a:lnTo>
                  <a:lnTo>
                    <a:pt x="2654505" y="213886"/>
                  </a:lnTo>
                  <a:lnTo>
                    <a:pt x="2680413" y="213886"/>
                  </a:lnTo>
                  <a:lnTo>
                    <a:pt x="2680413" y="210267"/>
                  </a:lnTo>
                  <a:lnTo>
                    <a:pt x="2825098" y="210267"/>
                  </a:lnTo>
                  <a:lnTo>
                    <a:pt x="2825098" y="206647"/>
                  </a:lnTo>
                  <a:lnTo>
                    <a:pt x="2825860" y="206647"/>
                  </a:lnTo>
                  <a:lnTo>
                    <a:pt x="2825860" y="203028"/>
                  </a:lnTo>
                  <a:lnTo>
                    <a:pt x="2864627" y="203028"/>
                  </a:lnTo>
                  <a:lnTo>
                    <a:pt x="2864627" y="199408"/>
                  </a:lnTo>
                  <a:lnTo>
                    <a:pt x="2879962" y="199408"/>
                  </a:lnTo>
                  <a:lnTo>
                    <a:pt x="2879962" y="195789"/>
                  </a:lnTo>
                  <a:lnTo>
                    <a:pt x="2886439" y="195789"/>
                  </a:lnTo>
                  <a:lnTo>
                    <a:pt x="2886439" y="192169"/>
                  </a:lnTo>
                  <a:lnTo>
                    <a:pt x="2934921" y="192169"/>
                  </a:lnTo>
                  <a:lnTo>
                    <a:pt x="2934921" y="188550"/>
                  </a:lnTo>
                  <a:lnTo>
                    <a:pt x="2951114" y="188550"/>
                  </a:lnTo>
                  <a:lnTo>
                    <a:pt x="2951114" y="184930"/>
                  </a:lnTo>
                  <a:lnTo>
                    <a:pt x="2960829" y="184930"/>
                  </a:lnTo>
                  <a:lnTo>
                    <a:pt x="2960829" y="181311"/>
                  </a:lnTo>
                  <a:lnTo>
                    <a:pt x="2983403" y="181311"/>
                  </a:lnTo>
                  <a:lnTo>
                    <a:pt x="2983403" y="177691"/>
                  </a:lnTo>
                  <a:lnTo>
                    <a:pt x="3014169" y="177691"/>
                  </a:lnTo>
                  <a:lnTo>
                    <a:pt x="3014169" y="174072"/>
                  </a:lnTo>
                  <a:lnTo>
                    <a:pt x="3029504" y="174072"/>
                  </a:lnTo>
                  <a:lnTo>
                    <a:pt x="3029504" y="170452"/>
                  </a:lnTo>
                  <a:lnTo>
                    <a:pt x="3044840" y="170452"/>
                  </a:lnTo>
                  <a:lnTo>
                    <a:pt x="3044840" y="166833"/>
                  </a:lnTo>
                  <a:lnTo>
                    <a:pt x="3090083" y="166833"/>
                  </a:lnTo>
                  <a:lnTo>
                    <a:pt x="3090083" y="163213"/>
                  </a:lnTo>
                  <a:lnTo>
                    <a:pt x="3138566" y="163213"/>
                  </a:lnTo>
                  <a:lnTo>
                    <a:pt x="3138566" y="159594"/>
                  </a:lnTo>
                  <a:lnTo>
                    <a:pt x="3167712" y="159594"/>
                  </a:lnTo>
                  <a:lnTo>
                    <a:pt x="3167712" y="155974"/>
                  </a:lnTo>
                  <a:lnTo>
                    <a:pt x="3304205" y="155974"/>
                  </a:lnTo>
                  <a:lnTo>
                    <a:pt x="3304205" y="152260"/>
                  </a:lnTo>
                  <a:lnTo>
                    <a:pt x="3329256" y="152260"/>
                  </a:lnTo>
                  <a:lnTo>
                    <a:pt x="3329256" y="148640"/>
                  </a:lnTo>
                  <a:lnTo>
                    <a:pt x="3370499" y="148640"/>
                  </a:lnTo>
                  <a:lnTo>
                    <a:pt x="3370499" y="145021"/>
                  </a:lnTo>
                  <a:lnTo>
                    <a:pt x="3403647" y="145021"/>
                  </a:lnTo>
                  <a:lnTo>
                    <a:pt x="3403647" y="141401"/>
                  </a:lnTo>
                  <a:lnTo>
                    <a:pt x="3414886" y="141401"/>
                  </a:lnTo>
                  <a:lnTo>
                    <a:pt x="3414886" y="137781"/>
                  </a:lnTo>
                  <a:lnTo>
                    <a:pt x="3417363" y="137781"/>
                  </a:lnTo>
                  <a:lnTo>
                    <a:pt x="3417363" y="134162"/>
                  </a:lnTo>
                  <a:lnTo>
                    <a:pt x="3436793" y="134162"/>
                  </a:lnTo>
                  <a:lnTo>
                    <a:pt x="3436793" y="130543"/>
                  </a:lnTo>
                  <a:lnTo>
                    <a:pt x="3463368" y="130543"/>
                  </a:lnTo>
                  <a:lnTo>
                    <a:pt x="3463368" y="126923"/>
                  </a:lnTo>
                  <a:lnTo>
                    <a:pt x="3499753" y="126923"/>
                  </a:lnTo>
                  <a:lnTo>
                    <a:pt x="3499753" y="123303"/>
                  </a:lnTo>
                  <a:lnTo>
                    <a:pt x="3580621" y="123303"/>
                  </a:lnTo>
                  <a:lnTo>
                    <a:pt x="3580621" y="119684"/>
                  </a:lnTo>
                  <a:lnTo>
                    <a:pt x="3638723" y="119684"/>
                  </a:lnTo>
                  <a:lnTo>
                    <a:pt x="3638723" y="116065"/>
                  </a:lnTo>
                  <a:lnTo>
                    <a:pt x="3644438" y="116065"/>
                  </a:lnTo>
                  <a:lnTo>
                    <a:pt x="3644438" y="112445"/>
                  </a:lnTo>
                  <a:lnTo>
                    <a:pt x="3658916" y="112445"/>
                  </a:lnTo>
                  <a:lnTo>
                    <a:pt x="3658916" y="108826"/>
                  </a:lnTo>
                  <a:lnTo>
                    <a:pt x="3668632" y="108826"/>
                  </a:lnTo>
                  <a:lnTo>
                    <a:pt x="3668632" y="105206"/>
                  </a:lnTo>
                  <a:lnTo>
                    <a:pt x="3808459" y="105206"/>
                  </a:lnTo>
                  <a:lnTo>
                    <a:pt x="3808459" y="101587"/>
                  </a:lnTo>
                  <a:lnTo>
                    <a:pt x="3819794" y="101587"/>
                  </a:lnTo>
                  <a:lnTo>
                    <a:pt x="3819794" y="97967"/>
                  </a:lnTo>
                  <a:lnTo>
                    <a:pt x="3876372" y="97967"/>
                  </a:lnTo>
                  <a:lnTo>
                    <a:pt x="3876372" y="94348"/>
                  </a:lnTo>
                  <a:lnTo>
                    <a:pt x="3890850" y="94348"/>
                  </a:lnTo>
                  <a:lnTo>
                    <a:pt x="3890850" y="90633"/>
                  </a:lnTo>
                  <a:lnTo>
                    <a:pt x="3932856" y="90633"/>
                  </a:lnTo>
                  <a:lnTo>
                    <a:pt x="3932856" y="87013"/>
                  </a:lnTo>
                  <a:lnTo>
                    <a:pt x="3989434" y="87013"/>
                  </a:lnTo>
                  <a:lnTo>
                    <a:pt x="3989434" y="83394"/>
                  </a:lnTo>
                  <a:lnTo>
                    <a:pt x="4042774" y="83394"/>
                  </a:lnTo>
                  <a:lnTo>
                    <a:pt x="4042774" y="79774"/>
                  </a:lnTo>
                  <a:lnTo>
                    <a:pt x="4051632" y="79774"/>
                  </a:lnTo>
                  <a:lnTo>
                    <a:pt x="4051632" y="76155"/>
                  </a:lnTo>
                  <a:lnTo>
                    <a:pt x="4110687" y="76155"/>
                  </a:lnTo>
                  <a:lnTo>
                    <a:pt x="4110687" y="72535"/>
                  </a:lnTo>
                  <a:lnTo>
                    <a:pt x="4136500" y="72535"/>
                  </a:lnTo>
                  <a:lnTo>
                    <a:pt x="4136500" y="68916"/>
                  </a:lnTo>
                  <a:lnTo>
                    <a:pt x="4148692" y="68916"/>
                  </a:lnTo>
                  <a:lnTo>
                    <a:pt x="4148692" y="65296"/>
                  </a:lnTo>
                  <a:lnTo>
                    <a:pt x="4180124" y="65296"/>
                  </a:lnTo>
                  <a:lnTo>
                    <a:pt x="4180124" y="61677"/>
                  </a:lnTo>
                  <a:lnTo>
                    <a:pt x="4293281" y="61677"/>
                  </a:lnTo>
                  <a:lnTo>
                    <a:pt x="4293281" y="58057"/>
                  </a:lnTo>
                  <a:lnTo>
                    <a:pt x="4341002" y="58057"/>
                  </a:lnTo>
                  <a:lnTo>
                    <a:pt x="4341002" y="54438"/>
                  </a:lnTo>
                  <a:lnTo>
                    <a:pt x="4752291" y="54438"/>
                  </a:lnTo>
                  <a:lnTo>
                    <a:pt x="4752291" y="50818"/>
                  </a:lnTo>
                  <a:lnTo>
                    <a:pt x="4775723" y="50818"/>
                  </a:lnTo>
                  <a:lnTo>
                    <a:pt x="4775723" y="47199"/>
                  </a:lnTo>
                  <a:lnTo>
                    <a:pt x="4796678" y="47199"/>
                  </a:lnTo>
                  <a:lnTo>
                    <a:pt x="4796678" y="43579"/>
                  </a:lnTo>
                  <a:lnTo>
                    <a:pt x="4899357" y="43579"/>
                  </a:lnTo>
                  <a:lnTo>
                    <a:pt x="4899357" y="39960"/>
                  </a:lnTo>
                  <a:lnTo>
                    <a:pt x="4994702" y="39960"/>
                  </a:lnTo>
                  <a:lnTo>
                    <a:pt x="4994702" y="36340"/>
                  </a:lnTo>
                  <a:lnTo>
                    <a:pt x="5034231" y="36340"/>
                  </a:lnTo>
                  <a:lnTo>
                    <a:pt x="5034231" y="32721"/>
                  </a:lnTo>
                  <a:lnTo>
                    <a:pt x="5187774" y="32721"/>
                  </a:lnTo>
                  <a:lnTo>
                    <a:pt x="5187774" y="29006"/>
                  </a:lnTo>
                  <a:lnTo>
                    <a:pt x="5281500" y="29006"/>
                  </a:lnTo>
                  <a:lnTo>
                    <a:pt x="5281500" y="25386"/>
                  </a:lnTo>
                  <a:lnTo>
                    <a:pt x="5361510" y="25386"/>
                  </a:lnTo>
                  <a:lnTo>
                    <a:pt x="5361510" y="21767"/>
                  </a:lnTo>
                  <a:lnTo>
                    <a:pt x="5445616" y="21767"/>
                  </a:lnTo>
                  <a:lnTo>
                    <a:pt x="5445616" y="18147"/>
                  </a:lnTo>
                  <a:lnTo>
                    <a:pt x="5460951" y="18147"/>
                  </a:lnTo>
                  <a:lnTo>
                    <a:pt x="5460951" y="14528"/>
                  </a:lnTo>
                  <a:lnTo>
                    <a:pt x="5551439" y="14528"/>
                  </a:lnTo>
                  <a:lnTo>
                    <a:pt x="5551439" y="10908"/>
                  </a:lnTo>
                  <a:lnTo>
                    <a:pt x="5561916" y="10908"/>
                  </a:lnTo>
                  <a:lnTo>
                    <a:pt x="5561916" y="7289"/>
                  </a:lnTo>
                  <a:lnTo>
                    <a:pt x="5566774" y="7289"/>
                  </a:lnTo>
                  <a:lnTo>
                    <a:pt x="5566774" y="3669"/>
                  </a:lnTo>
                  <a:lnTo>
                    <a:pt x="5651642" y="3669"/>
                  </a:lnTo>
                  <a:lnTo>
                    <a:pt x="5651642" y="50"/>
                  </a:lnTo>
                </a:path>
              </a:pathLst>
            </a:custGeom>
            <a:solidFill>
              <a:srgbClr val="F64B5B">
                <a:alpha val="2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0AF43B-1973-62D1-352D-2DE1032AD34F}"/>
                </a:ext>
              </a:extLst>
            </p:cNvPr>
            <p:cNvSpPr/>
            <p:nvPr/>
          </p:nvSpPr>
          <p:spPr>
            <a:xfrm>
              <a:off x="4090416" y="1707356"/>
              <a:ext cx="5651563" cy="3480149"/>
            </a:xfrm>
            <a:custGeom>
              <a:avLst/>
              <a:gdLst>
                <a:gd name="connsiteX0" fmla="*/ 78 w 5651563"/>
                <a:gd name="connsiteY0" fmla="*/ 3480199 h 3480149"/>
                <a:gd name="connsiteX1" fmla="*/ 20271 w 5651563"/>
                <a:gd name="connsiteY1" fmla="*/ 3480199 h 3480149"/>
                <a:gd name="connsiteX2" fmla="*/ 20271 w 5651563"/>
                <a:gd name="connsiteY2" fmla="*/ 3476580 h 3480149"/>
                <a:gd name="connsiteX3" fmla="*/ 26748 w 5651563"/>
                <a:gd name="connsiteY3" fmla="*/ 3476580 h 3480149"/>
                <a:gd name="connsiteX4" fmla="*/ 26748 w 5651563"/>
                <a:gd name="connsiteY4" fmla="*/ 3472960 h 3480149"/>
                <a:gd name="connsiteX5" fmla="*/ 27605 w 5651563"/>
                <a:gd name="connsiteY5" fmla="*/ 3472960 h 3480149"/>
                <a:gd name="connsiteX6" fmla="*/ 27605 w 5651563"/>
                <a:gd name="connsiteY6" fmla="*/ 3469341 h 3480149"/>
                <a:gd name="connsiteX7" fmla="*/ 38083 w 5651563"/>
                <a:gd name="connsiteY7" fmla="*/ 3469341 h 3480149"/>
                <a:gd name="connsiteX8" fmla="*/ 38083 w 5651563"/>
                <a:gd name="connsiteY8" fmla="*/ 3465721 h 3480149"/>
                <a:gd name="connsiteX9" fmla="*/ 38845 w 5651563"/>
                <a:gd name="connsiteY9" fmla="*/ 3465721 h 3480149"/>
                <a:gd name="connsiteX10" fmla="*/ 38845 w 5651563"/>
                <a:gd name="connsiteY10" fmla="*/ 3462102 h 3480149"/>
                <a:gd name="connsiteX11" fmla="*/ 48560 w 5651563"/>
                <a:gd name="connsiteY11" fmla="*/ 3462102 h 3480149"/>
                <a:gd name="connsiteX12" fmla="*/ 48560 w 5651563"/>
                <a:gd name="connsiteY12" fmla="*/ 3458482 h 3480149"/>
                <a:gd name="connsiteX13" fmla="*/ 51799 w 5651563"/>
                <a:gd name="connsiteY13" fmla="*/ 3458482 h 3480149"/>
                <a:gd name="connsiteX14" fmla="*/ 51799 w 5651563"/>
                <a:gd name="connsiteY14" fmla="*/ 3454863 h 3480149"/>
                <a:gd name="connsiteX15" fmla="*/ 51799 w 5651563"/>
                <a:gd name="connsiteY15" fmla="*/ 3454863 h 3480149"/>
                <a:gd name="connsiteX16" fmla="*/ 51799 w 5651563"/>
                <a:gd name="connsiteY16" fmla="*/ 3451148 h 3480149"/>
                <a:gd name="connsiteX17" fmla="*/ 55037 w 5651563"/>
                <a:gd name="connsiteY17" fmla="*/ 3451148 h 3480149"/>
                <a:gd name="connsiteX18" fmla="*/ 55037 w 5651563"/>
                <a:gd name="connsiteY18" fmla="*/ 3447529 h 3480149"/>
                <a:gd name="connsiteX19" fmla="*/ 57419 w 5651563"/>
                <a:gd name="connsiteY19" fmla="*/ 3447529 h 3480149"/>
                <a:gd name="connsiteX20" fmla="*/ 57419 w 5651563"/>
                <a:gd name="connsiteY20" fmla="*/ 3443909 h 3480149"/>
                <a:gd name="connsiteX21" fmla="*/ 58276 w 5651563"/>
                <a:gd name="connsiteY21" fmla="*/ 3443909 h 3480149"/>
                <a:gd name="connsiteX22" fmla="*/ 58276 w 5651563"/>
                <a:gd name="connsiteY22" fmla="*/ 3440290 h 3480149"/>
                <a:gd name="connsiteX23" fmla="*/ 58276 w 5651563"/>
                <a:gd name="connsiteY23" fmla="*/ 3440290 h 3480149"/>
                <a:gd name="connsiteX24" fmla="*/ 58276 w 5651563"/>
                <a:gd name="connsiteY24" fmla="*/ 3436670 h 3480149"/>
                <a:gd name="connsiteX25" fmla="*/ 59895 w 5651563"/>
                <a:gd name="connsiteY25" fmla="*/ 3436670 h 3480149"/>
                <a:gd name="connsiteX26" fmla="*/ 59895 w 5651563"/>
                <a:gd name="connsiteY26" fmla="*/ 3433051 h 3480149"/>
                <a:gd name="connsiteX27" fmla="*/ 60657 w 5651563"/>
                <a:gd name="connsiteY27" fmla="*/ 3433051 h 3480149"/>
                <a:gd name="connsiteX28" fmla="*/ 60657 w 5651563"/>
                <a:gd name="connsiteY28" fmla="*/ 3429431 h 3480149"/>
                <a:gd name="connsiteX29" fmla="*/ 62276 w 5651563"/>
                <a:gd name="connsiteY29" fmla="*/ 3429431 h 3480149"/>
                <a:gd name="connsiteX30" fmla="*/ 62276 w 5651563"/>
                <a:gd name="connsiteY30" fmla="*/ 3425812 h 3480149"/>
                <a:gd name="connsiteX31" fmla="*/ 64753 w 5651563"/>
                <a:gd name="connsiteY31" fmla="*/ 3425812 h 3480149"/>
                <a:gd name="connsiteX32" fmla="*/ 64753 w 5651563"/>
                <a:gd name="connsiteY32" fmla="*/ 3422192 h 3480149"/>
                <a:gd name="connsiteX33" fmla="*/ 67991 w 5651563"/>
                <a:gd name="connsiteY33" fmla="*/ 3422192 h 3480149"/>
                <a:gd name="connsiteX34" fmla="*/ 67991 w 5651563"/>
                <a:gd name="connsiteY34" fmla="*/ 3418573 h 3480149"/>
                <a:gd name="connsiteX35" fmla="*/ 70373 w 5651563"/>
                <a:gd name="connsiteY35" fmla="*/ 3418573 h 3480149"/>
                <a:gd name="connsiteX36" fmla="*/ 70373 w 5651563"/>
                <a:gd name="connsiteY36" fmla="*/ 3414953 h 3480149"/>
                <a:gd name="connsiteX37" fmla="*/ 71230 w 5651563"/>
                <a:gd name="connsiteY37" fmla="*/ 3414953 h 3480149"/>
                <a:gd name="connsiteX38" fmla="*/ 71230 w 5651563"/>
                <a:gd name="connsiteY38" fmla="*/ 3411334 h 3480149"/>
                <a:gd name="connsiteX39" fmla="*/ 71992 w 5651563"/>
                <a:gd name="connsiteY39" fmla="*/ 3411334 h 3480149"/>
                <a:gd name="connsiteX40" fmla="*/ 71992 w 5651563"/>
                <a:gd name="connsiteY40" fmla="*/ 3407714 h 3480149"/>
                <a:gd name="connsiteX41" fmla="*/ 76087 w 5651563"/>
                <a:gd name="connsiteY41" fmla="*/ 3407714 h 3480149"/>
                <a:gd name="connsiteX42" fmla="*/ 76087 w 5651563"/>
                <a:gd name="connsiteY42" fmla="*/ 3404095 h 3480149"/>
                <a:gd name="connsiteX43" fmla="*/ 76849 w 5651563"/>
                <a:gd name="connsiteY43" fmla="*/ 3404095 h 3480149"/>
                <a:gd name="connsiteX44" fmla="*/ 76849 w 5651563"/>
                <a:gd name="connsiteY44" fmla="*/ 3400475 h 3480149"/>
                <a:gd name="connsiteX45" fmla="*/ 76849 w 5651563"/>
                <a:gd name="connsiteY45" fmla="*/ 3400475 h 3480149"/>
                <a:gd name="connsiteX46" fmla="*/ 76849 w 5651563"/>
                <a:gd name="connsiteY46" fmla="*/ 3396856 h 3480149"/>
                <a:gd name="connsiteX47" fmla="*/ 78469 w 5651563"/>
                <a:gd name="connsiteY47" fmla="*/ 3396856 h 3480149"/>
                <a:gd name="connsiteX48" fmla="*/ 78469 w 5651563"/>
                <a:gd name="connsiteY48" fmla="*/ 3393236 h 3480149"/>
                <a:gd name="connsiteX49" fmla="*/ 79326 w 5651563"/>
                <a:gd name="connsiteY49" fmla="*/ 3393236 h 3480149"/>
                <a:gd name="connsiteX50" fmla="*/ 79326 w 5651563"/>
                <a:gd name="connsiteY50" fmla="*/ 3389521 h 3480149"/>
                <a:gd name="connsiteX51" fmla="*/ 79326 w 5651563"/>
                <a:gd name="connsiteY51" fmla="*/ 3389521 h 3480149"/>
                <a:gd name="connsiteX52" fmla="*/ 79326 w 5651563"/>
                <a:gd name="connsiteY52" fmla="*/ 3385902 h 3480149"/>
                <a:gd name="connsiteX53" fmla="*/ 87327 w 5651563"/>
                <a:gd name="connsiteY53" fmla="*/ 3385902 h 3480149"/>
                <a:gd name="connsiteX54" fmla="*/ 87327 w 5651563"/>
                <a:gd name="connsiteY54" fmla="*/ 3382282 h 3480149"/>
                <a:gd name="connsiteX55" fmla="*/ 87327 w 5651563"/>
                <a:gd name="connsiteY55" fmla="*/ 3382282 h 3480149"/>
                <a:gd name="connsiteX56" fmla="*/ 87327 w 5651563"/>
                <a:gd name="connsiteY56" fmla="*/ 3378663 h 3480149"/>
                <a:gd name="connsiteX57" fmla="*/ 89803 w 5651563"/>
                <a:gd name="connsiteY57" fmla="*/ 3378663 h 3480149"/>
                <a:gd name="connsiteX58" fmla="*/ 89803 w 5651563"/>
                <a:gd name="connsiteY58" fmla="*/ 3375043 h 3480149"/>
                <a:gd name="connsiteX59" fmla="*/ 90566 w 5651563"/>
                <a:gd name="connsiteY59" fmla="*/ 3375043 h 3480149"/>
                <a:gd name="connsiteX60" fmla="*/ 90566 w 5651563"/>
                <a:gd name="connsiteY60" fmla="*/ 3371424 h 3480149"/>
                <a:gd name="connsiteX61" fmla="*/ 91423 w 5651563"/>
                <a:gd name="connsiteY61" fmla="*/ 3371424 h 3480149"/>
                <a:gd name="connsiteX62" fmla="*/ 91423 w 5651563"/>
                <a:gd name="connsiteY62" fmla="*/ 3367804 h 3480149"/>
                <a:gd name="connsiteX63" fmla="*/ 93042 w 5651563"/>
                <a:gd name="connsiteY63" fmla="*/ 3367804 h 3480149"/>
                <a:gd name="connsiteX64" fmla="*/ 93042 w 5651563"/>
                <a:gd name="connsiteY64" fmla="*/ 3364185 h 3480149"/>
                <a:gd name="connsiteX65" fmla="*/ 96280 w 5651563"/>
                <a:gd name="connsiteY65" fmla="*/ 3364185 h 3480149"/>
                <a:gd name="connsiteX66" fmla="*/ 96280 w 5651563"/>
                <a:gd name="connsiteY66" fmla="*/ 3360565 h 3480149"/>
                <a:gd name="connsiteX67" fmla="*/ 97042 w 5651563"/>
                <a:gd name="connsiteY67" fmla="*/ 3360565 h 3480149"/>
                <a:gd name="connsiteX68" fmla="*/ 97042 w 5651563"/>
                <a:gd name="connsiteY68" fmla="*/ 3356946 h 3480149"/>
                <a:gd name="connsiteX69" fmla="*/ 98662 w 5651563"/>
                <a:gd name="connsiteY69" fmla="*/ 3356946 h 3480149"/>
                <a:gd name="connsiteX70" fmla="*/ 98662 w 5651563"/>
                <a:gd name="connsiteY70" fmla="*/ 3353326 h 3480149"/>
                <a:gd name="connsiteX71" fmla="*/ 100281 w 5651563"/>
                <a:gd name="connsiteY71" fmla="*/ 3353326 h 3480149"/>
                <a:gd name="connsiteX72" fmla="*/ 100281 w 5651563"/>
                <a:gd name="connsiteY72" fmla="*/ 3349707 h 3480149"/>
                <a:gd name="connsiteX73" fmla="*/ 101138 w 5651563"/>
                <a:gd name="connsiteY73" fmla="*/ 3349707 h 3480149"/>
                <a:gd name="connsiteX74" fmla="*/ 101138 w 5651563"/>
                <a:gd name="connsiteY74" fmla="*/ 3346087 h 3480149"/>
                <a:gd name="connsiteX75" fmla="*/ 101900 w 5651563"/>
                <a:gd name="connsiteY75" fmla="*/ 3346087 h 3480149"/>
                <a:gd name="connsiteX76" fmla="*/ 101900 w 5651563"/>
                <a:gd name="connsiteY76" fmla="*/ 3342468 h 3480149"/>
                <a:gd name="connsiteX77" fmla="*/ 104377 w 5651563"/>
                <a:gd name="connsiteY77" fmla="*/ 3342468 h 3480149"/>
                <a:gd name="connsiteX78" fmla="*/ 104377 w 5651563"/>
                <a:gd name="connsiteY78" fmla="*/ 3338848 h 3480149"/>
                <a:gd name="connsiteX79" fmla="*/ 105139 w 5651563"/>
                <a:gd name="connsiteY79" fmla="*/ 3338848 h 3480149"/>
                <a:gd name="connsiteX80" fmla="*/ 105139 w 5651563"/>
                <a:gd name="connsiteY80" fmla="*/ 3335229 h 3480149"/>
                <a:gd name="connsiteX81" fmla="*/ 105901 w 5651563"/>
                <a:gd name="connsiteY81" fmla="*/ 3335229 h 3480149"/>
                <a:gd name="connsiteX82" fmla="*/ 105901 w 5651563"/>
                <a:gd name="connsiteY82" fmla="*/ 3331609 h 3480149"/>
                <a:gd name="connsiteX83" fmla="*/ 107520 w 5651563"/>
                <a:gd name="connsiteY83" fmla="*/ 3331609 h 3480149"/>
                <a:gd name="connsiteX84" fmla="*/ 107520 w 5651563"/>
                <a:gd name="connsiteY84" fmla="*/ 3327895 h 3480149"/>
                <a:gd name="connsiteX85" fmla="*/ 107520 w 5651563"/>
                <a:gd name="connsiteY85" fmla="*/ 3327895 h 3480149"/>
                <a:gd name="connsiteX86" fmla="*/ 107520 w 5651563"/>
                <a:gd name="connsiteY86" fmla="*/ 3324275 h 3480149"/>
                <a:gd name="connsiteX87" fmla="*/ 108377 w 5651563"/>
                <a:gd name="connsiteY87" fmla="*/ 3324275 h 3480149"/>
                <a:gd name="connsiteX88" fmla="*/ 108377 w 5651563"/>
                <a:gd name="connsiteY88" fmla="*/ 3320656 h 3480149"/>
                <a:gd name="connsiteX89" fmla="*/ 110758 w 5651563"/>
                <a:gd name="connsiteY89" fmla="*/ 3320656 h 3480149"/>
                <a:gd name="connsiteX90" fmla="*/ 110758 w 5651563"/>
                <a:gd name="connsiteY90" fmla="*/ 3317036 h 3480149"/>
                <a:gd name="connsiteX91" fmla="*/ 115616 w 5651563"/>
                <a:gd name="connsiteY91" fmla="*/ 3317036 h 3480149"/>
                <a:gd name="connsiteX92" fmla="*/ 115616 w 5651563"/>
                <a:gd name="connsiteY92" fmla="*/ 3313416 h 3480149"/>
                <a:gd name="connsiteX93" fmla="*/ 118093 w 5651563"/>
                <a:gd name="connsiteY93" fmla="*/ 3313416 h 3480149"/>
                <a:gd name="connsiteX94" fmla="*/ 118093 w 5651563"/>
                <a:gd name="connsiteY94" fmla="*/ 3309797 h 3480149"/>
                <a:gd name="connsiteX95" fmla="*/ 118093 w 5651563"/>
                <a:gd name="connsiteY95" fmla="*/ 3309797 h 3480149"/>
                <a:gd name="connsiteX96" fmla="*/ 118093 w 5651563"/>
                <a:gd name="connsiteY96" fmla="*/ 3306178 h 3480149"/>
                <a:gd name="connsiteX97" fmla="*/ 118855 w 5651563"/>
                <a:gd name="connsiteY97" fmla="*/ 3306178 h 3480149"/>
                <a:gd name="connsiteX98" fmla="*/ 118855 w 5651563"/>
                <a:gd name="connsiteY98" fmla="*/ 3302558 h 3480149"/>
                <a:gd name="connsiteX99" fmla="*/ 118855 w 5651563"/>
                <a:gd name="connsiteY99" fmla="*/ 3302558 h 3480149"/>
                <a:gd name="connsiteX100" fmla="*/ 118855 w 5651563"/>
                <a:gd name="connsiteY100" fmla="*/ 3298939 h 3480149"/>
                <a:gd name="connsiteX101" fmla="*/ 121331 w 5651563"/>
                <a:gd name="connsiteY101" fmla="*/ 3298939 h 3480149"/>
                <a:gd name="connsiteX102" fmla="*/ 121331 w 5651563"/>
                <a:gd name="connsiteY102" fmla="*/ 3295319 h 3480149"/>
                <a:gd name="connsiteX103" fmla="*/ 121331 w 5651563"/>
                <a:gd name="connsiteY103" fmla="*/ 3295319 h 3480149"/>
                <a:gd name="connsiteX104" fmla="*/ 121331 w 5651563"/>
                <a:gd name="connsiteY104" fmla="*/ 3291699 h 3480149"/>
                <a:gd name="connsiteX105" fmla="*/ 122093 w 5651563"/>
                <a:gd name="connsiteY105" fmla="*/ 3291699 h 3480149"/>
                <a:gd name="connsiteX106" fmla="*/ 122093 w 5651563"/>
                <a:gd name="connsiteY106" fmla="*/ 3288080 h 3480149"/>
                <a:gd name="connsiteX107" fmla="*/ 122093 w 5651563"/>
                <a:gd name="connsiteY107" fmla="*/ 3288080 h 3480149"/>
                <a:gd name="connsiteX108" fmla="*/ 122093 w 5651563"/>
                <a:gd name="connsiteY108" fmla="*/ 3284461 h 3480149"/>
                <a:gd name="connsiteX109" fmla="*/ 122950 w 5651563"/>
                <a:gd name="connsiteY109" fmla="*/ 3284461 h 3480149"/>
                <a:gd name="connsiteX110" fmla="*/ 122950 w 5651563"/>
                <a:gd name="connsiteY110" fmla="*/ 3280841 h 3480149"/>
                <a:gd name="connsiteX111" fmla="*/ 123712 w 5651563"/>
                <a:gd name="connsiteY111" fmla="*/ 3280841 h 3480149"/>
                <a:gd name="connsiteX112" fmla="*/ 123712 w 5651563"/>
                <a:gd name="connsiteY112" fmla="*/ 3277222 h 3480149"/>
                <a:gd name="connsiteX113" fmla="*/ 126189 w 5651563"/>
                <a:gd name="connsiteY113" fmla="*/ 3277222 h 3480149"/>
                <a:gd name="connsiteX114" fmla="*/ 126189 w 5651563"/>
                <a:gd name="connsiteY114" fmla="*/ 3273602 h 3480149"/>
                <a:gd name="connsiteX115" fmla="*/ 126951 w 5651563"/>
                <a:gd name="connsiteY115" fmla="*/ 3273602 h 3480149"/>
                <a:gd name="connsiteX116" fmla="*/ 126951 w 5651563"/>
                <a:gd name="connsiteY116" fmla="*/ 3269983 h 3480149"/>
                <a:gd name="connsiteX117" fmla="*/ 127808 w 5651563"/>
                <a:gd name="connsiteY117" fmla="*/ 3269983 h 3480149"/>
                <a:gd name="connsiteX118" fmla="*/ 127808 w 5651563"/>
                <a:gd name="connsiteY118" fmla="*/ 3266268 h 3480149"/>
                <a:gd name="connsiteX119" fmla="*/ 127808 w 5651563"/>
                <a:gd name="connsiteY119" fmla="*/ 3266268 h 3480149"/>
                <a:gd name="connsiteX120" fmla="*/ 127808 w 5651563"/>
                <a:gd name="connsiteY120" fmla="*/ 3262648 h 3480149"/>
                <a:gd name="connsiteX121" fmla="*/ 130190 w 5651563"/>
                <a:gd name="connsiteY121" fmla="*/ 3262648 h 3480149"/>
                <a:gd name="connsiteX122" fmla="*/ 130190 w 5651563"/>
                <a:gd name="connsiteY122" fmla="*/ 3259029 h 3480149"/>
                <a:gd name="connsiteX123" fmla="*/ 130951 w 5651563"/>
                <a:gd name="connsiteY123" fmla="*/ 3259029 h 3480149"/>
                <a:gd name="connsiteX124" fmla="*/ 130951 w 5651563"/>
                <a:gd name="connsiteY124" fmla="*/ 3255409 h 3480149"/>
                <a:gd name="connsiteX125" fmla="*/ 131809 w 5651563"/>
                <a:gd name="connsiteY125" fmla="*/ 3255409 h 3480149"/>
                <a:gd name="connsiteX126" fmla="*/ 131809 w 5651563"/>
                <a:gd name="connsiteY126" fmla="*/ 3251790 h 3480149"/>
                <a:gd name="connsiteX127" fmla="*/ 133428 w 5651563"/>
                <a:gd name="connsiteY127" fmla="*/ 3251790 h 3480149"/>
                <a:gd name="connsiteX128" fmla="*/ 133428 w 5651563"/>
                <a:gd name="connsiteY128" fmla="*/ 3248170 h 3480149"/>
                <a:gd name="connsiteX129" fmla="*/ 134190 w 5651563"/>
                <a:gd name="connsiteY129" fmla="*/ 3248170 h 3480149"/>
                <a:gd name="connsiteX130" fmla="*/ 134190 w 5651563"/>
                <a:gd name="connsiteY130" fmla="*/ 3244551 h 3480149"/>
                <a:gd name="connsiteX131" fmla="*/ 135047 w 5651563"/>
                <a:gd name="connsiteY131" fmla="*/ 3244551 h 3480149"/>
                <a:gd name="connsiteX132" fmla="*/ 135047 w 5651563"/>
                <a:gd name="connsiteY132" fmla="*/ 3240931 h 3480149"/>
                <a:gd name="connsiteX133" fmla="*/ 136666 w 5651563"/>
                <a:gd name="connsiteY133" fmla="*/ 3240931 h 3480149"/>
                <a:gd name="connsiteX134" fmla="*/ 136666 w 5651563"/>
                <a:gd name="connsiteY134" fmla="*/ 3237312 h 3480149"/>
                <a:gd name="connsiteX135" fmla="*/ 137428 w 5651563"/>
                <a:gd name="connsiteY135" fmla="*/ 3237312 h 3480149"/>
                <a:gd name="connsiteX136" fmla="*/ 137428 w 5651563"/>
                <a:gd name="connsiteY136" fmla="*/ 3233692 h 3480149"/>
                <a:gd name="connsiteX137" fmla="*/ 137428 w 5651563"/>
                <a:gd name="connsiteY137" fmla="*/ 3233692 h 3480149"/>
                <a:gd name="connsiteX138" fmla="*/ 137428 w 5651563"/>
                <a:gd name="connsiteY138" fmla="*/ 3230073 h 3480149"/>
                <a:gd name="connsiteX139" fmla="*/ 139048 w 5651563"/>
                <a:gd name="connsiteY139" fmla="*/ 3230073 h 3480149"/>
                <a:gd name="connsiteX140" fmla="*/ 139048 w 5651563"/>
                <a:gd name="connsiteY140" fmla="*/ 3226453 h 3480149"/>
                <a:gd name="connsiteX141" fmla="*/ 140667 w 5651563"/>
                <a:gd name="connsiteY141" fmla="*/ 3226453 h 3480149"/>
                <a:gd name="connsiteX142" fmla="*/ 140667 w 5651563"/>
                <a:gd name="connsiteY142" fmla="*/ 3222834 h 3480149"/>
                <a:gd name="connsiteX143" fmla="*/ 141524 w 5651563"/>
                <a:gd name="connsiteY143" fmla="*/ 3222834 h 3480149"/>
                <a:gd name="connsiteX144" fmla="*/ 141524 w 5651563"/>
                <a:gd name="connsiteY144" fmla="*/ 3219214 h 3480149"/>
                <a:gd name="connsiteX145" fmla="*/ 141524 w 5651563"/>
                <a:gd name="connsiteY145" fmla="*/ 3219214 h 3480149"/>
                <a:gd name="connsiteX146" fmla="*/ 141524 w 5651563"/>
                <a:gd name="connsiteY146" fmla="*/ 3215595 h 3480149"/>
                <a:gd name="connsiteX147" fmla="*/ 141524 w 5651563"/>
                <a:gd name="connsiteY147" fmla="*/ 3215595 h 3480149"/>
                <a:gd name="connsiteX148" fmla="*/ 141524 w 5651563"/>
                <a:gd name="connsiteY148" fmla="*/ 3211975 h 3480149"/>
                <a:gd name="connsiteX149" fmla="*/ 142286 w 5651563"/>
                <a:gd name="connsiteY149" fmla="*/ 3211975 h 3480149"/>
                <a:gd name="connsiteX150" fmla="*/ 142286 w 5651563"/>
                <a:gd name="connsiteY150" fmla="*/ 3208261 h 3480149"/>
                <a:gd name="connsiteX151" fmla="*/ 142286 w 5651563"/>
                <a:gd name="connsiteY151" fmla="*/ 3208261 h 3480149"/>
                <a:gd name="connsiteX152" fmla="*/ 142286 w 5651563"/>
                <a:gd name="connsiteY152" fmla="*/ 3204641 h 3480149"/>
                <a:gd name="connsiteX153" fmla="*/ 142286 w 5651563"/>
                <a:gd name="connsiteY153" fmla="*/ 3204641 h 3480149"/>
                <a:gd name="connsiteX154" fmla="*/ 142286 w 5651563"/>
                <a:gd name="connsiteY154" fmla="*/ 3201022 h 3480149"/>
                <a:gd name="connsiteX155" fmla="*/ 143144 w 5651563"/>
                <a:gd name="connsiteY155" fmla="*/ 3201022 h 3480149"/>
                <a:gd name="connsiteX156" fmla="*/ 143144 w 5651563"/>
                <a:gd name="connsiteY156" fmla="*/ 3197402 h 3480149"/>
                <a:gd name="connsiteX157" fmla="*/ 143905 w 5651563"/>
                <a:gd name="connsiteY157" fmla="*/ 3197402 h 3480149"/>
                <a:gd name="connsiteX158" fmla="*/ 143905 w 5651563"/>
                <a:gd name="connsiteY158" fmla="*/ 3193783 h 3480149"/>
                <a:gd name="connsiteX159" fmla="*/ 144763 w 5651563"/>
                <a:gd name="connsiteY159" fmla="*/ 3193783 h 3480149"/>
                <a:gd name="connsiteX160" fmla="*/ 144763 w 5651563"/>
                <a:gd name="connsiteY160" fmla="*/ 3190163 h 3480149"/>
                <a:gd name="connsiteX161" fmla="*/ 144763 w 5651563"/>
                <a:gd name="connsiteY161" fmla="*/ 3190163 h 3480149"/>
                <a:gd name="connsiteX162" fmla="*/ 144763 w 5651563"/>
                <a:gd name="connsiteY162" fmla="*/ 3186544 h 3480149"/>
                <a:gd name="connsiteX163" fmla="*/ 144763 w 5651563"/>
                <a:gd name="connsiteY163" fmla="*/ 3186544 h 3480149"/>
                <a:gd name="connsiteX164" fmla="*/ 144763 w 5651563"/>
                <a:gd name="connsiteY164" fmla="*/ 3182924 h 3480149"/>
                <a:gd name="connsiteX165" fmla="*/ 146382 w 5651563"/>
                <a:gd name="connsiteY165" fmla="*/ 3182924 h 3480149"/>
                <a:gd name="connsiteX166" fmla="*/ 146382 w 5651563"/>
                <a:gd name="connsiteY166" fmla="*/ 3179305 h 3480149"/>
                <a:gd name="connsiteX167" fmla="*/ 147144 w 5651563"/>
                <a:gd name="connsiteY167" fmla="*/ 3179305 h 3480149"/>
                <a:gd name="connsiteX168" fmla="*/ 147144 w 5651563"/>
                <a:gd name="connsiteY168" fmla="*/ 3175685 h 3480149"/>
                <a:gd name="connsiteX169" fmla="*/ 148001 w 5651563"/>
                <a:gd name="connsiteY169" fmla="*/ 3175685 h 3480149"/>
                <a:gd name="connsiteX170" fmla="*/ 148001 w 5651563"/>
                <a:gd name="connsiteY170" fmla="*/ 3172066 h 3480149"/>
                <a:gd name="connsiteX171" fmla="*/ 148001 w 5651563"/>
                <a:gd name="connsiteY171" fmla="*/ 3172066 h 3480149"/>
                <a:gd name="connsiteX172" fmla="*/ 148001 w 5651563"/>
                <a:gd name="connsiteY172" fmla="*/ 3168446 h 3480149"/>
                <a:gd name="connsiteX173" fmla="*/ 150382 w 5651563"/>
                <a:gd name="connsiteY173" fmla="*/ 3168446 h 3480149"/>
                <a:gd name="connsiteX174" fmla="*/ 150382 w 5651563"/>
                <a:gd name="connsiteY174" fmla="*/ 3164827 h 3480149"/>
                <a:gd name="connsiteX175" fmla="*/ 152002 w 5651563"/>
                <a:gd name="connsiteY175" fmla="*/ 3164827 h 3480149"/>
                <a:gd name="connsiteX176" fmla="*/ 152002 w 5651563"/>
                <a:gd name="connsiteY176" fmla="*/ 3161207 h 3480149"/>
                <a:gd name="connsiteX177" fmla="*/ 152002 w 5651563"/>
                <a:gd name="connsiteY177" fmla="*/ 3161207 h 3480149"/>
                <a:gd name="connsiteX178" fmla="*/ 152002 w 5651563"/>
                <a:gd name="connsiteY178" fmla="*/ 3157588 h 3480149"/>
                <a:gd name="connsiteX179" fmla="*/ 152859 w 5651563"/>
                <a:gd name="connsiteY179" fmla="*/ 3157588 h 3480149"/>
                <a:gd name="connsiteX180" fmla="*/ 152859 w 5651563"/>
                <a:gd name="connsiteY180" fmla="*/ 3153968 h 3480149"/>
                <a:gd name="connsiteX181" fmla="*/ 153621 w 5651563"/>
                <a:gd name="connsiteY181" fmla="*/ 3153968 h 3480149"/>
                <a:gd name="connsiteX182" fmla="*/ 153621 w 5651563"/>
                <a:gd name="connsiteY182" fmla="*/ 3150349 h 3480149"/>
                <a:gd name="connsiteX183" fmla="*/ 154383 w 5651563"/>
                <a:gd name="connsiteY183" fmla="*/ 3150349 h 3480149"/>
                <a:gd name="connsiteX184" fmla="*/ 154383 w 5651563"/>
                <a:gd name="connsiteY184" fmla="*/ 3146634 h 3480149"/>
                <a:gd name="connsiteX185" fmla="*/ 154383 w 5651563"/>
                <a:gd name="connsiteY185" fmla="*/ 3146634 h 3480149"/>
                <a:gd name="connsiteX186" fmla="*/ 154383 w 5651563"/>
                <a:gd name="connsiteY186" fmla="*/ 3143014 h 3480149"/>
                <a:gd name="connsiteX187" fmla="*/ 155240 w 5651563"/>
                <a:gd name="connsiteY187" fmla="*/ 3143014 h 3480149"/>
                <a:gd name="connsiteX188" fmla="*/ 155240 w 5651563"/>
                <a:gd name="connsiteY188" fmla="*/ 3139395 h 3480149"/>
                <a:gd name="connsiteX189" fmla="*/ 156002 w 5651563"/>
                <a:gd name="connsiteY189" fmla="*/ 3139395 h 3480149"/>
                <a:gd name="connsiteX190" fmla="*/ 156002 w 5651563"/>
                <a:gd name="connsiteY190" fmla="*/ 3135775 h 3480149"/>
                <a:gd name="connsiteX191" fmla="*/ 156002 w 5651563"/>
                <a:gd name="connsiteY191" fmla="*/ 3135775 h 3480149"/>
                <a:gd name="connsiteX192" fmla="*/ 156002 w 5651563"/>
                <a:gd name="connsiteY192" fmla="*/ 3132156 h 3480149"/>
                <a:gd name="connsiteX193" fmla="*/ 156859 w 5651563"/>
                <a:gd name="connsiteY193" fmla="*/ 3132156 h 3480149"/>
                <a:gd name="connsiteX194" fmla="*/ 156859 w 5651563"/>
                <a:gd name="connsiteY194" fmla="*/ 3128536 h 3480149"/>
                <a:gd name="connsiteX195" fmla="*/ 156859 w 5651563"/>
                <a:gd name="connsiteY195" fmla="*/ 3128536 h 3480149"/>
                <a:gd name="connsiteX196" fmla="*/ 156859 w 5651563"/>
                <a:gd name="connsiteY196" fmla="*/ 3124917 h 3480149"/>
                <a:gd name="connsiteX197" fmla="*/ 159241 w 5651563"/>
                <a:gd name="connsiteY197" fmla="*/ 3124917 h 3480149"/>
                <a:gd name="connsiteX198" fmla="*/ 159241 w 5651563"/>
                <a:gd name="connsiteY198" fmla="*/ 3121297 h 3480149"/>
                <a:gd name="connsiteX199" fmla="*/ 160098 w 5651563"/>
                <a:gd name="connsiteY199" fmla="*/ 3121297 h 3480149"/>
                <a:gd name="connsiteX200" fmla="*/ 160098 w 5651563"/>
                <a:gd name="connsiteY200" fmla="*/ 3117678 h 3480149"/>
                <a:gd name="connsiteX201" fmla="*/ 161717 w 5651563"/>
                <a:gd name="connsiteY201" fmla="*/ 3117678 h 3480149"/>
                <a:gd name="connsiteX202" fmla="*/ 161717 w 5651563"/>
                <a:gd name="connsiteY202" fmla="*/ 3114058 h 3480149"/>
                <a:gd name="connsiteX203" fmla="*/ 161717 w 5651563"/>
                <a:gd name="connsiteY203" fmla="*/ 3114058 h 3480149"/>
                <a:gd name="connsiteX204" fmla="*/ 161717 w 5651563"/>
                <a:gd name="connsiteY204" fmla="*/ 3110439 h 3480149"/>
                <a:gd name="connsiteX205" fmla="*/ 161717 w 5651563"/>
                <a:gd name="connsiteY205" fmla="*/ 3110439 h 3480149"/>
                <a:gd name="connsiteX206" fmla="*/ 161717 w 5651563"/>
                <a:gd name="connsiteY206" fmla="*/ 3106820 h 3480149"/>
                <a:gd name="connsiteX207" fmla="*/ 162479 w 5651563"/>
                <a:gd name="connsiteY207" fmla="*/ 3106820 h 3480149"/>
                <a:gd name="connsiteX208" fmla="*/ 162479 w 5651563"/>
                <a:gd name="connsiteY208" fmla="*/ 3103200 h 3480149"/>
                <a:gd name="connsiteX209" fmla="*/ 163337 w 5651563"/>
                <a:gd name="connsiteY209" fmla="*/ 3103200 h 3480149"/>
                <a:gd name="connsiteX210" fmla="*/ 163337 w 5651563"/>
                <a:gd name="connsiteY210" fmla="*/ 3099580 h 3480149"/>
                <a:gd name="connsiteX211" fmla="*/ 164956 w 5651563"/>
                <a:gd name="connsiteY211" fmla="*/ 3099580 h 3480149"/>
                <a:gd name="connsiteX212" fmla="*/ 164956 w 5651563"/>
                <a:gd name="connsiteY212" fmla="*/ 3095961 h 3480149"/>
                <a:gd name="connsiteX213" fmla="*/ 164956 w 5651563"/>
                <a:gd name="connsiteY213" fmla="*/ 3095961 h 3480149"/>
                <a:gd name="connsiteX214" fmla="*/ 164956 w 5651563"/>
                <a:gd name="connsiteY214" fmla="*/ 3092341 h 3480149"/>
                <a:gd name="connsiteX215" fmla="*/ 164956 w 5651563"/>
                <a:gd name="connsiteY215" fmla="*/ 3092341 h 3480149"/>
                <a:gd name="connsiteX216" fmla="*/ 164956 w 5651563"/>
                <a:gd name="connsiteY216" fmla="*/ 3088722 h 3480149"/>
                <a:gd name="connsiteX217" fmla="*/ 166575 w 5651563"/>
                <a:gd name="connsiteY217" fmla="*/ 3088722 h 3480149"/>
                <a:gd name="connsiteX218" fmla="*/ 166575 w 5651563"/>
                <a:gd name="connsiteY218" fmla="*/ 3085007 h 3480149"/>
                <a:gd name="connsiteX219" fmla="*/ 167337 w 5651563"/>
                <a:gd name="connsiteY219" fmla="*/ 3085007 h 3480149"/>
                <a:gd name="connsiteX220" fmla="*/ 167337 w 5651563"/>
                <a:gd name="connsiteY220" fmla="*/ 3081388 h 3480149"/>
                <a:gd name="connsiteX221" fmla="*/ 168956 w 5651563"/>
                <a:gd name="connsiteY221" fmla="*/ 3081388 h 3480149"/>
                <a:gd name="connsiteX222" fmla="*/ 168956 w 5651563"/>
                <a:gd name="connsiteY222" fmla="*/ 3077768 h 3480149"/>
                <a:gd name="connsiteX223" fmla="*/ 169813 w 5651563"/>
                <a:gd name="connsiteY223" fmla="*/ 3077768 h 3480149"/>
                <a:gd name="connsiteX224" fmla="*/ 169813 w 5651563"/>
                <a:gd name="connsiteY224" fmla="*/ 3074149 h 3480149"/>
                <a:gd name="connsiteX225" fmla="*/ 172195 w 5651563"/>
                <a:gd name="connsiteY225" fmla="*/ 3074149 h 3480149"/>
                <a:gd name="connsiteX226" fmla="*/ 172195 w 5651563"/>
                <a:gd name="connsiteY226" fmla="*/ 3070529 h 3480149"/>
                <a:gd name="connsiteX227" fmla="*/ 172195 w 5651563"/>
                <a:gd name="connsiteY227" fmla="*/ 3070529 h 3480149"/>
                <a:gd name="connsiteX228" fmla="*/ 172195 w 5651563"/>
                <a:gd name="connsiteY228" fmla="*/ 3066910 h 3480149"/>
                <a:gd name="connsiteX229" fmla="*/ 173052 w 5651563"/>
                <a:gd name="connsiteY229" fmla="*/ 3066910 h 3480149"/>
                <a:gd name="connsiteX230" fmla="*/ 173052 w 5651563"/>
                <a:gd name="connsiteY230" fmla="*/ 3063290 h 3480149"/>
                <a:gd name="connsiteX231" fmla="*/ 174671 w 5651563"/>
                <a:gd name="connsiteY231" fmla="*/ 3063290 h 3480149"/>
                <a:gd name="connsiteX232" fmla="*/ 174671 w 5651563"/>
                <a:gd name="connsiteY232" fmla="*/ 3059671 h 3480149"/>
                <a:gd name="connsiteX233" fmla="*/ 178672 w 5651563"/>
                <a:gd name="connsiteY233" fmla="*/ 3059671 h 3480149"/>
                <a:gd name="connsiteX234" fmla="*/ 178672 w 5651563"/>
                <a:gd name="connsiteY234" fmla="*/ 3056051 h 3480149"/>
                <a:gd name="connsiteX235" fmla="*/ 179434 w 5651563"/>
                <a:gd name="connsiteY235" fmla="*/ 3056051 h 3480149"/>
                <a:gd name="connsiteX236" fmla="*/ 179434 w 5651563"/>
                <a:gd name="connsiteY236" fmla="*/ 3052432 h 3480149"/>
                <a:gd name="connsiteX237" fmla="*/ 180291 w 5651563"/>
                <a:gd name="connsiteY237" fmla="*/ 3052432 h 3480149"/>
                <a:gd name="connsiteX238" fmla="*/ 180291 w 5651563"/>
                <a:gd name="connsiteY238" fmla="*/ 3048812 h 3480149"/>
                <a:gd name="connsiteX239" fmla="*/ 180291 w 5651563"/>
                <a:gd name="connsiteY239" fmla="*/ 3048812 h 3480149"/>
                <a:gd name="connsiteX240" fmla="*/ 180291 w 5651563"/>
                <a:gd name="connsiteY240" fmla="*/ 3045193 h 3480149"/>
                <a:gd name="connsiteX241" fmla="*/ 181053 w 5651563"/>
                <a:gd name="connsiteY241" fmla="*/ 3045193 h 3480149"/>
                <a:gd name="connsiteX242" fmla="*/ 181053 w 5651563"/>
                <a:gd name="connsiteY242" fmla="*/ 3041573 h 3480149"/>
                <a:gd name="connsiteX243" fmla="*/ 181910 w 5651563"/>
                <a:gd name="connsiteY243" fmla="*/ 3041573 h 3480149"/>
                <a:gd name="connsiteX244" fmla="*/ 181910 w 5651563"/>
                <a:gd name="connsiteY244" fmla="*/ 3037954 h 3480149"/>
                <a:gd name="connsiteX245" fmla="*/ 185149 w 5651563"/>
                <a:gd name="connsiteY245" fmla="*/ 3037954 h 3480149"/>
                <a:gd name="connsiteX246" fmla="*/ 185149 w 5651563"/>
                <a:gd name="connsiteY246" fmla="*/ 3034334 h 3480149"/>
                <a:gd name="connsiteX247" fmla="*/ 185149 w 5651563"/>
                <a:gd name="connsiteY247" fmla="*/ 3034334 h 3480149"/>
                <a:gd name="connsiteX248" fmla="*/ 185149 w 5651563"/>
                <a:gd name="connsiteY248" fmla="*/ 3030715 h 3480149"/>
                <a:gd name="connsiteX249" fmla="*/ 185149 w 5651563"/>
                <a:gd name="connsiteY249" fmla="*/ 3030715 h 3480149"/>
                <a:gd name="connsiteX250" fmla="*/ 185149 w 5651563"/>
                <a:gd name="connsiteY250" fmla="*/ 3027095 h 3480149"/>
                <a:gd name="connsiteX251" fmla="*/ 185149 w 5651563"/>
                <a:gd name="connsiteY251" fmla="*/ 3027095 h 3480149"/>
                <a:gd name="connsiteX252" fmla="*/ 185149 w 5651563"/>
                <a:gd name="connsiteY252" fmla="*/ 3023380 h 3480149"/>
                <a:gd name="connsiteX253" fmla="*/ 185149 w 5651563"/>
                <a:gd name="connsiteY253" fmla="*/ 3023380 h 3480149"/>
                <a:gd name="connsiteX254" fmla="*/ 185149 w 5651563"/>
                <a:gd name="connsiteY254" fmla="*/ 3019761 h 3480149"/>
                <a:gd name="connsiteX255" fmla="*/ 185149 w 5651563"/>
                <a:gd name="connsiteY255" fmla="*/ 3019761 h 3480149"/>
                <a:gd name="connsiteX256" fmla="*/ 185149 w 5651563"/>
                <a:gd name="connsiteY256" fmla="*/ 3016141 h 3480149"/>
                <a:gd name="connsiteX257" fmla="*/ 185911 w 5651563"/>
                <a:gd name="connsiteY257" fmla="*/ 3016141 h 3480149"/>
                <a:gd name="connsiteX258" fmla="*/ 185911 w 5651563"/>
                <a:gd name="connsiteY258" fmla="*/ 3012522 h 3480149"/>
                <a:gd name="connsiteX259" fmla="*/ 186768 w 5651563"/>
                <a:gd name="connsiteY259" fmla="*/ 3012522 h 3480149"/>
                <a:gd name="connsiteX260" fmla="*/ 186768 w 5651563"/>
                <a:gd name="connsiteY260" fmla="*/ 3008903 h 3480149"/>
                <a:gd name="connsiteX261" fmla="*/ 187530 w 5651563"/>
                <a:gd name="connsiteY261" fmla="*/ 3008903 h 3480149"/>
                <a:gd name="connsiteX262" fmla="*/ 187530 w 5651563"/>
                <a:gd name="connsiteY262" fmla="*/ 3005283 h 3480149"/>
                <a:gd name="connsiteX263" fmla="*/ 188387 w 5651563"/>
                <a:gd name="connsiteY263" fmla="*/ 3005283 h 3480149"/>
                <a:gd name="connsiteX264" fmla="*/ 188387 w 5651563"/>
                <a:gd name="connsiteY264" fmla="*/ 3001663 h 3480149"/>
                <a:gd name="connsiteX265" fmla="*/ 189149 w 5651563"/>
                <a:gd name="connsiteY265" fmla="*/ 3001663 h 3480149"/>
                <a:gd name="connsiteX266" fmla="*/ 189149 w 5651563"/>
                <a:gd name="connsiteY266" fmla="*/ 2998044 h 3480149"/>
                <a:gd name="connsiteX267" fmla="*/ 190769 w 5651563"/>
                <a:gd name="connsiteY267" fmla="*/ 2998044 h 3480149"/>
                <a:gd name="connsiteX268" fmla="*/ 190769 w 5651563"/>
                <a:gd name="connsiteY268" fmla="*/ 2994424 h 3480149"/>
                <a:gd name="connsiteX269" fmla="*/ 190769 w 5651563"/>
                <a:gd name="connsiteY269" fmla="*/ 2994424 h 3480149"/>
                <a:gd name="connsiteX270" fmla="*/ 190769 w 5651563"/>
                <a:gd name="connsiteY270" fmla="*/ 2990805 h 3480149"/>
                <a:gd name="connsiteX271" fmla="*/ 190769 w 5651563"/>
                <a:gd name="connsiteY271" fmla="*/ 2990805 h 3480149"/>
                <a:gd name="connsiteX272" fmla="*/ 190769 w 5651563"/>
                <a:gd name="connsiteY272" fmla="*/ 2987185 h 3480149"/>
                <a:gd name="connsiteX273" fmla="*/ 191626 w 5651563"/>
                <a:gd name="connsiteY273" fmla="*/ 2987185 h 3480149"/>
                <a:gd name="connsiteX274" fmla="*/ 191626 w 5651563"/>
                <a:gd name="connsiteY274" fmla="*/ 2983566 h 3480149"/>
                <a:gd name="connsiteX275" fmla="*/ 192388 w 5651563"/>
                <a:gd name="connsiteY275" fmla="*/ 2983566 h 3480149"/>
                <a:gd name="connsiteX276" fmla="*/ 192388 w 5651563"/>
                <a:gd name="connsiteY276" fmla="*/ 2979946 h 3480149"/>
                <a:gd name="connsiteX277" fmla="*/ 192388 w 5651563"/>
                <a:gd name="connsiteY277" fmla="*/ 2979946 h 3480149"/>
                <a:gd name="connsiteX278" fmla="*/ 192388 w 5651563"/>
                <a:gd name="connsiteY278" fmla="*/ 2976327 h 3480149"/>
                <a:gd name="connsiteX279" fmla="*/ 193245 w 5651563"/>
                <a:gd name="connsiteY279" fmla="*/ 2976327 h 3480149"/>
                <a:gd name="connsiteX280" fmla="*/ 193245 w 5651563"/>
                <a:gd name="connsiteY280" fmla="*/ 2972707 h 3480149"/>
                <a:gd name="connsiteX281" fmla="*/ 193245 w 5651563"/>
                <a:gd name="connsiteY281" fmla="*/ 2972707 h 3480149"/>
                <a:gd name="connsiteX282" fmla="*/ 193245 w 5651563"/>
                <a:gd name="connsiteY282" fmla="*/ 2969088 h 3480149"/>
                <a:gd name="connsiteX283" fmla="*/ 193245 w 5651563"/>
                <a:gd name="connsiteY283" fmla="*/ 2969088 h 3480149"/>
                <a:gd name="connsiteX284" fmla="*/ 193245 w 5651563"/>
                <a:gd name="connsiteY284" fmla="*/ 2965468 h 3480149"/>
                <a:gd name="connsiteX285" fmla="*/ 194007 w 5651563"/>
                <a:gd name="connsiteY285" fmla="*/ 2965468 h 3480149"/>
                <a:gd name="connsiteX286" fmla="*/ 194007 w 5651563"/>
                <a:gd name="connsiteY286" fmla="*/ 2961754 h 3480149"/>
                <a:gd name="connsiteX287" fmla="*/ 194007 w 5651563"/>
                <a:gd name="connsiteY287" fmla="*/ 2961754 h 3480149"/>
                <a:gd name="connsiteX288" fmla="*/ 194007 w 5651563"/>
                <a:gd name="connsiteY288" fmla="*/ 2958134 h 3480149"/>
                <a:gd name="connsiteX289" fmla="*/ 195626 w 5651563"/>
                <a:gd name="connsiteY289" fmla="*/ 2958134 h 3480149"/>
                <a:gd name="connsiteX290" fmla="*/ 195626 w 5651563"/>
                <a:gd name="connsiteY290" fmla="*/ 2954515 h 3480149"/>
                <a:gd name="connsiteX291" fmla="*/ 195626 w 5651563"/>
                <a:gd name="connsiteY291" fmla="*/ 2954515 h 3480149"/>
                <a:gd name="connsiteX292" fmla="*/ 195626 w 5651563"/>
                <a:gd name="connsiteY292" fmla="*/ 2950895 h 3480149"/>
                <a:gd name="connsiteX293" fmla="*/ 196483 w 5651563"/>
                <a:gd name="connsiteY293" fmla="*/ 2950895 h 3480149"/>
                <a:gd name="connsiteX294" fmla="*/ 196483 w 5651563"/>
                <a:gd name="connsiteY294" fmla="*/ 2947276 h 3480149"/>
                <a:gd name="connsiteX295" fmla="*/ 197245 w 5651563"/>
                <a:gd name="connsiteY295" fmla="*/ 2947276 h 3480149"/>
                <a:gd name="connsiteX296" fmla="*/ 197245 w 5651563"/>
                <a:gd name="connsiteY296" fmla="*/ 2943656 h 3480149"/>
                <a:gd name="connsiteX297" fmla="*/ 198865 w 5651563"/>
                <a:gd name="connsiteY297" fmla="*/ 2943656 h 3480149"/>
                <a:gd name="connsiteX298" fmla="*/ 198865 w 5651563"/>
                <a:gd name="connsiteY298" fmla="*/ 2940037 h 3480149"/>
                <a:gd name="connsiteX299" fmla="*/ 199722 w 5651563"/>
                <a:gd name="connsiteY299" fmla="*/ 2940037 h 3480149"/>
                <a:gd name="connsiteX300" fmla="*/ 199722 w 5651563"/>
                <a:gd name="connsiteY300" fmla="*/ 2936417 h 3480149"/>
                <a:gd name="connsiteX301" fmla="*/ 199722 w 5651563"/>
                <a:gd name="connsiteY301" fmla="*/ 2936417 h 3480149"/>
                <a:gd name="connsiteX302" fmla="*/ 199722 w 5651563"/>
                <a:gd name="connsiteY302" fmla="*/ 2932798 h 3480149"/>
                <a:gd name="connsiteX303" fmla="*/ 200484 w 5651563"/>
                <a:gd name="connsiteY303" fmla="*/ 2932798 h 3480149"/>
                <a:gd name="connsiteX304" fmla="*/ 200484 w 5651563"/>
                <a:gd name="connsiteY304" fmla="*/ 2929178 h 3480149"/>
                <a:gd name="connsiteX305" fmla="*/ 201341 w 5651563"/>
                <a:gd name="connsiteY305" fmla="*/ 2929178 h 3480149"/>
                <a:gd name="connsiteX306" fmla="*/ 201341 w 5651563"/>
                <a:gd name="connsiteY306" fmla="*/ 2925559 h 3480149"/>
                <a:gd name="connsiteX307" fmla="*/ 201341 w 5651563"/>
                <a:gd name="connsiteY307" fmla="*/ 2925559 h 3480149"/>
                <a:gd name="connsiteX308" fmla="*/ 201341 w 5651563"/>
                <a:gd name="connsiteY308" fmla="*/ 2921939 h 3480149"/>
                <a:gd name="connsiteX309" fmla="*/ 202103 w 5651563"/>
                <a:gd name="connsiteY309" fmla="*/ 2921939 h 3480149"/>
                <a:gd name="connsiteX310" fmla="*/ 202103 w 5651563"/>
                <a:gd name="connsiteY310" fmla="*/ 2918320 h 3480149"/>
                <a:gd name="connsiteX311" fmla="*/ 203723 w 5651563"/>
                <a:gd name="connsiteY311" fmla="*/ 2918320 h 3480149"/>
                <a:gd name="connsiteX312" fmla="*/ 203723 w 5651563"/>
                <a:gd name="connsiteY312" fmla="*/ 2914700 h 3480149"/>
                <a:gd name="connsiteX313" fmla="*/ 205342 w 5651563"/>
                <a:gd name="connsiteY313" fmla="*/ 2914700 h 3480149"/>
                <a:gd name="connsiteX314" fmla="*/ 205342 w 5651563"/>
                <a:gd name="connsiteY314" fmla="*/ 2911081 h 3480149"/>
                <a:gd name="connsiteX315" fmla="*/ 205342 w 5651563"/>
                <a:gd name="connsiteY315" fmla="*/ 2911081 h 3480149"/>
                <a:gd name="connsiteX316" fmla="*/ 205342 w 5651563"/>
                <a:gd name="connsiteY316" fmla="*/ 2907461 h 3480149"/>
                <a:gd name="connsiteX317" fmla="*/ 205342 w 5651563"/>
                <a:gd name="connsiteY317" fmla="*/ 2907461 h 3480149"/>
                <a:gd name="connsiteX318" fmla="*/ 205342 w 5651563"/>
                <a:gd name="connsiteY318" fmla="*/ 2903841 h 3480149"/>
                <a:gd name="connsiteX319" fmla="*/ 206961 w 5651563"/>
                <a:gd name="connsiteY319" fmla="*/ 2903841 h 3480149"/>
                <a:gd name="connsiteX320" fmla="*/ 206961 w 5651563"/>
                <a:gd name="connsiteY320" fmla="*/ 2900127 h 3480149"/>
                <a:gd name="connsiteX321" fmla="*/ 206961 w 5651563"/>
                <a:gd name="connsiteY321" fmla="*/ 2900127 h 3480149"/>
                <a:gd name="connsiteX322" fmla="*/ 206961 w 5651563"/>
                <a:gd name="connsiteY322" fmla="*/ 2896507 h 3480149"/>
                <a:gd name="connsiteX323" fmla="*/ 207723 w 5651563"/>
                <a:gd name="connsiteY323" fmla="*/ 2896507 h 3480149"/>
                <a:gd name="connsiteX324" fmla="*/ 207723 w 5651563"/>
                <a:gd name="connsiteY324" fmla="*/ 2892888 h 3480149"/>
                <a:gd name="connsiteX325" fmla="*/ 208580 w 5651563"/>
                <a:gd name="connsiteY325" fmla="*/ 2892888 h 3480149"/>
                <a:gd name="connsiteX326" fmla="*/ 208580 w 5651563"/>
                <a:gd name="connsiteY326" fmla="*/ 2889268 h 3480149"/>
                <a:gd name="connsiteX327" fmla="*/ 208580 w 5651563"/>
                <a:gd name="connsiteY327" fmla="*/ 2889268 h 3480149"/>
                <a:gd name="connsiteX328" fmla="*/ 208580 w 5651563"/>
                <a:gd name="connsiteY328" fmla="*/ 2885649 h 3480149"/>
                <a:gd name="connsiteX329" fmla="*/ 209342 w 5651563"/>
                <a:gd name="connsiteY329" fmla="*/ 2885649 h 3480149"/>
                <a:gd name="connsiteX330" fmla="*/ 209342 w 5651563"/>
                <a:gd name="connsiteY330" fmla="*/ 2882029 h 3480149"/>
                <a:gd name="connsiteX331" fmla="*/ 210199 w 5651563"/>
                <a:gd name="connsiteY331" fmla="*/ 2882029 h 3480149"/>
                <a:gd name="connsiteX332" fmla="*/ 210199 w 5651563"/>
                <a:gd name="connsiteY332" fmla="*/ 2878410 h 3480149"/>
                <a:gd name="connsiteX333" fmla="*/ 211819 w 5651563"/>
                <a:gd name="connsiteY333" fmla="*/ 2878410 h 3480149"/>
                <a:gd name="connsiteX334" fmla="*/ 211819 w 5651563"/>
                <a:gd name="connsiteY334" fmla="*/ 2874790 h 3480149"/>
                <a:gd name="connsiteX335" fmla="*/ 211819 w 5651563"/>
                <a:gd name="connsiteY335" fmla="*/ 2874790 h 3480149"/>
                <a:gd name="connsiteX336" fmla="*/ 211819 w 5651563"/>
                <a:gd name="connsiteY336" fmla="*/ 2871171 h 3480149"/>
                <a:gd name="connsiteX337" fmla="*/ 211819 w 5651563"/>
                <a:gd name="connsiteY337" fmla="*/ 2871171 h 3480149"/>
                <a:gd name="connsiteX338" fmla="*/ 211819 w 5651563"/>
                <a:gd name="connsiteY338" fmla="*/ 2867551 h 3480149"/>
                <a:gd name="connsiteX339" fmla="*/ 211819 w 5651563"/>
                <a:gd name="connsiteY339" fmla="*/ 2867551 h 3480149"/>
                <a:gd name="connsiteX340" fmla="*/ 211819 w 5651563"/>
                <a:gd name="connsiteY340" fmla="*/ 2863932 h 3480149"/>
                <a:gd name="connsiteX341" fmla="*/ 213438 w 5651563"/>
                <a:gd name="connsiteY341" fmla="*/ 2863932 h 3480149"/>
                <a:gd name="connsiteX342" fmla="*/ 213438 w 5651563"/>
                <a:gd name="connsiteY342" fmla="*/ 2860312 h 3480149"/>
                <a:gd name="connsiteX343" fmla="*/ 213438 w 5651563"/>
                <a:gd name="connsiteY343" fmla="*/ 2860312 h 3480149"/>
                <a:gd name="connsiteX344" fmla="*/ 213438 w 5651563"/>
                <a:gd name="connsiteY344" fmla="*/ 2856693 h 3480149"/>
                <a:gd name="connsiteX345" fmla="*/ 213438 w 5651563"/>
                <a:gd name="connsiteY345" fmla="*/ 2856693 h 3480149"/>
                <a:gd name="connsiteX346" fmla="*/ 213438 w 5651563"/>
                <a:gd name="connsiteY346" fmla="*/ 2853073 h 3480149"/>
                <a:gd name="connsiteX347" fmla="*/ 213438 w 5651563"/>
                <a:gd name="connsiteY347" fmla="*/ 2853073 h 3480149"/>
                <a:gd name="connsiteX348" fmla="*/ 213438 w 5651563"/>
                <a:gd name="connsiteY348" fmla="*/ 2849454 h 3480149"/>
                <a:gd name="connsiteX349" fmla="*/ 215057 w 5651563"/>
                <a:gd name="connsiteY349" fmla="*/ 2849454 h 3480149"/>
                <a:gd name="connsiteX350" fmla="*/ 215057 w 5651563"/>
                <a:gd name="connsiteY350" fmla="*/ 2845834 h 3480149"/>
                <a:gd name="connsiteX351" fmla="*/ 215819 w 5651563"/>
                <a:gd name="connsiteY351" fmla="*/ 2845834 h 3480149"/>
                <a:gd name="connsiteX352" fmla="*/ 215819 w 5651563"/>
                <a:gd name="connsiteY352" fmla="*/ 2842215 h 3480149"/>
                <a:gd name="connsiteX353" fmla="*/ 216676 w 5651563"/>
                <a:gd name="connsiteY353" fmla="*/ 2842215 h 3480149"/>
                <a:gd name="connsiteX354" fmla="*/ 216676 w 5651563"/>
                <a:gd name="connsiteY354" fmla="*/ 2838500 h 3480149"/>
                <a:gd name="connsiteX355" fmla="*/ 217438 w 5651563"/>
                <a:gd name="connsiteY355" fmla="*/ 2838500 h 3480149"/>
                <a:gd name="connsiteX356" fmla="*/ 217438 w 5651563"/>
                <a:gd name="connsiteY356" fmla="*/ 2834881 h 3480149"/>
                <a:gd name="connsiteX357" fmla="*/ 217438 w 5651563"/>
                <a:gd name="connsiteY357" fmla="*/ 2834881 h 3480149"/>
                <a:gd name="connsiteX358" fmla="*/ 217438 w 5651563"/>
                <a:gd name="connsiteY358" fmla="*/ 2831261 h 3480149"/>
                <a:gd name="connsiteX359" fmla="*/ 220677 w 5651563"/>
                <a:gd name="connsiteY359" fmla="*/ 2831261 h 3480149"/>
                <a:gd name="connsiteX360" fmla="*/ 220677 w 5651563"/>
                <a:gd name="connsiteY360" fmla="*/ 2827641 h 3480149"/>
                <a:gd name="connsiteX361" fmla="*/ 220677 w 5651563"/>
                <a:gd name="connsiteY361" fmla="*/ 2827641 h 3480149"/>
                <a:gd name="connsiteX362" fmla="*/ 220677 w 5651563"/>
                <a:gd name="connsiteY362" fmla="*/ 2824022 h 3480149"/>
                <a:gd name="connsiteX363" fmla="*/ 220677 w 5651563"/>
                <a:gd name="connsiteY363" fmla="*/ 2824022 h 3480149"/>
                <a:gd name="connsiteX364" fmla="*/ 220677 w 5651563"/>
                <a:gd name="connsiteY364" fmla="*/ 2820403 h 3480149"/>
                <a:gd name="connsiteX365" fmla="*/ 221534 w 5651563"/>
                <a:gd name="connsiteY365" fmla="*/ 2820403 h 3480149"/>
                <a:gd name="connsiteX366" fmla="*/ 221534 w 5651563"/>
                <a:gd name="connsiteY366" fmla="*/ 2816783 h 3480149"/>
                <a:gd name="connsiteX367" fmla="*/ 223153 w 5651563"/>
                <a:gd name="connsiteY367" fmla="*/ 2816783 h 3480149"/>
                <a:gd name="connsiteX368" fmla="*/ 223153 w 5651563"/>
                <a:gd name="connsiteY368" fmla="*/ 2813164 h 3480149"/>
                <a:gd name="connsiteX369" fmla="*/ 223153 w 5651563"/>
                <a:gd name="connsiteY369" fmla="*/ 2813164 h 3480149"/>
                <a:gd name="connsiteX370" fmla="*/ 223153 w 5651563"/>
                <a:gd name="connsiteY370" fmla="*/ 2809544 h 3480149"/>
                <a:gd name="connsiteX371" fmla="*/ 223153 w 5651563"/>
                <a:gd name="connsiteY371" fmla="*/ 2809544 h 3480149"/>
                <a:gd name="connsiteX372" fmla="*/ 223153 w 5651563"/>
                <a:gd name="connsiteY372" fmla="*/ 2805924 h 3480149"/>
                <a:gd name="connsiteX373" fmla="*/ 223916 w 5651563"/>
                <a:gd name="connsiteY373" fmla="*/ 2805924 h 3480149"/>
                <a:gd name="connsiteX374" fmla="*/ 223916 w 5651563"/>
                <a:gd name="connsiteY374" fmla="*/ 2802305 h 3480149"/>
                <a:gd name="connsiteX375" fmla="*/ 223916 w 5651563"/>
                <a:gd name="connsiteY375" fmla="*/ 2802305 h 3480149"/>
                <a:gd name="connsiteX376" fmla="*/ 223916 w 5651563"/>
                <a:gd name="connsiteY376" fmla="*/ 2798686 h 3480149"/>
                <a:gd name="connsiteX377" fmla="*/ 223916 w 5651563"/>
                <a:gd name="connsiteY377" fmla="*/ 2798686 h 3480149"/>
                <a:gd name="connsiteX378" fmla="*/ 223916 w 5651563"/>
                <a:gd name="connsiteY378" fmla="*/ 2795066 h 3480149"/>
                <a:gd name="connsiteX379" fmla="*/ 224773 w 5651563"/>
                <a:gd name="connsiteY379" fmla="*/ 2795066 h 3480149"/>
                <a:gd name="connsiteX380" fmla="*/ 224773 w 5651563"/>
                <a:gd name="connsiteY380" fmla="*/ 2791447 h 3480149"/>
                <a:gd name="connsiteX381" fmla="*/ 224773 w 5651563"/>
                <a:gd name="connsiteY381" fmla="*/ 2791447 h 3480149"/>
                <a:gd name="connsiteX382" fmla="*/ 224773 w 5651563"/>
                <a:gd name="connsiteY382" fmla="*/ 2787827 h 3480149"/>
                <a:gd name="connsiteX383" fmla="*/ 225535 w 5651563"/>
                <a:gd name="connsiteY383" fmla="*/ 2787827 h 3480149"/>
                <a:gd name="connsiteX384" fmla="*/ 225535 w 5651563"/>
                <a:gd name="connsiteY384" fmla="*/ 2784208 h 3480149"/>
                <a:gd name="connsiteX385" fmla="*/ 228773 w 5651563"/>
                <a:gd name="connsiteY385" fmla="*/ 2784208 h 3480149"/>
                <a:gd name="connsiteX386" fmla="*/ 228773 w 5651563"/>
                <a:gd name="connsiteY386" fmla="*/ 2780493 h 3480149"/>
                <a:gd name="connsiteX387" fmla="*/ 229535 w 5651563"/>
                <a:gd name="connsiteY387" fmla="*/ 2780493 h 3480149"/>
                <a:gd name="connsiteX388" fmla="*/ 229535 w 5651563"/>
                <a:gd name="connsiteY388" fmla="*/ 2776873 h 3480149"/>
                <a:gd name="connsiteX389" fmla="*/ 230392 w 5651563"/>
                <a:gd name="connsiteY389" fmla="*/ 2776873 h 3480149"/>
                <a:gd name="connsiteX390" fmla="*/ 230392 w 5651563"/>
                <a:gd name="connsiteY390" fmla="*/ 2773254 h 3480149"/>
                <a:gd name="connsiteX391" fmla="*/ 232012 w 5651563"/>
                <a:gd name="connsiteY391" fmla="*/ 2773254 h 3480149"/>
                <a:gd name="connsiteX392" fmla="*/ 232012 w 5651563"/>
                <a:gd name="connsiteY392" fmla="*/ 2769634 h 3480149"/>
                <a:gd name="connsiteX393" fmla="*/ 232012 w 5651563"/>
                <a:gd name="connsiteY393" fmla="*/ 2769634 h 3480149"/>
                <a:gd name="connsiteX394" fmla="*/ 232012 w 5651563"/>
                <a:gd name="connsiteY394" fmla="*/ 2766015 h 3480149"/>
                <a:gd name="connsiteX395" fmla="*/ 232774 w 5651563"/>
                <a:gd name="connsiteY395" fmla="*/ 2766015 h 3480149"/>
                <a:gd name="connsiteX396" fmla="*/ 232774 w 5651563"/>
                <a:gd name="connsiteY396" fmla="*/ 2762395 h 3480149"/>
                <a:gd name="connsiteX397" fmla="*/ 232774 w 5651563"/>
                <a:gd name="connsiteY397" fmla="*/ 2762395 h 3480149"/>
                <a:gd name="connsiteX398" fmla="*/ 232774 w 5651563"/>
                <a:gd name="connsiteY398" fmla="*/ 2758776 h 3480149"/>
                <a:gd name="connsiteX399" fmla="*/ 233631 w 5651563"/>
                <a:gd name="connsiteY399" fmla="*/ 2758776 h 3480149"/>
                <a:gd name="connsiteX400" fmla="*/ 233631 w 5651563"/>
                <a:gd name="connsiteY400" fmla="*/ 2755156 h 3480149"/>
                <a:gd name="connsiteX401" fmla="*/ 233631 w 5651563"/>
                <a:gd name="connsiteY401" fmla="*/ 2755156 h 3480149"/>
                <a:gd name="connsiteX402" fmla="*/ 233631 w 5651563"/>
                <a:gd name="connsiteY402" fmla="*/ 2751537 h 3480149"/>
                <a:gd name="connsiteX403" fmla="*/ 233631 w 5651563"/>
                <a:gd name="connsiteY403" fmla="*/ 2751537 h 3480149"/>
                <a:gd name="connsiteX404" fmla="*/ 233631 w 5651563"/>
                <a:gd name="connsiteY404" fmla="*/ 2747917 h 3480149"/>
                <a:gd name="connsiteX405" fmla="*/ 234393 w 5651563"/>
                <a:gd name="connsiteY405" fmla="*/ 2747917 h 3480149"/>
                <a:gd name="connsiteX406" fmla="*/ 234393 w 5651563"/>
                <a:gd name="connsiteY406" fmla="*/ 2744298 h 3480149"/>
                <a:gd name="connsiteX407" fmla="*/ 234393 w 5651563"/>
                <a:gd name="connsiteY407" fmla="*/ 2744298 h 3480149"/>
                <a:gd name="connsiteX408" fmla="*/ 234393 w 5651563"/>
                <a:gd name="connsiteY408" fmla="*/ 2740678 h 3480149"/>
                <a:gd name="connsiteX409" fmla="*/ 235250 w 5651563"/>
                <a:gd name="connsiteY409" fmla="*/ 2740678 h 3480149"/>
                <a:gd name="connsiteX410" fmla="*/ 235250 w 5651563"/>
                <a:gd name="connsiteY410" fmla="*/ 2737059 h 3480149"/>
                <a:gd name="connsiteX411" fmla="*/ 236012 w 5651563"/>
                <a:gd name="connsiteY411" fmla="*/ 2737059 h 3480149"/>
                <a:gd name="connsiteX412" fmla="*/ 236012 w 5651563"/>
                <a:gd name="connsiteY412" fmla="*/ 2733439 h 3480149"/>
                <a:gd name="connsiteX413" fmla="*/ 236012 w 5651563"/>
                <a:gd name="connsiteY413" fmla="*/ 2733439 h 3480149"/>
                <a:gd name="connsiteX414" fmla="*/ 236012 w 5651563"/>
                <a:gd name="connsiteY414" fmla="*/ 2729820 h 3480149"/>
                <a:gd name="connsiteX415" fmla="*/ 237632 w 5651563"/>
                <a:gd name="connsiteY415" fmla="*/ 2729820 h 3480149"/>
                <a:gd name="connsiteX416" fmla="*/ 237632 w 5651563"/>
                <a:gd name="connsiteY416" fmla="*/ 2726200 h 3480149"/>
                <a:gd name="connsiteX417" fmla="*/ 237632 w 5651563"/>
                <a:gd name="connsiteY417" fmla="*/ 2726200 h 3480149"/>
                <a:gd name="connsiteX418" fmla="*/ 237632 w 5651563"/>
                <a:gd name="connsiteY418" fmla="*/ 2722581 h 3480149"/>
                <a:gd name="connsiteX419" fmla="*/ 237632 w 5651563"/>
                <a:gd name="connsiteY419" fmla="*/ 2722581 h 3480149"/>
                <a:gd name="connsiteX420" fmla="*/ 237632 w 5651563"/>
                <a:gd name="connsiteY420" fmla="*/ 2718866 h 3480149"/>
                <a:gd name="connsiteX421" fmla="*/ 238489 w 5651563"/>
                <a:gd name="connsiteY421" fmla="*/ 2718866 h 3480149"/>
                <a:gd name="connsiteX422" fmla="*/ 238489 w 5651563"/>
                <a:gd name="connsiteY422" fmla="*/ 2715247 h 3480149"/>
                <a:gd name="connsiteX423" fmla="*/ 238489 w 5651563"/>
                <a:gd name="connsiteY423" fmla="*/ 2715247 h 3480149"/>
                <a:gd name="connsiteX424" fmla="*/ 238489 w 5651563"/>
                <a:gd name="connsiteY424" fmla="*/ 2711627 h 3480149"/>
                <a:gd name="connsiteX425" fmla="*/ 238489 w 5651563"/>
                <a:gd name="connsiteY425" fmla="*/ 2711627 h 3480149"/>
                <a:gd name="connsiteX426" fmla="*/ 238489 w 5651563"/>
                <a:gd name="connsiteY426" fmla="*/ 2708008 h 3480149"/>
                <a:gd name="connsiteX427" fmla="*/ 240108 w 5651563"/>
                <a:gd name="connsiteY427" fmla="*/ 2708008 h 3480149"/>
                <a:gd name="connsiteX428" fmla="*/ 240108 w 5651563"/>
                <a:gd name="connsiteY428" fmla="*/ 2704388 h 3480149"/>
                <a:gd name="connsiteX429" fmla="*/ 240108 w 5651563"/>
                <a:gd name="connsiteY429" fmla="*/ 2704388 h 3480149"/>
                <a:gd name="connsiteX430" fmla="*/ 240108 w 5651563"/>
                <a:gd name="connsiteY430" fmla="*/ 2700769 h 3480149"/>
                <a:gd name="connsiteX431" fmla="*/ 241727 w 5651563"/>
                <a:gd name="connsiteY431" fmla="*/ 2700769 h 3480149"/>
                <a:gd name="connsiteX432" fmla="*/ 241727 w 5651563"/>
                <a:gd name="connsiteY432" fmla="*/ 2697149 h 3480149"/>
                <a:gd name="connsiteX433" fmla="*/ 242489 w 5651563"/>
                <a:gd name="connsiteY433" fmla="*/ 2697149 h 3480149"/>
                <a:gd name="connsiteX434" fmla="*/ 242489 w 5651563"/>
                <a:gd name="connsiteY434" fmla="*/ 2693530 h 3480149"/>
                <a:gd name="connsiteX435" fmla="*/ 242489 w 5651563"/>
                <a:gd name="connsiteY435" fmla="*/ 2693530 h 3480149"/>
                <a:gd name="connsiteX436" fmla="*/ 242489 w 5651563"/>
                <a:gd name="connsiteY436" fmla="*/ 2689910 h 3480149"/>
                <a:gd name="connsiteX437" fmla="*/ 242489 w 5651563"/>
                <a:gd name="connsiteY437" fmla="*/ 2689910 h 3480149"/>
                <a:gd name="connsiteX438" fmla="*/ 242489 w 5651563"/>
                <a:gd name="connsiteY438" fmla="*/ 2686291 h 3480149"/>
                <a:gd name="connsiteX439" fmla="*/ 242489 w 5651563"/>
                <a:gd name="connsiteY439" fmla="*/ 2686291 h 3480149"/>
                <a:gd name="connsiteX440" fmla="*/ 242489 w 5651563"/>
                <a:gd name="connsiteY440" fmla="*/ 2682671 h 3480149"/>
                <a:gd name="connsiteX441" fmla="*/ 242489 w 5651563"/>
                <a:gd name="connsiteY441" fmla="*/ 2682671 h 3480149"/>
                <a:gd name="connsiteX442" fmla="*/ 242489 w 5651563"/>
                <a:gd name="connsiteY442" fmla="*/ 2679052 h 3480149"/>
                <a:gd name="connsiteX443" fmla="*/ 242489 w 5651563"/>
                <a:gd name="connsiteY443" fmla="*/ 2679052 h 3480149"/>
                <a:gd name="connsiteX444" fmla="*/ 242489 w 5651563"/>
                <a:gd name="connsiteY444" fmla="*/ 2675432 h 3480149"/>
                <a:gd name="connsiteX445" fmla="*/ 243346 w 5651563"/>
                <a:gd name="connsiteY445" fmla="*/ 2675432 h 3480149"/>
                <a:gd name="connsiteX446" fmla="*/ 243346 w 5651563"/>
                <a:gd name="connsiteY446" fmla="*/ 2671813 h 3480149"/>
                <a:gd name="connsiteX447" fmla="*/ 244108 w 5651563"/>
                <a:gd name="connsiteY447" fmla="*/ 2671813 h 3480149"/>
                <a:gd name="connsiteX448" fmla="*/ 244108 w 5651563"/>
                <a:gd name="connsiteY448" fmla="*/ 2668193 h 3480149"/>
                <a:gd name="connsiteX449" fmla="*/ 244108 w 5651563"/>
                <a:gd name="connsiteY449" fmla="*/ 2668193 h 3480149"/>
                <a:gd name="connsiteX450" fmla="*/ 244108 w 5651563"/>
                <a:gd name="connsiteY450" fmla="*/ 2664574 h 3480149"/>
                <a:gd name="connsiteX451" fmla="*/ 244966 w 5651563"/>
                <a:gd name="connsiteY451" fmla="*/ 2664574 h 3480149"/>
                <a:gd name="connsiteX452" fmla="*/ 244966 w 5651563"/>
                <a:gd name="connsiteY452" fmla="*/ 2660954 h 3480149"/>
                <a:gd name="connsiteX453" fmla="*/ 245728 w 5651563"/>
                <a:gd name="connsiteY453" fmla="*/ 2660954 h 3480149"/>
                <a:gd name="connsiteX454" fmla="*/ 245728 w 5651563"/>
                <a:gd name="connsiteY454" fmla="*/ 2657239 h 3480149"/>
                <a:gd name="connsiteX455" fmla="*/ 247347 w 5651563"/>
                <a:gd name="connsiteY455" fmla="*/ 2657239 h 3480149"/>
                <a:gd name="connsiteX456" fmla="*/ 247347 w 5651563"/>
                <a:gd name="connsiteY456" fmla="*/ 2653620 h 3480149"/>
                <a:gd name="connsiteX457" fmla="*/ 248204 w 5651563"/>
                <a:gd name="connsiteY457" fmla="*/ 2653620 h 3480149"/>
                <a:gd name="connsiteX458" fmla="*/ 248204 w 5651563"/>
                <a:gd name="connsiteY458" fmla="*/ 2650000 h 3480149"/>
                <a:gd name="connsiteX459" fmla="*/ 248204 w 5651563"/>
                <a:gd name="connsiteY459" fmla="*/ 2650000 h 3480149"/>
                <a:gd name="connsiteX460" fmla="*/ 248204 w 5651563"/>
                <a:gd name="connsiteY460" fmla="*/ 2646381 h 3480149"/>
                <a:gd name="connsiteX461" fmla="*/ 248204 w 5651563"/>
                <a:gd name="connsiteY461" fmla="*/ 2646381 h 3480149"/>
                <a:gd name="connsiteX462" fmla="*/ 248204 w 5651563"/>
                <a:gd name="connsiteY462" fmla="*/ 2642761 h 3480149"/>
                <a:gd name="connsiteX463" fmla="*/ 249824 w 5651563"/>
                <a:gd name="connsiteY463" fmla="*/ 2642761 h 3480149"/>
                <a:gd name="connsiteX464" fmla="*/ 249824 w 5651563"/>
                <a:gd name="connsiteY464" fmla="*/ 2639142 h 3480149"/>
                <a:gd name="connsiteX465" fmla="*/ 250586 w 5651563"/>
                <a:gd name="connsiteY465" fmla="*/ 2639142 h 3480149"/>
                <a:gd name="connsiteX466" fmla="*/ 250586 w 5651563"/>
                <a:gd name="connsiteY466" fmla="*/ 2635522 h 3480149"/>
                <a:gd name="connsiteX467" fmla="*/ 252205 w 5651563"/>
                <a:gd name="connsiteY467" fmla="*/ 2635522 h 3480149"/>
                <a:gd name="connsiteX468" fmla="*/ 252205 w 5651563"/>
                <a:gd name="connsiteY468" fmla="*/ 2631903 h 3480149"/>
                <a:gd name="connsiteX469" fmla="*/ 252967 w 5651563"/>
                <a:gd name="connsiteY469" fmla="*/ 2631903 h 3480149"/>
                <a:gd name="connsiteX470" fmla="*/ 252967 w 5651563"/>
                <a:gd name="connsiteY470" fmla="*/ 2628283 h 3480149"/>
                <a:gd name="connsiteX471" fmla="*/ 252967 w 5651563"/>
                <a:gd name="connsiteY471" fmla="*/ 2628283 h 3480149"/>
                <a:gd name="connsiteX472" fmla="*/ 252967 w 5651563"/>
                <a:gd name="connsiteY472" fmla="*/ 2624664 h 3480149"/>
                <a:gd name="connsiteX473" fmla="*/ 253824 w 5651563"/>
                <a:gd name="connsiteY473" fmla="*/ 2624664 h 3480149"/>
                <a:gd name="connsiteX474" fmla="*/ 253824 w 5651563"/>
                <a:gd name="connsiteY474" fmla="*/ 2621045 h 3480149"/>
                <a:gd name="connsiteX475" fmla="*/ 255443 w 5651563"/>
                <a:gd name="connsiteY475" fmla="*/ 2621045 h 3480149"/>
                <a:gd name="connsiteX476" fmla="*/ 255443 w 5651563"/>
                <a:gd name="connsiteY476" fmla="*/ 2617425 h 3480149"/>
                <a:gd name="connsiteX477" fmla="*/ 255443 w 5651563"/>
                <a:gd name="connsiteY477" fmla="*/ 2617425 h 3480149"/>
                <a:gd name="connsiteX478" fmla="*/ 255443 w 5651563"/>
                <a:gd name="connsiteY478" fmla="*/ 2613805 h 3480149"/>
                <a:gd name="connsiteX479" fmla="*/ 257824 w 5651563"/>
                <a:gd name="connsiteY479" fmla="*/ 2613805 h 3480149"/>
                <a:gd name="connsiteX480" fmla="*/ 257824 w 5651563"/>
                <a:gd name="connsiteY480" fmla="*/ 2610186 h 3480149"/>
                <a:gd name="connsiteX481" fmla="*/ 258682 w 5651563"/>
                <a:gd name="connsiteY481" fmla="*/ 2610186 h 3480149"/>
                <a:gd name="connsiteX482" fmla="*/ 258682 w 5651563"/>
                <a:gd name="connsiteY482" fmla="*/ 2606566 h 3480149"/>
                <a:gd name="connsiteX483" fmla="*/ 259444 w 5651563"/>
                <a:gd name="connsiteY483" fmla="*/ 2606566 h 3480149"/>
                <a:gd name="connsiteX484" fmla="*/ 259444 w 5651563"/>
                <a:gd name="connsiteY484" fmla="*/ 2602947 h 3480149"/>
                <a:gd name="connsiteX485" fmla="*/ 259444 w 5651563"/>
                <a:gd name="connsiteY485" fmla="*/ 2602947 h 3480149"/>
                <a:gd name="connsiteX486" fmla="*/ 259444 w 5651563"/>
                <a:gd name="connsiteY486" fmla="*/ 2599328 h 3480149"/>
                <a:gd name="connsiteX487" fmla="*/ 260301 w 5651563"/>
                <a:gd name="connsiteY487" fmla="*/ 2599328 h 3480149"/>
                <a:gd name="connsiteX488" fmla="*/ 260301 w 5651563"/>
                <a:gd name="connsiteY488" fmla="*/ 2595613 h 3480149"/>
                <a:gd name="connsiteX489" fmla="*/ 261063 w 5651563"/>
                <a:gd name="connsiteY489" fmla="*/ 2595613 h 3480149"/>
                <a:gd name="connsiteX490" fmla="*/ 261063 w 5651563"/>
                <a:gd name="connsiteY490" fmla="*/ 2591993 h 3480149"/>
                <a:gd name="connsiteX491" fmla="*/ 261063 w 5651563"/>
                <a:gd name="connsiteY491" fmla="*/ 2591993 h 3480149"/>
                <a:gd name="connsiteX492" fmla="*/ 261063 w 5651563"/>
                <a:gd name="connsiteY492" fmla="*/ 2588374 h 3480149"/>
                <a:gd name="connsiteX493" fmla="*/ 261920 w 5651563"/>
                <a:gd name="connsiteY493" fmla="*/ 2588374 h 3480149"/>
                <a:gd name="connsiteX494" fmla="*/ 261920 w 5651563"/>
                <a:gd name="connsiteY494" fmla="*/ 2584754 h 3480149"/>
                <a:gd name="connsiteX495" fmla="*/ 262682 w 5651563"/>
                <a:gd name="connsiteY495" fmla="*/ 2584754 h 3480149"/>
                <a:gd name="connsiteX496" fmla="*/ 262682 w 5651563"/>
                <a:gd name="connsiteY496" fmla="*/ 2581135 h 3480149"/>
                <a:gd name="connsiteX497" fmla="*/ 264301 w 5651563"/>
                <a:gd name="connsiteY497" fmla="*/ 2581135 h 3480149"/>
                <a:gd name="connsiteX498" fmla="*/ 264301 w 5651563"/>
                <a:gd name="connsiteY498" fmla="*/ 2577515 h 3480149"/>
                <a:gd name="connsiteX499" fmla="*/ 265159 w 5651563"/>
                <a:gd name="connsiteY499" fmla="*/ 2577515 h 3480149"/>
                <a:gd name="connsiteX500" fmla="*/ 265159 w 5651563"/>
                <a:gd name="connsiteY500" fmla="*/ 2573896 h 3480149"/>
                <a:gd name="connsiteX501" fmla="*/ 265159 w 5651563"/>
                <a:gd name="connsiteY501" fmla="*/ 2573896 h 3480149"/>
                <a:gd name="connsiteX502" fmla="*/ 265159 w 5651563"/>
                <a:gd name="connsiteY502" fmla="*/ 2570276 h 3480149"/>
                <a:gd name="connsiteX503" fmla="*/ 265159 w 5651563"/>
                <a:gd name="connsiteY503" fmla="*/ 2570276 h 3480149"/>
                <a:gd name="connsiteX504" fmla="*/ 265159 w 5651563"/>
                <a:gd name="connsiteY504" fmla="*/ 2566657 h 3480149"/>
                <a:gd name="connsiteX505" fmla="*/ 265921 w 5651563"/>
                <a:gd name="connsiteY505" fmla="*/ 2566657 h 3480149"/>
                <a:gd name="connsiteX506" fmla="*/ 265921 w 5651563"/>
                <a:gd name="connsiteY506" fmla="*/ 2563037 h 3480149"/>
                <a:gd name="connsiteX507" fmla="*/ 265921 w 5651563"/>
                <a:gd name="connsiteY507" fmla="*/ 2563037 h 3480149"/>
                <a:gd name="connsiteX508" fmla="*/ 265921 w 5651563"/>
                <a:gd name="connsiteY508" fmla="*/ 2559418 h 3480149"/>
                <a:gd name="connsiteX509" fmla="*/ 265921 w 5651563"/>
                <a:gd name="connsiteY509" fmla="*/ 2559418 h 3480149"/>
                <a:gd name="connsiteX510" fmla="*/ 265921 w 5651563"/>
                <a:gd name="connsiteY510" fmla="*/ 2555798 h 3480149"/>
                <a:gd name="connsiteX511" fmla="*/ 267540 w 5651563"/>
                <a:gd name="connsiteY511" fmla="*/ 2555798 h 3480149"/>
                <a:gd name="connsiteX512" fmla="*/ 267540 w 5651563"/>
                <a:gd name="connsiteY512" fmla="*/ 2552179 h 3480149"/>
                <a:gd name="connsiteX513" fmla="*/ 267540 w 5651563"/>
                <a:gd name="connsiteY513" fmla="*/ 2552179 h 3480149"/>
                <a:gd name="connsiteX514" fmla="*/ 267540 w 5651563"/>
                <a:gd name="connsiteY514" fmla="*/ 2548559 h 3480149"/>
                <a:gd name="connsiteX515" fmla="*/ 268397 w 5651563"/>
                <a:gd name="connsiteY515" fmla="*/ 2548559 h 3480149"/>
                <a:gd name="connsiteX516" fmla="*/ 268397 w 5651563"/>
                <a:gd name="connsiteY516" fmla="*/ 2544940 h 3480149"/>
                <a:gd name="connsiteX517" fmla="*/ 270016 w 5651563"/>
                <a:gd name="connsiteY517" fmla="*/ 2544940 h 3480149"/>
                <a:gd name="connsiteX518" fmla="*/ 270016 w 5651563"/>
                <a:gd name="connsiteY518" fmla="*/ 2541320 h 3480149"/>
                <a:gd name="connsiteX519" fmla="*/ 270778 w 5651563"/>
                <a:gd name="connsiteY519" fmla="*/ 2541320 h 3480149"/>
                <a:gd name="connsiteX520" fmla="*/ 270778 w 5651563"/>
                <a:gd name="connsiteY520" fmla="*/ 2537701 h 3480149"/>
                <a:gd name="connsiteX521" fmla="*/ 271636 w 5651563"/>
                <a:gd name="connsiteY521" fmla="*/ 2537701 h 3480149"/>
                <a:gd name="connsiteX522" fmla="*/ 271636 w 5651563"/>
                <a:gd name="connsiteY522" fmla="*/ 2533986 h 3480149"/>
                <a:gd name="connsiteX523" fmla="*/ 273255 w 5651563"/>
                <a:gd name="connsiteY523" fmla="*/ 2533986 h 3480149"/>
                <a:gd name="connsiteX524" fmla="*/ 273255 w 5651563"/>
                <a:gd name="connsiteY524" fmla="*/ 2530366 h 3480149"/>
                <a:gd name="connsiteX525" fmla="*/ 273255 w 5651563"/>
                <a:gd name="connsiteY525" fmla="*/ 2530366 h 3480149"/>
                <a:gd name="connsiteX526" fmla="*/ 273255 w 5651563"/>
                <a:gd name="connsiteY526" fmla="*/ 2526747 h 3480149"/>
                <a:gd name="connsiteX527" fmla="*/ 273255 w 5651563"/>
                <a:gd name="connsiteY527" fmla="*/ 2526747 h 3480149"/>
                <a:gd name="connsiteX528" fmla="*/ 273255 w 5651563"/>
                <a:gd name="connsiteY528" fmla="*/ 2523128 h 3480149"/>
                <a:gd name="connsiteX529" fmla="*/ 273255 w 5651563"/>
                <a:gd name="connsiteY529" fmla="*/ 2523128 h 3480149"/>
                <a:gd name="connsiteX530" fmla="*/ 273255 w 5651563"/>
                <a:gd name="connsiteY530" fmla="*/ 2519508 h 3480149"/>
                <a:gd name="connsiteX531" fmla="*/ 274017 w 5651563"/>
                <a:gd name="connsiteY531" fmla="*/ 2519508 h 3480149"/>
                <a:gd name="connsiteX532" fmla="*/ 274017 w 5651563"/>
                <a:gd name="connsiteY532" fmla="*/ 2515888 h 3480149"/>
                <a:gd name="connsiteX533" fmla="*/ 274874 w 5651563"/>
                <a:gd name="connsiteY533" fmla="*/ 2515888 h 3480149"/>
                <a:gd name="connsiteX534" fmla="*/ 274874 w 5651563"/>
                <a:gd name="connsiteY534" fmla="*/ 2512269 h 3480149"/>
                <a:gd name="connsiteX535" fmla="*/ 274874 w 5651563"/>
                <a:gd name="connsiteY535" fmla="*/ 2512269 h 3480149"/>
                <a:gd name="connsiteX536" fmla="*/ 274874 w 5651563"/>
                <a:gd name="connsiteY536" fmla="*/ 2508649 h 3480149"/>
                <a:gd name="connsiteX537" fmla="*/ 278017 w 5651563"/>
                <a:gd name="connsiteY537" fmla="*/ 2508649 h 3480149"/>
                <a:gd name="connsiteX538" fmla="*/ 278017 w 5651563"/>
                <a:gd name="connsiteY538" fmla="*/ 2505030 h 3480149"/>
                <a:gd name="connsiteX539" fmla="*/ 278017 w 5651563"/>
                <a:gd name="connsiteY539" fmla="*/ 2505030 h 3480149"/>
                <a:gd name="connsiteX540" fmla="*/ 278017 w 5651563"/>
                <a:gd name="connsiteY540" fmla="*/ 2501410 h 3480149"/>
                <a:gd name="connsiteX541" fmla="*/ 278875 w 5651563"/>
                <a:gd name="connsiteY541" fmla="*/ 2501410 h 3480149"/>
                <a:gd name="connsiteX542" fmla="*/ 278875 w 5651563"/>
                <a:gd name="connsiteY542" fmla="*/ 2497791 h 3480149"/>
                <a:gd name="connsiteX543" fmla="*/ 279637 w 5651563"/>
                <a:gd name="connsiteY543" fmla="*/ 2497791 h 3480149"/>
                <a:gd name="connsiteX544" fmla="*/ 279637 w 5651563"/>
                <a:gd name="connsiteY544" fmla="*/ 2494171 h 3480149"/>
                <a:gd name="connsiteX545" fmla="*/ 279637 w 5651563"/>
                <a:gd name="connsiteY545" fmla="*/ 2494171 h 3480149"/>
                <a:gd name="connsiteX546" fmla="*/ 279637 w 5651563"/>
                <a:gd name="connsiteY546" fmla="*/ 2490552 h 3480149"/>
                <a:gd name="connsiteX547" fmla="*/ 281256 w 5651563"/>
                <a:gd name="connsiteY547" fmla="*/ 2490552 h 3480149"/>
                <a:gd name="connsiteX548" fmla="*/ 281256 w 5651563"/>
                <a:gd name="connsiteY548" fmla="*/ 2486932 h 3480149"/>
                <a:gd name="connsiteX549" fmla="*/ 281256 w 5651563"/>
                <a:gd name="connsiteY549" fmla="*/ 2486932 h 3480149"/>
                <a:gd name="connsiteX550" fmla="*/ 281256 w 5651563"/>
                <a:gd name="connsiteY550" fmla="*/ 2483313 h 3480149"/>
                <a:gd name="connsiteX551" fmla="*/ 282113 w 5651563"/>
                <a:gd name="connsiteY551" fmla="*/ 2483313 h 3480149"/>
                <a:gd name="connsiteX552" fmla="*/ 282113 w 5651563"/>
                <a:gd name="connsiteY552" fmla="*/ 2479693 h 3480149"/>
                <a:gd name="connsiteX553" fmla="*/ 282113 w 5651563"/>
                <a:gd name="connsiteY553" fmla="*/ 2479693 h 3480149"/>
                <a:gd name="connsiteX554" fmla="*/ 282113 w 5651563"/>
                <a:gd name="connsiteY554" fmla="*/ 2476074 h 3480149"/>
                <a:gd name="connsiteX555" fmla="*/ 282875 w 5651563"/>
                <a:gd name="connsiteY555" fmla="*/ 2476074 h 3480149"/>
                <a:gd name="connsiteX556" fmla="*/ 282875 w 5651563"/>
                <a:gd name="connsiteY556" fmla="*/ 2472359 h 3480149"/>
                <a:gd name="connsiteX557" fmla="*/ 285352 w 5651563"/>
                <a:gd name="connsiteY557" fmla="*/ 2472359 h 3480149"/>
                <a:gd name="connsiteX558" fmla="*/ 285352 w 5651563"/>
                <a:gd name="connsiteY558" fmla="*/ 2468740 h 3480149"/>
                <a:gd name="connsiteX559" fmla="*/ 286971 w 5651563"/>
                <a:gd name="connsiteY559" fmla="*/ 2468740 h 3480149"/>
                <a:gd name="connsiteX560" fmla="*/ 286971 w 5651563"/>
                <a:gd name="connsiteY560" fmla="*/ 2465120 h 3480149"/>
                <a:gd name="connsiteX561" fmla="*/ 286971 w 5651563"/>
                <a:gd name="connsiteY561" fmla="*/ 2465120 h 3480149"/>
                <a:gd name="connsiteX562" fmla="*/ 286971 w 5651563"/>
                <a:gd name="connsiteY562" fmla="*/ 2461501 h 3480149"/>
                <a:gd name="connsiteX563" fmla="*/ 287733 w 5651563"/>
                <a:gd name="connsiteY563" fmla="*/ 2461501 h 3480149"/>
                <a:gd name="connsiteX564" fmla="*/ 287733 w 5651563"/>
                <a:gd name="connsiteY564" fmla="*/ 2457881 h 3480149"/>
                <a:gd name="connsiteX565" fmla="*/ 290209 w 5651563"/>
                <a:gd name="connsiteY565" fmla="*/ 2457881 h 3480149"/>
                <a:gd name="connsiteX566" fmla="*/ 290209 w 5651563"/>
                <a:gd name="connsiteY566" fmla="*/ 2454262 h 3480149"/>
                <a:gd name="connsiteX567" fmla="*/ 290971 w 5651563"/>
                <a:gd name="connsiteY567" fmla="*/ 2454262 h 3480149"/>
                <a:gd name="connsiteX568" fmla="*/ 290971 w 5651563"/>
                <a:gd name="connsiteY568" fmla="*/ 2450642 h 3480149"/>
                <a:gd name="connsiteX569" fmla="*/ 291829 w 5651563"/>
                <a:gd name="connsiteY569" fmla="*/ 2450642 h 3480149"/>
                <a:gd name="connsiteX570" fmla="*/ 291829 w 5651563"/>
                <a:gd name="connsiteY570" fmla="*/ 2447023 h 3480149"/>
                <a:gd name="connsiteX571" fmla="*/ 291829 w 5651563"/>
                <a:gd name="connsiteY571" fmla="*/ 2447023 h 3480149"/>
                <a:gd name="connsiteX572" fmla="*/ 291829 w 5651563"/>
                <a:gd name="connsiteY572" fmla="*/ 2443403 h 3480149"/>
                <a:gd name="connsiteX573" fmla="*/ 293448 w 5651563"/>
                <a:gd name="connsiteY573" fmla="*/ 2443403 h 3480149"/>
                <a:gd name="connsiteX574" fmla="*/ 293448 w 5651563"/>
                <a:gd name="connsiteY574" fmla="*/ 2439784 h 3480149"/>
                <a:gd name="connsiteX575" fmla="*/ 293448 w 5651563"/>
                <a:gd name="connsiteY575" fmla="*/ 2439784 h 3480149"/>
                <a:gd name="connsiteX576" fmla="*/ 293448 w 5651563"/>
                <a:gd name="connsiteY576" fmla="*/ 2436164 h 3480149"/>
                <a:gd name="connsiteX577" fmla="*/ 295067 w 5651563"/>
                <a:gd name="connsiteY577" fmla="*/ 2436164 h 3480149"/>
                <a:gd name="connsiteX578" fmla="*/ 295067 w 5651563"/>
                <a:gd name="connsiteY578" fmla="*/ 2432545 h 3480149"/>
                <a:gd name="connsiteX579" fmla="*/ 295829 w 5651563"/>
                <a:gd name="connsiteY579" fmla="*/ 2432545 h 3480149"/>
                <a:gd name="connsiteX580" fmla="*/ 295829 w 5651563"/>
                <a:gd name="connsiteY580" fmla="*/ 2428925 h 3480149"/>
                <a:gd name="connsiteX581" fmla="*/ 296687 w 5651563"/>
                <a:gd name="connsiteY581" fmla="*/ 2428925 h 3480149"/>
                <a:gd name="connsiteX582" fmla="*/ 296687 w 5651563"/>
                <a:gd name="connsiteY582" fmla="*/ 2425306 h 3480149"/>
                <a:gd name="connsiteX583" fmla="*/ 297449 w 5651563"/>
                <a:gd name="connsiteY583" fmla="*/ 2425306 h 3480149"/>
                <a:gd name="connsiteX584" fmla="*/ 297449 w 5651563"/>
                <a:gd name="connsiteY584" fmla="*/ 2421686 h 3480149"/>
                <a:gd name="connsiteX585" fmla="*/ 298306 w 5651563"/>
                <a:gd name="connsiteY585" fmla="*/ 2421686 h 3480149"/>
                <a:gd name="connsiteX586" fmla="*/ 298306 w 5651563"/>
                <a:gd name="connsiteY586" fmla="*/ 2418066 h 3480149"/>
                <a:gd name="connsiteX587" fmla="*/ 299925 w 5651563"/>
                <a:gd name="connsiteY587" fmla="*/ 2418066 h 3480149"/>
                <a:gd name="connsiteX588" fmla="*/ 299925 w 5651563"/>
                <a:gd name="connsiteY588" fmla="*/ 2414447 h 3480149"/>
                <a:gd name="connsiteX589" fmla="*/ 299925 w 5651563"/>
                <a:gd name="connsiteY589" fmla="*/ 2414447 h 3480149"/>
                <a:gd name="connsiteX590" fmla="*/ 299925 w 5651563"/>
                <a:gd name="connsiteY590" fmla="*/ 2410732 h 3480149"/>
                <a:gd name="connsiteX591" fmla="*/ 300687 w 5651563"/>
                <a:gd name="connsiteY591" fmla="*/ 2410732 h 3480149"/>
                <a:gd name="connsiteX592" fmla="*/ 300687 w 5651563"/>
                <a:gd name="connsiteY592" fmla="*/ 2407113 h 3480149"/>
                <a:gd name="connsiteX593" fmla="*/ 301449 w 5651563"/>
                <a:gd name="connsiteY593" fmla="*/ 2407113 h 3480149"/>
                <a:gd name="connsiteX594" fmla="*/ 301449 w 5651563"/>
                <a:gd name="connsiteY594" fmla="*/ 2403493 h 3480149"/>
                <a:gd name="connsiteX595" fmla="*/ 302306 w 5651563"/>
                <a:gd name="connsiteY595" fmla="*/ 2403493 h 3480149"/>
                <a:gd name="connsiteX596" fmla="*/ 302306 w 5651563"/>
                <a:gd name="connsiteY596" fmla="*/ 2399874 h 3480149"/>
                <a:gd name="connsiteX597" fmla="*/ 303068 w 5651563"/>
                <a:gd name="connsiteY597" fmla="*/ 2399874 h 3480149"/>
                <a:gd name="connsiteX598" fmla="*/ 303068 w 5651563"/>
                <a:gd name="connsiteY598" fmla="*/ 2396254 h 3480149"/>
                <a:gd name="connsiteX599" fmla="*/ 303925 w 5651563"/>
                <a:gd name="connsiteY599" fmla="*/ 2396254 h 3480149"/>
                <a:gd name="connsiteX600" fmla="*/ 303925 w 5651563"/>
                <a:gd name="connsiteY600" fmla="*/ 2392635 h 3480149"/>
                <a:gd name="connsiteX601" fmla="*/ 303925 w 5651563"/>
                <a:gd name="connsiteY601" fmla="*/ 2392635 h 3480149"/>
                <a:gd name="connsiteX602" fmla="*/ 303925 w 5651563"/>
                <a:gd name="connsiteY602" fmla="*/ 2389015 h 3480149"/>
                <a:gd name="connsiteX603" fmla="*/ 304687 w 5651563"/>
                <a:gd name="connsiteY603" fmla="*/ 2389015 h 3480149"/>
                <a:gd name="connsiteX604" fmla="*/ 304687 w 5651563"/>
                <a:gd name="connsiteY604" fmla="*/ 2385396 h 3480149"/>
                <a:gd name="connsiteX605" fmla="*/ 305545 w 5651563"/>
                <a:gd name="connsiteY605" fmla="*/ 2385396 h 3480149"/>
                <a:gd name="connsiteX606" fmla="*/ 305545 w 5651563"/>
                <a:gd name="connsiteY606" fmla="*/ 2381776 h 3480149"/>
                <a:gd name="connsiteX607" fmla="*/ 305545 w 5651563"/>
                <a:gd name="connsiteY607" fmla="*/ 2381776 h 3480149"/>
                <a:gd name="connsiteX608" fmla="*/ 305545 w 5651563"/>
                <a:gd name="connsiteY608" fmla="*/ 2378157 h 3480149"/>
                <a:gd name="connsiteX609" fmla="*/ 307164 w 5651563"/>
                <a:gd name="connsiteY609" fmla="*/ 2378157 h 3480149"/>
                <a:gd name="connsiteX610" fmla="*/ 307164 w 5651563"/>
                <a:gd name="connsiteY610" fmla="*/ 2374537 h 3480149"/>
                <a:gd name="connsiteX611" fmla="*/ 308783 w 5651563"/>
                <a:gd name="connsiteY611" fmla="*/ 2374537 h 3480149"/>
                <a:gd name="connsiteX612" fmla="*/ 308783 w 5651563"/>
                <a:gd name="connsiteY612" fmla="*/ 2370918 h 3480149"/>
                <a:gd name="connsiteX613" fmla="*/ 308783 w 5651563"/>
                <a:gd name="connsiteY613" fmla="*/ 2370918 h 3480149"/>
                <a:gd name="connsiteX614" fmla="*/ 308783 w 5651563"/>
                <a:gd name="connsiteY614" fmla="*/ 2367298 h 3480149"/>
                <a:gd name="connsiteX615" fmla="*/ 309545 w 5651563"/>
                <a:gd name="connsiteY615" fmla="*/ 2367298 h 3480149"/>
                <a:gd name="connsiteX616" fmla="*/ 309545 w 5651563"/>
                <a:gd name="connsiteY616" fmla="*/ 2363679 h 3480149"/>
                <a:gd name="connsiteX617" fmla="*/ 309545 w 5651563"/>
                <a:gd name="connsiteY617" fmla="*/ 2363679 h 3480149"/>
                <a:gd name="connsiteX618" fmla="*/ 309545 w 5651563"/>
                <a:gd name="connsiteY618" fmla="*/ 2360059 h 3480149"/>
                <a:gd name="connsiteX619" fmla="*/ 310403 w 5651563"/>
                <a:gd name="connsiteY619" fmla="*/ 2360059 h 3480149"/>
                <a:gd name="connsiteX620" fmla="*/ 310403 w 5651563"/>
                <a:gd name="connsiteY620" fmla="*/ 2356440 h 3480149"/>
                <a:gd name="connsiteX621" fmla="*/ 310403 w 5651563"/>
                <a:gd name="connsiteY621" fmla="*/ 2356440 h 3480149"/>
                <a:gd name="connsiteX622" fmla="*/ 310403 w 5651563"/>
                <a:gd name="connsiteY622" fmla="*/ 2352725 h 3480149"/>
                <a:gd name="connsiteX623" fmla="*/ 311165 w 5651563"/>
                <a:gd name="connsiteY623" fmla="*/ 2352725 h 3480149"/>
                <a:gd name="connsiteX624" fmla="*/ 311165 w 5651563"/>
                <a:gd name="connsiteY624" fmla="*/ 2349106 h 3480149"/>
                <a:gd name="connsiteX625" fmla="*/ 312022 w 5651563"/>
                <a:gd name="connsiteY625" fmla="*/ 2349106 h 3480149"/>
                <a:gd name="connsiteX626" fmla="*/ 312022 w 5651563"/>
                <a:gd name="connsiteY626" fmla="*/ 2345486 h 3480149"/>
                <a:gd name="connsiteX627" fmla="*/ 312784 w 5651563"/>
                <a:gd name="connsiteY627" fmla="*/ 2345486 h 3480149"/>
                <a:gd name="connsiteX628" fmla="*/ 312784 w 5651563"/>
                <a:gd name="connsiteY628" fmla="*/ 2341866 h 3480149"/>
                <a:gd name="connsiteX629" fmla="*/ 313641 w 5651563"/>
                <a:gd name="connsiteY629" fmla="*/ 2341866 h 3480149"/>
                <a:gd name="connsiteX630" fmla="*/ 313641 w 5651563"/>
                <a:gd name="connsiteY630" fmla="*/ 2338247 h 3480149"/>
                <a:gd name="connsiteX631" fmla="*/ 314403 w 5651563"/>
                <a:gd name="connsiteY631" fmla="*/ 2338247 h 3480149"/>
                <a:gd name="connsiteX632" fmla="*/ 314403 w 5651563"/>
                <a:gd name="connsiteY632" fmla="*/ 2334628 h 3480149"/>
                <a:gd name="connsiteX633" fmla="*/ 314403 w 5651563"/>
                <a:gd name="connsiteY633" fmla="*/ 2334628 h 3480149"/>
                <a:gd name="connsiteX634" fmla="*/ 314403 w 5651563"/>
                <a:gd name="connsiteY634" fmla="*/ 2331008 h 3480149"/>
                <a:gd name="connsiteX635" fmla="*/ 316879 w 5651563"/>
                <a:gd name="connsiteY635" fmla="*/ 2331008 h 3480149"/>
                <a:gd name="connsiteX636" fmla="*/ 316879 w 5651563"/>
                <a:gd name="connsiteY636" fmla="*/ 2327389 h 3480149"/>
                <a:gd name="connsiteX637" fmla="*/ 319261 w 5651563"/>
                <a:gd name="connsiteY637" fmla="*/ 2327389 h 3480149"/>
                <a:gd name="connsiteX638" fmla="*/ 319261 w 5651563"/>
                <a:gd name="connsiteY638" fmla="*/ 2323769 h 3480149"/>
                <a:gd name="connsiteX639" fmla="*/ 320880 w 5651563"/>
                <a:gd name="connsiteY639" fmla="*/ 2323769 h 3480149"/>
                <a:gd name="connsiteX640" fmla="*/ 320880 w 5651563"/>
                <a:gd name="connsiteY640" fmla="*/ 2320149 h 3480149"/>
                <a:gd name="connsiteX641" fmla="*/ 321737 w 5651563"/>
                <a:gd name="connsiteY641" fmla="*/ 2320149 h 3480149"/>
                <a:gd name="connsiteX642" fmla="*/ 321737 w 5651563"/>
                <a:gd name="connsiteY642" fmla="*/ 2316530 h 3480149"/>
                <a:gd name="connsiteX643" fmla="*/ 321737 w 5651563"/>
                <a:gd name="connsiteY643" fmla="*/ 2316530 h 3480149"/>
                <a:gd name="connsiteX644" fmla="*/ 321737 w 5651563"/>
                <a:gd name="connsiteY644" fmla="*/ 2312911 h 3480149"/>
                <a:gd name="connsiteX645" fmla="*/ 322499 w 5651563"/>
                <a:gd name="connsiteY645" fmla="*/ 2312911 h 3480149"/>
                <a:gd name="connsiteX646" fmla="*/ 322499 w 5651563"/>
                <a:gd name="connsiteY646" fmla="*/ 2309291 h 3480149"/>
                <a:gd name="connsiteX647" fmla="*/ 323357 w 5651563"/>
                <a:gd name="connsiteY647" fmla="*/ 2309291 h 3480149"/>
                <a:gd name="connsiteX648" fmla="*/ 323357 w 5651563"/>
                <a:gd name="connsiteY648" fmla="*/ 2305672 h 3480149"/>
                <a:gd name="connsiteX649" fmla="*/ 324119 w 5651563"/>
                <a:gd name="connsiteY649" fmla="*/ 2305672 h 3480149"/>
                <a:gd name="connsiteX650" fmla="*/ 324119 w 5651563"/>
                <a:gd name="connsiteY650" fmla="*/ 2302052 h 3480149"/>
                <a:gd name="connsiteX651" fmla="*/ 324119 w 5651563"/>
                <a:gd name="connsiteY651" fmla="*/ 2302052 h 3480149"/>
                <a:gd name="connsiteX652" fmla="*/ 324119 w 5651563"/>
                <a:gd name="connsiteY652" fmla="*/ 2298433 h 3480149"/>
                <a:gd name="connsiteX653" fmla="*/ 324976 w 5651563"/>
                <a:gd name="connsiteY653" fmla="*/ 2298433 h 3480149"/>
                <a:gd name="connsiteX654" fmla="*/ 324976 w 5651563"/>
                <a:gd name="connsiteY654" fmla="*/ 2294813 h 3480149"/>
                <a:gd name="connsiteX655" fmla="*/ 327357 w 5651563"/>
                <a:gd name="connsiteY655" fmla="*/ 2294813 h 3480149"/>
                <a:gd name="connsiteX656" fmla="*/ 327357 w 5651563"/>
                <a:gd name="connsiteY656" fmla="*/ 2291098 h 3480149"/>
                <a:gd name="connsiteX657" fmla="*/ 328976 w 5651563"/>
                <a:gd name="connsiteY657" fmla="*/ 2291098 h 3480149"/>
                <a:gd name="connsiteX658" fmla="*/ 328976 w 5651563"/>
                <a:gd name="connsiteY658" fmla="*/ 2287479 h 3480149"/>
                <a:gd name="connsiteX659" fmla="*/ 328976 w 5651563"/>
                <a:gd name="connsiteY659" fmla="*/ 2287479 h 3480149"/>
                <a:gd name="connsiteX660" fmla="*/ 328976 w 5651563"/>
                <a:gd name="connsiteY660" fmla="*/ 2283859 h 3480149"/>
                <a:gd name="connsiteX661" fmla="*/ 329738 w 5651563"/>
                <a:gd name="connsiteY661" fmla="*/ 2283859 h 3480149"/>
                <a:gd name="connsiteX662" fmla="*/ 329738 w 5651563"/>
                <a:gd name="connsiteY662" fmla="*/ 2280240 h 3480149"/>
                <a:gd name="connsiteX663" fmla="*/ 331358 w 5651563"/>
                <a:gd name="connsiteY663" fmla="*/ 2280240 h 3480149"/>
                <a:gd name="connsiteX664" fmla="*/ 331358 w 5651563"/>
                <a:gd name="connsiteY664" fmla="*/ 2276620 h 3480149"/>
                <a:gd name="connsiteX665" fmla="*/ 332215 w 5651563"/>
                <a:gd name="connsiteY665" fmla="*/ 2276620 h 3480149"/>
                <a:gd name="connsiteX666" fmla="*/ 332215 w 5651563"/>
                <a:gd name="connsiteY666" fmla="*/ 2273001 h 3480149"/>
                <a:gd name="connsiteX667" fmla="*/ 334596 w 5651563"/>
                <a:gd name="connsiteY667" fmla="*/ 2273001 h 3480149"/>
                <a:gd name="connsiteX668" fmla="*/ 334596 w 5651563"/>
                <a:gd name="connsiteY668" fmla="*/ 2269381 h 3480149"/>
                <a:gd name="connsiteX669" fmla="*/ 334596 w 5651563"/>
                <a:gd name="connsiteY669" fmla="*/ 2269381 h 3480149"/>
                <a:gd name="connsiteX670" fmla="*/ 334596 w 5651563"/>
                <a:gd name="connsiteY670" fmla="*/ 2265762 h 3480149"/>
                <a:gd name="connsiteX671" fmla="*/ 337834 w 5651563"/>
                <a:gd name="connsiteY671" fmla="*/ 2265762 h 3480149"/>
                <a:gd name="connsiteX672" fmla="*/ 337834 w 5651563"/>
                <a:gd name="connsiteY672" fmla="*/ 2262142 h 3480149"/>
                <a:gd name="connsiteX673" fmla="*/ 338692 w 5651563"/>
                <a:gd name="connsiteY673" fmla="*/ 2262142 h 3480149"/>
                <a:gd name="connsiteX674" fmla="*/ 338692 w 5651563"/>
                <a:gd name="connsiteY674" fmla="*/ 2258523 h 3480149"/>
                <a:gd name="connsiteX675" fmla="*/ 339454 w 5651563"/>
                <a:gd name="connsiteY675" fmla="*/ 2258523 h 3480149"/>
                <a:gd name="connsiteX676" fmla="*/ 339454 w 5651563"/>
                <a:gd name="connsiteY676" fmla="*/ 2254903 h 3480149"/>
                <a:gd name="connsiteX677" fmla="*/ 339454 w 5651563"/>
                <a:gd name="connsiteY677" fmla="*/ 2254903 h 3480149"/>
                <a:gd name="connsiteX678" fmla="*/ 339454 w 5651563"/>
                <a:gd name="connsiteY678" fmla="*/ 2251284 h 3480149"/>
                <a:gd name="connsiteX679" fmla="*/ 341073 w 5651563"/>
                <a:gd name="connsiteY679" fmla="*/ 2251284 h 3480149"/>
                <a:gd name="connsiteX680" fmla="*/ 341073 w 5651563"/>
                <a:gd name="connsiteY680" fmla="*/ 2247664 h 3480149"/>
                <a:gd name="connsiteX681" fmla="*/ 341073 w 5651563"/>
                <a:gd name="connsiteY681" fmla="*/ 2247664 h 3480149"/>
                <a:gd name="connsiteX682" fmla="*/ 341073 w 5651563"/>
                <a:gd name="connsiteY682" fmla="*/ 2244045 h 3480149"/>
                <a:gd name="connsiteX683" fmla="*/ 341073 w 5651563"/>
                <a:gd name="connsiteY683" fmla="*/ 2244045 h 3480149"/>
                <a:gd name="connsiteX684" fmla="*/ 341073 w 5651563"/>
                <a:gd name="connsiteY684" fmla="*/ 2240425 h 3480149"/>
                <a:gd name="connsiteX685" fmla="*/ 341930 w 5651563"/>
                <a:gd name="connsiteY685" fmla="*/ 2240425 h 3480149"/>
                <a:gd name="connsiteX686" fmla="*/ 341930 w 5651563"/>
                <a:gd name="connsiteY686" fmla="*/ 2236806 h 3480149"/>
                <a:gd name="connsiteX687" fmla="*/ 341930 w 5651563"/>
                <a:gd name="connsiteY687" fmla="*/ 2236806 h 3480149"/>
                <a:gd name="connsiteX688" fmla="*/ 341930 w 5651563"/>
                <a:gd name="connsiteY688" fmla="*/ 2233186 h 3480149"/>
                <a:gd name="connsiteX689" fmla="*/ 341930 w 5651563"/>
                <a:gd name="connsiteY689" fmla="*/ 2233186 h 3480149"/>
                <a:gd name="connsiteX690" fmla="*/ 341930 w 5651563"/>
                <a:gd name="connsiteY690" fmla="*/ 2229472 h 3480149"/>
                <a:gd name="connsiteX691" fmla="*/ 343549 w 5651563"/>
                <a:gd name="connsiteY691" fmla="*/ 2229472 h 3480149"/>
                <a:gd name="connsiteX692" fmla="*/ 343549 w 5651563"/>
                <a:gd name="connsiteY692" fmla="*/ 2225852 h 3480149"/>
                <a:gd name="connsiteX693" fmla="*/ 343549 w 5651563"/>
                <a:gd name="connsiteY693" fmla="*/ 2225852 h 3480149"/>
                <a:gd name="connsiteX694" fmla="*/ 343549 w 5651563"/>
                <a:gd name="connsiteY694" fmla="*/ 2222233 h 3480149"/>
                <a:gd name="connsiteX695" fmla="*/ 344312 w 5651563"/>
                <a:gd name="connsiteY695" fmla="*/ 2222233 h 3480149"/>
                <a:gd name="connsiteX696" fmla="*/ 344312 w 5651563"/>
                <a:gd name="connsiteY696" fmla="*/ 2218613 h 3480149"/>
                <a:gd name="connsiteX697" fmla="*/ 345169 w 5651563"/>
                <a:gd name="connsiteY697" fmla="*/ 2218613 h 3480149"/>
                <a:gd name="connsiteX698" fmla="*/ 345169 w 5651563"/>
                <a:gd name="connsiteY698" fmla="*/ 2214994 h 3480149"/>
                <a:gd name="connsiteX699" fmla="*/ 345931 w 5651563"/>
                <a:gd name="connsiteY699" fmla="*/ 2214994 h 3480149"/>
                <a:gd name="connsiteX700" fmla="*/ 345931 w 5651563"/>
                <a:gd name="connsiteY700" fmla="*/ 2211374 h 3480149"/>
                <a:gd name="connsiteX701" fmla="*/ 345931 w 5651563"/>
                <a:gd name="connsiteY701" fmla="*/ 2211374 h 3480149"/>
                <a:gd name="connsiteX702" fmla="*/ 345931 w 5651563"/>
                <a:gd name="connsiteY702" fmla="*/ 2207755 h 3480149"/>
                <a:gd name="connsiteX703" fmla="*/ 345931 w 5651563"/>
                <a:gd name="connsiteY703" fmla="*/ 2207755 h 3480149"/>
                <a:gd name="connsiteX704" fmla="*/ 345931 w 5651563"/>
                <a:gd name="connsiteY704" fmla="*/ 2204135 h 3480149"/>
                <a:gd name="connsiteX705" fmla="*/ 346788 w 5651563"/>
                <a:gd name="connsiteY705" fmla="*/ 2204135 h 3480149"/>
                <a:gd name="connsiteX706" fmla="*/ 346788 w 5651563"/>
                <a:gd name="connsiteY706" fmla="*/ 2200516 h 3480149"/>
                <a:gd name="connsiteX707" fmla="*/ 348407 w 5651563"/>
                <a:gd name="connsiteY707" fmla="*/ 2200516 h 3480149"/>
                <a:gd name="connsiteX708" fmla="*/ 348407 w 5651563"/>
                <a:gd name="connsiteY708" fmla="*/ 2196896 h 3480149"/>
                <a:gd name="connsiteX709" fmla="*/ 348407 w 5651563"/>
                <a:gd name="connsiteY709" fmla="*/ 2196896 h 3480149"/>
                <a:gd name="connsiteX710" fmla="*/ 348407 w 5651563"/>
                <a:gd name="connsiteY710" fmla="*/ 2193277 h 3480149"/>
                <a:gd name="connsiteX711" fmla="*/ 350788 w 5651563"/>
                <a:gd name="connsiteY711" fmla="*/ 2193277 h 3480149"/>
                <a:gd name="connsiteX712" fmla="*/ 350788 w 5651563"/>
                <a:gd name="connsiteY712" fmla="*/ 2189657 h 3480149"/>
                <a:gd name="connsiteX713" fmla="*/ 350788 w 5651563"/>
                <a:gd name="connsiteY713" fmla="*/ 2189657 h 3480149"/>
                <a:gd name="connsiteX714" fmla="*/ 350788 w 5651563"/>
                <a:gd name="connsiteY714" fmla="*/ 2186038 h 3480149"/>
                <a:gd name="connsiteX715" fmla="*/ 351550 w 5651563"/>
                <a:gd name="connsiteY715" fmla="*/ 2186038 h 3480149"/>
                <a:gd name="connsiteX716" fmla="*/ 351550 w 5651563"/>
                <a:gd name="connsiteY716" fmla="*/ 2182418 h 3480149"/>
                <a:gd name="connsiteX717" fmla="*/ 353170 w 5651563"/>
                <a:gd name="connsiteY717" fmla="*/ 2182418 h 3480149"/>
                <a:gd name="connsiteX718" fmla="*/ 353170 w 5651563"/>
                <a:gd name="connsiteY718" fmla="*/ 2178799 h 3480149"/>
                <a:gd name="connsiteX719" fmla="*/ 353170 w 5651563"/>
                <a:gd name="connsiteY719" fmla="*/ 2178799 h 3480149"/>
                <a:gd name="connsiteX720" fmla="*/ 353170 w 5651563"/>
                <a:gd name="connsiteY720" fmla="*/ 2175179 h 3480149"/>
                <a:gd name="connsiteX721" fmla="*/ 353170 w 5651563"/>
                <a:gd name="connsiteY721" fmla="*/ 2175179 h 3480149"/>
                <a:gd name="connsiteX722" fmla="*/ 353170 w 5651563"/>
                <a:gd name="connsiteY722" fmla="*/ 2171560 h 3480149"/>
                <a:gd name="connsiteX723" fmla="*/ 354789 w 5651563"/>
                <a:gd name="connsiteY723" fmla="*/ 2171560 h 3480149"/>
                <a:gd name="connsiteX724" fmla="*/ 354789 w 5651563"/>
                <a:gd name="connsiteY724" fmla="*/ 2167845 h 3480149"/>
                <a:gd name="connsiteX725" fmla="*/ 354789 w 5651563"/>
                <a:gd name="connsiteY725" fmla="*/ 2167845 h 3480149"/>
                <a:gd name="connsiteX726" fmla="*/ 354789 w 5651563"/>
                <a:gd name="connsiteY726" fmla="*/ 2164225 h 3480149"/>
                <a:gd name="connsiteX727" fmla="*/ 355646 w 5651563"/>
                <a:gd name="connsiteY727" fmla="*/ 2164225 h 3480149"/>
                <a:gd name="connsiteX728" fmla="*/ 355646 w 5651563"/>
                <a:gd name="connsiteY728" fmla="*/ 2160606 h 3480149"/>
                <a:gd name="connsiteX729" fmla="*/ 356408 w 5651563"/>
                <a:gd name="connsiteY729" fmla="*/ 2160606 h 3480149"/>
                <a:gd name="connsiteX730" fmla="*/ 356408 w 5651563"/>
                <a:gd name="connsiteY730" fmla="*/ 2156986 h 3480149"/>
                <a:gd name="connsiteX731" fmla="*/ 356408 w 5651563"/>
                <a:gd name="connsiteY731" fmla="*/ 2156986 h 3480149"/>
                <a:gd name="connsiteX732" fmla="*/ 356408 w 5651563"/>
                <a:gd name="connsiteY732" fmla="*/ 2153367 h 3480149"/>
                <a:gd name="connsiteX733" fmla="*/ 358028 w 5651563"/>
                <a:gd name="connsiteY733" fmla="*/ 2153367 h 3480149"/>
                <a:gd name="connsiteX734" fmla="*/ 358028 w 5651563"/>
                <a:gd name="connsiteY734" fmla="*/ 2149747 h 3480149"/>
                <a:gd name="connsiteX735" fmla="*/ 358885 w 5651563"/>
                <a:gd name="connsiteY735" fmla="*/ 2149747 h 3480149"/>
                <a:gd name="connsiteX736" fmla="*/ 358885 w 5651563"/>
                <a:gd name="connsiteY736" fmla="*/ 2146128 h 3480149"/>
                <a:gd name="connsiteX737" fmla="*/ 359647 w 5651563"/>
                <a:gd name="connsiteY737" fmla="*/ 2146128 h 3480149"/>
                <a:gd name="connsiteX738" fmla="*/ 359647 w 5651563"/>
                <a:gd name="connsiteY738" fmla="*/ 2142508 h 3480149"/>
                <a:gd name="connsiteX739" fmla="*/ 359647 w 5651563"/>
                <a:gd name="connsiteY739" fmla="*/ 2142508 h 3480149"/>
                <a:gd name="connsiteX740" fmla="*/ 359647 w 5651563"/>
                <a:gd name="connsiteY740" fmla="*/ 2138889 h 3480149"/>
                <a:gd name="connsiteX741" fmla="*/ 360504 w 5651563"/>
                <a:gd name="connsiteY741" fmla="*/ 2138889 h 3480149"/>
                <a:gd name="connsiteX742" fmla="*/ 360504 w 5651563"/>
                <a:gd name="connsiteY742" fmla="*/ 2135269 h 3480149"/>
                <a:gd name="connsiteX743" fmla="*/ 360504 w 5651563"/>
                <a:gd name="connsiteY743" fmla="*/ 2135269 h 3480149"/>
                <a:gd name="connsiteX744" fmla="*/ 360504 w 5651563"/>
                <a:gd name="connsiteY744" fmla="*/ 2131650 h 3480149"/>
                <a:gd name="connsiteX745" fmla="*/ 361266 w 5651563"/>
                <a:gd name="connsiteY745" fmla="*/ 2131650 h 3480149"/>
                <a:gd name="connsiteX746" fmla="*/ 361266 w 5651563"/>
                <a:gd name="connsiteY746" fmla="*/ 2128030 h 3480149"/>
                <a:gd name="connsiteX747" fmla="*/ 362123 w 5651563"/>
                <a:gd name="connsiteY747" fmla="*/ 2128030 h 3480149"/>
                <a:gd name="connsiteX748" fmla="*/ 362123 w 5651563"/>
                <a:gd name="connsiteY748" fmla="*/ 2124411 h 3480149"/>
                <a:gd name="connsiteX749" fmla="*/ 362885 w 5651563"/>
                <a:gd name="connsiteY749" fmla="*/ 2124411 h 3480149"/>
                <a:gd name="connsiteX750" fmla="*/ 362885 w 5651563"/>
                <a:gd name="connsiteY750" fmla="*/ 2120791 h 3480149"/>
                <a:gd name="connsiteX751" fmla="*/ 363742 w 5651563"/>
                <a:gd name="connsiteY751" fmla="*/ 2120791 h 3480149"/>
                <a:gd name="connsiteX752" fmla="*/ 363742 w 5651563"/>
                <a:gd name="connsiteY752" fmla="*/ 2117172 h 3480149"/>
                <a:gd name="connsiteX753" fmla="*/ 363742 w 5651563"/>
                <a:gd name="connsiteY753" fmla="*/ 2117172 h 3480149"/>
                <a:gd name="connsiteX754" fmla="*/ 363742 w 5651563"/>
                <a:gd name="connsiteY754" fmla="*/ 2113552 h 3480149"/>
                <a:gd name="connsiteX755" fmla="*/ 366124 w 5651563"/>
                <a:gd name="connsiteY755" fmla="*/ 2113552 h 3480149"/>
                <a:gd name="connsiteX756" fmla="*/ 366124 w 5651563"/>
                <a:gd name="connsiteY756" fmla="*/ 2109933 h 3480149"/>
                <a:gd name="connsiteX757" fmla="*/ 366124 w 5651563"/>
                <a:gd name="connsiteY757" fmla="*/ 2109933 h 3480149"/>
                <a:gd name="connsiteX758" fmla="*/ 366124 w 5651563"/>
                <a:gd name="connsiteY758" fmla="*/ 2106218 h 3480149"/>
                <a:gd name="connsiteX759" fmla="*/ 366981 w 5651563"/>
                <a:gd name="connsiteY759" fmla="*/ 2106218 h 3480149"/>
                <a:gd name="connsiteX760" fmla="*/ 366981 w 5651563"/>
                <a:gd name="connsiteY760" fmla="*/ 2102599 h 3480149"/>
                <a:gd name="connsiteX761" fmla="*/ 369362 w 5651563"/>
                <a:gd name="connsiteY761" fmla="*/ 2102599 h 3480149"/>
                <a:gd name="connsiteX762" fmla="*/ 369362 w 5651563"/>
                <a:gd name="connsiteY762" fmla="*/ 2098979 h 3480149"/>
                <a:gd name="connsiteX763" fmla="*/ 370982 w 5651563"/>
                <a:gd name="connsiteY763" fmla="*/ 2098979 h 3480149"/>
                <a:gd name="connsiteX764" fmla="*/ 370982 w 5651563"/>
                <a:gd name="connsiteY764" fmla="*/ 2095360 h 3480149"/>
                <a:gd name="connsiteX765" fmla="*/ 370982 w 5651563"/>
                <a:gd name="connsiteY765" fmla="*/ 2095360 h 3480149"/>
                <a:gd name="connsiteX766" fmla="*/ 370982 w 5651563"/>
                <a:gd name="connsiteY766" fmla="*/ 2091740 h 3480149"/>
                <a:gd name="connsiteX767" fmla="*/ 373458 w 5651563"/>
                <a:gd name="connsiteY767" fmla="*/ 2091740 h 3480149"/>
                <a:gd name="connsiteX768" fmla="*/ 373458 w 5651563"/>
                <a:gd name="connsiteY768" fmla="*/ 2088121 h 3480149"/>
                <a:gd name="connsiteX769" fmla="*/ 374982 w 5651563"/>
                <a:gd name="connsiteY769" fmla="*/ 2088121 h 3480149"/>
                <a:gd name="connsiteX770" fmla="*/ 374982 w 5651563"/>
                <a:gd name="connsiteY770" fmla="*/ 2084501 h 3480149"/>
                <a:gd name="connsiteX771" fmla="*/ 375839 w 5651563"/>
                <a:gd name="connsiteY771" fmla="*/ 2084501 h 3480149"/>
                <a:gd name="connsiteX772" fmla="*/ 375839 w 5651563"/>
                <a:gd name="connsiteY772" fmla="*/ 2080882 h 3480149"/>
                <a:gd name="connsiteX773" fmla="*/ 376601 w 5651563"/>
                <a:gd name="connsiteY773" fmla="*/ 2080882 h 3480149"/>
                <a:gd name="connsiteX774" fmla="*/ 376601 w 5651563"/>
                <a:gd name="connsiteY774" fmla="*/ 2077262 h 3480149"/>
                <a:gd name="connsiteX775" fmla="*/ 378220 w 5651563"/>
                <a:gd name="connsiteY775" fmla="*/ 2077262 h 3480149"/>
                <a:gd name="connsiteX776" fmla="*/ 378220 w 5651563"/>
                <a:gd name="connsiteY776" fmla="*/ 2073643 h 3480149"/>
                <a:gd name="connsiteX777" fmla="*/ 379078 w 5651563"/>
                <a:gd name="connsiteY777" fmla="*/ 2073643 h 3480149"/>
                <a:gd name="connsiteX778" fmla="*/ 379078 w 5651563"/>
                <a:gd name="connsiteY778" fmla="*/ 2070023 h 3480149"/>
                <a:gd name="connsiteX779" fmla="*/ 379078 w 5651563"/>
                <a:gd name="connsiteY779" fmla="*/ 2070023 h 3480149"/>
                <a:gd name="connsiteX780" fmla="*/ 379078 w 5651563"/>
                <a:gd name="connsiteY780" fmla="*/ 2066404 h 3480149"/>
                <a:gd name="connsiteX781" fmla="*/ 379840 w 5651563"/>
                <a:gd name="connsiteY781" fmla="*/ 2066404 h 3480149"/>
                <a:gd name="connsiteX782" fmla="*/ 379840 w 5651563"/>
                <a:gd name="connsiteY782" fmla="*/ 2062784 h 3480149"/>
                <a:gd name="connsiteX783" fmla="*/ 379840 w 5651563"/>
                <a:gd name="connsiteY783" fmla="*/ 2062784 h 3480149"/>
                <a:gd name="connsiteX784" fmla="*/ 379840 w 5651563"/>
                <a:gd name="connsiteY784" fmla="*/ 2059164 h 3480149"/>
                <a:gd name="connsiteX785" fmla="*/ 379840 w 5651563"/>
                <a:gd name="connsiteY785" fmla="*/ 2059164 h 3480149"/>
                <a:gd name="connsiteX786" fmla="*/ 379840 w 5651563"/>
                <a:gd name="connsiteY786" fmla="*/ 2055545 h 3480149"/>
                <a:gd name="connsiteX787" fmla="*/ 380697 w 5651563"/>
                <a:gd name="connsiteY787" fmla="*/ 2055545 h 3480149"/>
                <a:gd name="connsiteX788" fmla="*/ 380697 w 5651563"/>
                <a:gd name="connsiteY788" fmla="*/ 2051926 h 3480149"/>
                <a:gd name="connsiteX789" fmla="*/ 381459 w 5651563"/>
                <a:gd name="connsiteY789" fmla="*/ 2051926 h 3480149"/>
                <a:gd name="connsiteX790" fmla="*/ 381459 w 5651563"/>
                <a:gd name="connsiteY790" fmla="*/ 2048306 h 3480149"/>
                <a:gd name="connsiteX791" fmla="*/ 383078 w 5651563"/>
                <a:gd name="connsiteY791" fmla="*/ 2048306 h 3480149"/>
                <a:gd name="connsiteX792" fmla="*/ 383078 w 5651563"/>
                <a:gd name="connsiteY792" fmla="*/ 2044591 h 3480149"/>
                <a:gd name="connsiteX793" fmla="*/ 384698 w 5651563"/>
                <a:gd name="connsiteY793" fmla="*/ 2044591 h 3480149"/>
                <a:gd name="connsiteX794" fmla="*/ 384698 w 5651563"/>
                <a:gd name="connsiteY794" fmla="*/ 2040972 h 3480149"/>
                <a:gd name="connsiteX795" fmla="*/ 384698 w 5651563"/>
                <a:gd name="connsiteY795" fmla="*/ 2040972 h 3480149"/>
                <a:gd name="connsiteX796" fmla="*/ 384698 w 5651563"/>
                <a:gd name="connsiteY796" fmla="*/ 2037352 h 3480149"/>
                <a:gd name="connsiteX797" fmla="*/ 384698 w 5651563"/>
                <a:gd name="connsiteY797" fmla="*/ 2037352 h 3480149"/>
                <a:gd name="connsiteX798" fmla="*/ 384698 w 5651563"/>
                <a:gd name="connsiteY798" fmla="*/ 2033733 h 3480149"/>
                <a:gd name="connsiteX799" fmla="*/ 385555 w 5651563"/>
                <a:gd name="connsiteY799" fmla="*/ 2033733 h 3480149"/>
                <a:gd name="connsiteX800" fmla="*/ 385555 w 5651563"/>
                <a:gd name="connsiteY800" fmla="*/ 2030113 h 3480149"/>
                <a:gd name="connsiteX801" fmla="*/ 385555 w 5651563"/>
                <a:gd name="connsiteY801" fmla="*/ 2030113 h 3480149"/>
                <a:gd name="connsiteX802" fmla="*/ 385555 w 5651563"/>
                <a:gd name="connsiteY802" fmla="*/ 2026494 h 3480149"/>
                <a:gd name="connsiteX803" fmla="*/ 387174 w 5651563"/>
                <a:gd name="connsiteY803" fmla="*/ 2026494 h 3480149"/>
                <a:gd name="connsiteX804" fmla="*/ 387174 w 5651563"/>
                <a:gd name="connsiteY804" fmla="*/ 2022874 h 3480149"/>
                <a:gd name="connsiteX805" fmla="*/ 389555 w 5651563"/>
                <a:gd name="connsiteY805" fmla="*/ 2022874 h 3480149"/>
                <a:gd name="connsiteX806" fmla="*/ 389555 w 5651563"/>
                <a:gd name="connsiteY806" fmla="*/ 2019255 h 3480149"/>
                <a:gd name="connsiteX807" fmla="*/ 392032 w 5651563"/>
                <a:gd name="connsiteY807" fmla="*/ 2019255 h 3480149"/>
                <a:gd name="connsiteX808" fmla="*/ 392032 w 5651563"/>
                <a:gd name="connsiteY808" fmla="*/ 2015635 h 3480149"/>
                <a:gd name="connsiteX809" fmla="*/ 392794 w 5651563"/>
                <a:gd name="connsiteY809" fmla="*/ 2015635 h 3480149"/>
                <a:gd name="connsiteX810" fmla="*/ 392794 w 5651563"/>
                <a:gd name="connsiteY810" fmla="*/ 2012016 h 3480149"/>
                <a:gd name="connsiteX811" fmla="*/ 393651 w 5651563"/>
                <a:gd name="connsiteY811" fmla="*/ 2012016 h 3480149"/>
                <a:gd name="connsiteX812" fmla="*/ 393651 w 5651563"/>
                <a:gd name="connsiteY812" fmla="*/ 2008396 h 3480149"/>
                <a:gd name="connsiteX813" fmla="*/ 394413 w 5651563"/>
                <a:gd name="connsiteY813" fmla="*/ 2008396 h 3480149"/>
                <a:gd name="connsiteX814" fmla="*/ 394413 w 5651563"/>
                <a:gd name="connsiteY814" fmla="*/ 2004777 h 3480149"/>
                <a:gd name="connsiteX815" fmla="*/ 396032 w 5651563"/>
                <a:gd name="connsiteY815" fmla="*/ 2004777 h 3480149"/>
                <a:gd name="connsiteX816" fmla="*/ 396032 w 5651563"/>
                <a:gd name="connsiteY816" fmla="*/ 2001157 h 3480149"/>
                <a:gd name="connsiteX817" fmla="*/ 396032 w 5651563"/>
                <a:gd name="connsiteY817" fmla="*/ 2001157 h 3480149"/>
                <a:gd name="connsiteX818" fmla="*/ 396032 w 5651563"/>
                <a:gd name="connsiteY818" fmla="*/ 1997538 h 3480149"/>
                <a:gd name="connsiteX819" fmla="*/ 397651 w 5651563"/>
                <a:gd name="connsiteY819" fmla="*/ 1997538 h 3480149"/>
                <a:gd name="connsiteX820" fmla="*/ 397651 w 5651563"/>
                <a:gd name="connsiteY820" fmla="*/ 1993918 h 3480149"/>
                <a:gd name="connsiteX821" fmla="*/ 397651 w 5651563"/>
                <a:gd name="connsiteY821" fmla="*/ 1993918 h 3480149"/>
                <a:gd name="connsiteX822" fmla="*/ 397651 w 5651563"/>
                <a:gd name="connsiteY822" fmla="*/ 1990299 h 3480149"/>
                <a:gd name="connsiteX823" fmla="*/ 400033 w 5651563"/>
                <a:gd name="connsiteY823" fmla="*/ 1990299 h 3480149"/>
                <a:gd name="connsiteX824" fmla="*/ 400033 w 5651563"/>
                <a:gd name="connsiteY824" fmla="*/ 1986679 h 3480149"/>
                <a:gd name="connsiteX825" fmla="*/ 400890 w 5651563"/>
                <a:gd name="connsiteY825" fmla="*/ 1986679 h 3480149"/>
                <a:gd name="connsiteX826" fmla="*/ 400890 w 5651563"/>
                <a:gd name="connsiteY826" fmla="*/ 1982964 h 3480149"/>
                <a:gd name="connsiteX827" fmla="*/ 401652 w 5651563"/>
                <a:gd name="connsiteY827" fmla="*/ 1982964 h 3480149"/>
                <a:gd name="connsiteX828" fmla="*/ 401652 w 5651563"/>
                <a:gd name="connsiteY828" fmla="*/ 1979345 h 3480149"/>
                <a:gd name="connsiteX829" fmla="*/ 406510 w 5651563"/>
                <a:gd name="connsiteY829" fmla="*/ 1979345 h 3480149"/>
                <a:gd name="connsiteX830" fmla="*/ 406510 w 5651563"/>
                <a:gd name="connsiteY830" fmla="*/ 1975726 h 3480149"/>
                <a:gd name="connsiteX831" fmla="*/ 406510 w 5651563"/>
                <a:gd name="connsiteY831" fmla="*/ 1975726 h 3480149"/>
                <a:gd name="connsiteX832" fmla="*/ 406510 w 5651563"/>
                <a:gd name="connsiteY832" fmla="*/ 1972106 h 3480149"/>
                <a:gd name="connsiteX833" fmla="*/ 406510 w 5651563"/>
                <a:gd name="connsiteY833" fmla="*/ 1972106 h 3480149"/>
                <a:gd name="connsiteX834" fmla="*/ 406510 w 5651563"/>
                <a:gd name="connsiteY834" fmla="*/ 1968487 h 3480149"/>
                <a:gd name="connsiteX835" fmla="*/ 407367 w 5651563"/>
                <a:gd name="connsiteY835" fmla="*/ 1968487 h 3480149"/>
                <a:gd name="connsiteX836" fmla="*/ 407367 w 5651563"/>
                <a:gd name="connsiteY836" fmla="*/ 1964867 h 3480149"/>
                <a:gd name="connsiteX837" fmla="*/ 408986 w 5651563"/>
                <a:gd name="connsiteY837" fmla="*/ 1964867 h 3480149"/>
                <a:gd name="connsiteX838" fmla="*/ 408986 w 5651563"/>
                <a:gd name="connsiteY838" fmla="*/ 1961248 h 3480149"/>
                <a:gd name="connsiteX839" fmla="*/ 409748 w 5651563"/>
                <a:gd name="connsiteY839" fmla="*/ 1961248 h 3480149"/>
                <a:gd name="connsiteX840" fmla="*/ 409748 w 5651563"/>
                <a:gd name="connsiteY840" fmla="*/ 1957628 h 3480149"/>
                <a:gd name="connsiteX841" fmla="*/ 409748 w 5651563"/>
                <a:gd name="connsiteY841" fmla="*/ 1957628 h 3480149"/>
                <a:gd name="connsiteX842" fmla="*/ 409748 w 5651563"/>
                <a:gd name="connsiteY842" fmla="*/ 1954009 h 3480149"/>
                <a:gd name="connsiteX843" fmla="*/ 409748 w 5651563"/>
                <a:gd name="connsiteY843" fmla="*/ 1954009 h 3480149"/>
                <a:gd name="connsiteX844" fmla="*/ 409748 w 5651563"/>
                <a:gd name="connsiteY844" fmla="*/ 1950389 h 3480149"/>
                <a:gd name="connsiteX845" fmla="*/ 411367 w 5651563"/>
                <a:gd name="connsiteY845" fmla="*/ 1950389 h 3480149"/>
                <a:gd name="connsiteX846" fmla="*/ 411367 w 5651563"/>
                <a:gd name="connsiteY846" fmla="*/ 1946770 h 3480149"/>
                <a:gd name="connsiteX847" fmla="*/ 412225 w 5651563"/>
                <a:gd name="connsiteY847" fmla="*/ 1946770 h 3480149"/>
                <a:gd name="connsiteX848" fmla="*/ 412225 w 5651563"/>
                <a:gd name="connsiteY848" fmla="*/ 1943150 h 3480149"/>
                <a:gd name="connsiteX849" fmla="*/ 412987 w 5651563"/>
                <a:gd name="connsiteY849" fmla="*/ 1943150 h 3480149"/>
                <a:gd name="connsiteX850" fmla="*/ 412987 w 5651563"/>
                <a:gd name="connsiteY850" fmla="*/ 1939531 h 3480149"/>
                <a:gd name="connsiteX851" fmla="*/ 414606 w 5651563"/>
                <a:gd name="connsiteY851" fmla="*/ 1939531 h 3480149"/>
                <a:gd name="connsiteX852" fmla="*/ 414606 w 5651563"/>
                <a:gd name="connsiteY852" fmla="*/ 1935911 h 3480149"/>
                <a:gd name="connsiteX853" fmla="*/ 415463 w 5651563"/>
                <a:gd name="connsiteY853" fmla="*/ 1935911 h 3480149"/>
                <a:gd name="connsiteX854" fmla="*/ 415463 w 5651563"/>
                <a:gd name="connsiteY854" fmla="*/ 1932292 h 3480149"/>
                <a:gd name="connsiteX855" fmla="*/ 415463 w 5651563"/>
                <a:gd name="connsiteY855" fmla="*/ 1932292 h 3480149"/>
                <a:gd name="connsiteX856" fmla="*/ 415463 w 5651563"/>
                <a:gd name="connsiteY856" fmla="*/ 1928672 h 3480149"/>
                <a:gd name="connsiteX857" fmla="*/ 415463 w 5651563"/>
                <a:gd name="connsiteY857" fmla="*/ 1928672 h 3480149"/>
                <a:gd name="connsiteX858" fmla="*/ 415463 w 5651563"/>
                <a:gd name="connsiteY858" fmla="*/ 1924957 h 3480149"/>
                <a:gd name="connsiteX859" fmla="*/ 416225 w 5651563"/>
                <a:gd name="connsiteY859" fmla="*/ 1924957 h 3480149"/>
                <a:gd name="connsiteX860" fmla="*/ 416225 w 5651563"/>
                <a:gd name="connsiteY860" fmla="*/ 1921338 h 3480149"/>
                <a:gd name="connsiteX861" fmla="*/ 417083 w 5651563"/>
                <a:gd name="connsiteY861" fmla="*/ 1921338 h 3480149"/>
                <a:gd name="connsiteX862" fmla="*/ 417083 w 5651563"/>
                <a:gd name="connsiteY862" fmla="*/ 1917718 h 3480149"/>
                <a:gd name="connsiteX863" fmla="*/ 419464 w 5651563"/>
                <a:gd name="connsiteY863" fmla="*/ 1917718 h 3480149"/>
                <a:gd name="connsiteX864" fmla="*/ 419464 w 5651563"/>
                <a:gd name="connsiteY864" fmla="*/ 1914099 h 3480149"/>
                <a:gd name="connsiteX865" fmla="*/ 419464 w 5651563"/>
                <a:gd name="connsiteY865" fmla="*/ 1914099 h 3480149"/>
                <a:gd name="connsiteX866" fmla="*/ 419464 w 5651563"/>
                <a:gd name="connsiteY866" fmla="*/ 1910479 h 3480149"/>
                <a:gd name="connsiteX867" fmla="*/ 420321 w 5651563"/>
                <a:gd name="connsiteY867" fmla="*/ 1910479 h 3480149"/>
                <a:gd name="connsiteX868" fmla="*/ 420321 w 5651563"/>
                <a:gd name="connsiteY868" fmla="*/ 1906860 h 3480149"/>
                <a:gd name="connsiteX869" fmla="*/ 421083 w 5651563"/>
                <a:gd name="connsiteY869" fmla="*/ 1906860 h 3480149"/>
                <a:gd name="connsiteX870" fmla="*/ 421083 w 5651563"/>
                <a:gd name="connsiteY870" fmla="*/ 1903240 h 3480149"/>
                <a:gd name="connsiteX871" fmla="*/ 421083 w 5651563"/>
                <a:gd name="connsiteY871" fmla="*/ 1903240 h 3480149"/>
                <a:gd name="connsiteX872" fmla="*/ 421083 w 5651563"/>
                <a:gd name="connsiteY872" fmla="*/ 1899621 h 3480149"/>
                <a:gd name="connsiteX873" fmla="*/ 424321 w 5651563"/>
                <a:gd name="connsiteY873" fmla="*/ 1899621 h 3480149"/>
                <a:gd name="connsiteX874" fmla="*/ 424321 w 5651563"/>
                <a:gd name="connsiteY874" fmla="*/ 1896001 h 3480149"/>
                <a:gd name="connsiteX875" fmla="*/ 424321 w 5651563"/>
                <a:gd name="connsiteY875" fmla="*/ 1896001 h 3480149"/>
                <a:gd name="connsiteX876" fmla="*/ 424321 w 5651563"/>
                <a:gd name="connsiteY876" fmla="*/ 1892382 h 3480149"/>
                <a:gd name="connsiteX877" fmla="*/ 425083 w 5651563"/>
                <a:gd name="connsiteY877" fmla="*/ 1892382 h 3480149"/>
                <a:gd name="connsiteX878" fmla="*/ 425083 w 5651563"/>
                <a:gd name="connsiteY878" fmla="*/ 1888762 h 3480149"/>
                <a:gd name="connsiteX879" fmla="*/ 425083 w 5651563"/>
                <a:gd name="connsiteY879" fmla="*/ 1888762 h 3480149"/>
                <a:gd name="connsiteX880" fmla="*/ 425083 w 5651563"/>
                <a:gd name="connsiteY880" fmla="*/ 1885143 h 3480149"/>
                <a:gd name="connsiteX881" fmla="*/ 425941 w 5651563"/>
                <a:gd name="connsiteY881" fmla="*/ 1885143 h 3480149"/>
                <a:gd name="connsiteX882" fmla="*/ 425941 w 5651563"/>
                <a:gd name="connsiteY882" fmla="*/ 1881523 h 3480149"/>
                <a:gd name="connsiteX883" fmla="*/ 425941 w 5651563"/>
                <a:gd name="connsiteY883" fmla="*/ 1881523 h 3480149"/>
                <a:gd name="connsiteX884" fmla="*/ 425941 w 5651563"/>
                <a:gd name="connsiteY884" fmla="*/ 1877904 h 3480149"/>
                <a:gd name="connsiteX885" fmla="*/ 429179 w 5651563"/>
                <a:gd name="connsiteY885" fmla="*/ 1877904 h 3480149"/>
                <a:gd name="connsiteX886" fmla="*/ 429179 w 5651563"/>
                <a:gd name="connsiteY886" fmla="*/ 1874284 h 3480149"/>
                <a:gd name="connsiteX887" fmla="*/ 429179 w 5651563"/>
                <a:gd name="connsiteY887" fmla="*/ 1874284 h 3480149"/>
                <a:gd name="connsiteX888" fmla="*/ 429179 w 5651563"/>
                <a:gd name="connsiteY888" fmla="*/ 1870665 h 3480149"/>
                <a:gd name="connsiteX889" fmla="*/ 429941 w 5651563"/>
                <a:gd name="connsiteY889" fmla="*/ 1870665 h 3480149"/>
                <a:gd name="connsiteX890" fmla="*/ 429941 w 5651563"/>
                <a:gd name="connsiteY890" fmla="*/ 1867045 h 3480149"/>
                <a:gd name="connsiteX891" fmla="*/ 430799 w 5651563"/>
                <a:gd name="connsiteY891" fmla="*/ 1867045 h 3480149"/>
                <a:gd name="connsiteX892" fmla="*/ 430799 w 5651563"/>
                <a:gd name="connsiteY892" fmla="*/ 1863331 h 3480149"/>
                <a:gd name="connsiteX893" fmla="*/ 430799 w 5651563"/>
                <a:gd name="connsiteY893" fmla="*/ 1863331 h 3480149"/>
                <a:gd name="connsiteX894" fmla="*/ 430799 w 5651563"/>
                <a:gd name="connsiteY894" fmla="*/ 1859711 h 3480149"/>
                <a:gd name="connsiteX895" fmla="*/ 434037 w 5651563"/>
                <a:gd name="connsiteY895" fmla="*/ 1859711 h 3480149"/>
                <a:gd name="connsiteX896" fmla="*/ 434037 w 5651563"/>
                <a:gd name="connsiteY896" fmla="*/ 1856092 h 3480149"/>
                <a:gd name="connsiteX897" fmla="*/ 436418 w 5651563"/>
                <a:gd name="connsiteY897" fmla="*/ 1856092 h 3480149"/>
                <a:gd name="connsiteX898" fmla="*/ 436418 w 5651563"/>
                <a:gd name="connsiteY898" fmla="*/ 1852472 h 3480149"/>
                <a:gd name="connsiteX899" fmla="*/ 436418 w 5651563"/>
                <a:gd name="connsiteY899" fmla="*/ 1852472 h 3480149"/>
                <a:gd name="connsiteX900" fmla="*/ 436418 w 5651563"/>
                <a:gd name="connsiteY900" fmla="*/ 1848853 h 3480149"/>
                <a:gd name="connsiteX901" fmla="*/ 438037 w 5651563"/>
                <a:gd name="connsiteY901" fmla="*/ 1848853 h 3480149"/>
                <a:gd name="connsiteX902" fmla="*/ 438037 w 5651563"/>
                <a:gd name="connsiteY902" fmla="*/ 1845233 h 3480149"/>
                <a:gd name="connsiteX903" fmla="*/ 438037 w 5651563"/>
                <a:gd name="connsiteY903" fmla="*/ 1845233 h 3480149"/>
                <a:gd name="connsiteX904" fmla="*/ 438037 w 5651563"/>
                <a:gd name="connsiteY904" fmla="*/ 1841614 h 3480149"/>
                <a:gd name="connsiteX905" fmla="*/ 439657 w 5651563"/>
                <a:gd name="connsiteY905" fmla="*/ 1841614 h 3480149"/>
                <a:gd name="connsiteX906" fmla="*/ 439657 w 5651563"/>
                <a:gd name="connsiteY906" fmla="*/ 1837994 h 3480149"/>
                <a:gd name="connsiteX907" fmla="*/ 439657 w 5651563"/>
                <a:gd name="connsiteY907" fmla="*/ 1837994 h 3480149"/>
                <a:gd name="connsiteX908" fmla="*/ 439657 w 5651563"/>
                <a:gd name="connsiteY908" fmla="*/ 1834375 h 3480149"/>
                <a:gd name="connsiteX909" fmla="*/ 440514 w 5651563"/>
                <a:gd name="connsiteY909" fmla="*/ 1834375 h 3480149"/>
                <a:gd name="connsiteX910" fmla="*/ 440514 w 5651563"/>
                <a:gd name="connsiteY910" fmla="*/ 1830755 h 3480149"/>
                <a:gd name="connsiteX911" fmla="*/ 442133 w 5651563"/>
                <a:gd name="connsiteY911" fmla="*/ 1830755 h 3480149"/>
                <a:gd name="connsiteX912" fmla="*/ 442133 w 5651563"/>
                <a:gd name="connsiteY912" fmla="*/ 1827136 h 3480149"/>
                <a:gd name="connsiteX913" fmla="*/ 442133 w 5651563"/>
                <a:gd name="connsiteY913" fmla="*/ 1827136 h 3480149"/>
                <a:gd name="connsiteX914" fmla="*/ 442133 w 5651563"/>
                <a:gd name="connsiteY914" fmla="*/ 1823516 h 3480149"/>
                <a:gd name="connsiteX915" fmla="*/ 443753 w 5651563"/>
                <a:gd name="connsiteY915" fmla="*/ 1823516 h 3480149"/>
                <a:gd name="connsiteX916" fmla="*/ 443753 w 5651563"/>
                <a:gd name="connsiteY916" fmla="*/ 1819897 h 3480149"/>
                <a:gd name="connsiteX917" fmla="*/ 444515 w 5651563"/>
                <a:gd name="connsiteY917" fmla="*/ 1819897 h 3480149"/>
                <a:gd name="connsiteX918" fmla="*/ 444515 w 5651563"/>
                <a:gd name="connsiteY918" fmla="*/ 1816277 h 3480149"/>
                <a:gd name="connsiteX919" fmla="*/ 445372 w 5651563"/>
                <a:gd name="connsiteY919" fmla="*/ 1816277 h 3480149"/>
                <a:gd name="connsiteX920" fmla="*/ 445372 w 5651563"/>
                <a:gd name="connsiteY920" fmla="*/ 1812658 h 3480149"/>
                <a:gd name="connsiteX921" fmla="*/ 449372 w 5651563"/>
                <a:gd name="connsiteY921" fmla="*/ 1812658 h 3480149"/>
                <a:gd name="connsiteX922" fmla="*/ 449372 w 5651563"/>
                <a:gd name="connsiteY922" fmla="*/ 1809038 h 3480149"/>
                <a:gd name="connsiteX923" fmla="*/ 450991 w 5651563"/>
                <a:gd name="connsiteY923" fmla="*/ 1809038 h 3480149"/>
                <a:gd name="connsiteX924" fmla="*/ 450991 w 5651563"/>
                <a:gd name="connsiteY924" fmla="*/ 1805418 h 3480149"/>
                <a:gd name="connsiteX925" fmla="*/ 451753 w 5651563"/>
                <a:gd name="connsiteY925" fmla="*/ 1805418 h 3480149"/>
                <a:gd name="connsiteX926" fmla="*/ 451753 w 5651563"/>
                <a:gd name="connsiteY926" fmla="*/ 1801704 h 3480149"/>
                <a:gd name="connsiteX927" fmla="*/ 453373 w 5651563"/>
                <a:gd name="connsiteY927" fmla="*/ 1801704 h 3480149"/>
                <a:gd name="connsiteX928" fmla="*/ 453373 w 5651563"/>
                <a:gd name="connsiteY928" fmla="*/ 1798084 h 3480149"/>
                <a:gd name="connsiteX929" fmla="*/ 460707 w 5651563"/>
                <a:gd name="connsiteY929" fmla="*/ 1798084 h 3480149"/>
                <a:gd name="connsiteX930" fmla="*/ 460707 w 5651563"/>
                <a:gd name="connsiteY930" fmla="*/ 1794465 h 3480149"/>
                <a:gd name="connsiteX931" fmla="*/ 461469 w 5651563"/>
                <a:gd name="connsiteY931" fmla="*/ 1794465 h 3480149"/>
                <a:gd name="connsiteX932" fmla="*/ 461469 w 5651563"/>
                <a:gd name="connsiteY932" fmla="*/ 1790845 h 3480149"/>
                <a:gd name="connsiteX933" fmla="*/ 461469 w 5651563"/>
                <a:gd name="connsiteY933" fmla="*/ 1790845 h 3480149"/>
                <a:gd name="connsiteX934" fmla="*/ 461469 w 5651563"/>
                <a:gd name="connsiteY934" fmla="*/ 1787226 h 3480149"/>
                <a:gd name="connsiteX935" fmla="*/ 462326 w 5651563"/>
                <a:gd name="connsiteY935" fmla="*/ 1787226 h 3480149"/>
                <a:gd name="connsiteX936" fmla="*/ 462326 w 5651563"/>
                <a:gd name="connsiteY936" fmla="*/ 1783606 h 3480149"/>
                <a:gd name="connsiteX937" fmla="*/ 462326 w 5651563"/>
                <a:gd name="connsiteY937" fmla="*/ 1783606 h 3480149"/>
                <a:gd name="connsiteX938" fmla="*/ 462326 w 5651563"/>
                <a:gd name="connsiteY938" fmla="*/ 1779987 h 3480149"/>
                <a:gd name="connsiteX939" fmla="*/ 463945 w 5651563"/>
                <a:gd name="connsiteY939" fmla="*/ 1779987 h 3480149"/>
                <a:gd name="connsiteX940" fmla="*/ 463945 w 5651563"/>
                <a:gd name="connsiteY940" fmla="*/ 1776367 h 3480149"/>
                <a:gd name="connsiteX941" fmla="*/ 464708 w 5651563"/>
                <a:gd name="connsiteY941" fmla="*/ 1776367 h 3480149"/>
                <a:gd name="connsiteX942" fmla="*/ 464708 w 5651563"/>
                <a:gd name="connsiteY942" fmla="*/ 1772748 h 3480149"/>
                <a:gd name="connsiteX943" fmla="*/ 466327 w 5651563"/>
                <a:gd name="connsiteY943" fmla="*/ 1772748 h 3480149"/>
                <a:gd name="connsiteX944" fmla="*/ 466327 w 5651563"/>
                <a:gd name="connsiteY944" fmla="*/ 1769128 h 3480149"/>
                <a:gd name="connsiteX945" fmla="*/ 467946 w 5651563"/>
                <a:gd name="connsiteY945" fmla="*/ 1769128 h 3480149"/>
                <a:gd name="connsiteX946" fmla="*/ 467946 w 5651563"/>
                <a:gd name="connsiteY946" fmla="*/ 1765509 h 3480149"/>
                <a:gd name="connsiteX947" fmla="*/ 470423 w 5651563"/>
                <a:gd name="connsiteY947" fmla="*/ 1765509 h 3480149"/>
                <a:gd name="connsiteX948" fmla="*/ 470423 w 5651563"/>
                <a:gd name="connsiteY948" fmla="*/ 1761889 h 3480149"/>
                <a:gd name="connsiteX949" fmla="*/ 471184 w 5651563"/>
                <a:gd name="connsiteY949" fmla="*/ 1761889 h 3480149"/>
                <a:gd name="connsiteX950" fmla="*/ 471184 w 5651563"/>
                <a:gd name="connsiteY950" fmla="*/ 1758270 h 3480149"/>
                <a:gd name="connsiteX951" fmla="*/ 472804 w 5651563"/>
                <a:gd name="connsiteY951" fmla="*/ 1758270 h 3480149"/>
                <a:gd name="connsiteX952" fmla="*/ 472804 w 5651563"/>
                <a:gd name="connsiteY952" fmla="*/ 1754650 h 3480149"/>
                <a:gd name="connsiteX953" fmla="*/ 472804 w 5651563"/>
                <a:gd name="connsiteY953" fmla="*/ 1754650 h 3480149"/>
                <a:gd name="connsiteX954" fmla="*/ 472804 w 5651563"/>
                <a:gd name="connsiteY954" fmla="*/ 1751031 h 3480149"/>
                <a:gd name="connsiteX955" fmla="*/ 474423 w 5651563"/>
                <a:gd name="connsiteY955" fmla="*/ 1751031 h 3480149"/>
                <a:gd name="connsiteX956" fmla="*/ 474423 w 5651563"/>
                <a:gd name="connsiteY956" fmla="*/ 1747411 h 3480149"/>
                <a:gd name="connsiteX957" fmla="*/ 475185 w 5651563"/>
                <a:gd name="connsiteY957" fmla="*/ 1747411 h 3480149"/>
                <a:gd name="connsiteX958" fmla="*/ 475185 w 5651563"/>
                <a:gd name="connsiteY958" fmla="*/ 1743792 h 3480149"/>
                <a:gd name="connsiteX959" fmla="*/ 477662 w 5651563"/>
                <a:gd name="connsiteY959" fmla="*/ 1743792 h 3480149"/>
                <a:gd name="connsiteX960" fmla="*/ 477662 w 5651563"/>
                <a:gd name="connsiteY960" fmla="*/ 1740077 h 3480149"/>
                <a:gd name="connsiteX961" fmla="*/ 480043 w 5651563"/>
                <a:gd name="connsiteY961" fmla="*/ 1740077 h 3480149"/>
                <a:gd name="connsiteX962" fmla="*/ 480043 w 5651563"/>
                <a:gd name="connsiteY962" fmla="*/ 1736458 h 3480149"/>
                <a:gd name="connsiteX963" fmla="*/ 480043 w 5651563"/>
                <a:gd name="connsiteY963" fmla="*/ 1736458 h 3480149"/>
                <a:gd name="connsiteX964" fmla="*/ 480043 w 5651563"/>
                <a:gd name="connsiteY964" fmla="*/ 1732838 h 3480149"/>
                <a:gd name="connsiteX965" fmla="*/ 480043 w 5651563"/>
                <a:gd name="connsiteY965" fmla="*/ 1732838 h 3480149"/>
                <a:gd name="connsiteX966" fmla="*/ 480043 w 5651563"/>
                <a:gd name="connsiteY966" fmla="*/ 1729218 h 3480149"/>
                <a:gd name="connsiteX967" fmla="*/ 484900 w 5651563"/>
                <a:gd name="connsiteY967" fmla="*/ 1729218 h 3480149"/>
                <a:gd name="connsiteX968" fmla="*/ 484900 w 5651563"/>
                <a:gd name="connsiteY968" fmla="*/ 1725599 h 3480149"/>
                <a:gd name="connsiteX969" fmla="*/ 484900 w 5651563"/>
                <a:gd name="connsiteY969" fmla="*/ 1725599 h 3480149"/>
                <a:gd name="connsiteX970" fmla="*/ 484900 w 5651563"/>
                <a:gd name="connsiteY970" fmla="*/ 1721980 h 3480149"/>
                <a:gd name="connsiteX971" fmla="*/ 484900 w 5651563"/>
                <a:gd name="connsiteY971" fmla="*/ 1721980 h 3480149"/>
                <a:gd name="connsiteX972" fmla="*/ 484900 w 5651563"/>
                <a:gd name="connsiteY972" fmla="*/ 1718360 h 3480149"/>
                <a:gd name="connsiteX973" fmla="*/ 487377 w 5651563"/>
                <a:gd name="connsiteY973" fmla="*/ 1718360 h 3480149"/>
                <a:gd name="connsiteX974" fmla="*/ 487377 w 5651563"/>
                <a:gd name="connsiteY974" fmla="*/ 1714741 h 3480149"/>
                <a:gd name="connsiteX975" fmla="*/ 488996 w 5651563"/>
                <a:gd name="connsiteY975" fmla="*/ 1714741 h 3480149"/>
                <a:gd name="connsiteX976" fmla="*/ 488996 w 5651563"/>
                <a:gd name="connsiteY976" fmla="*/ 1711121 h 3480149"/>
                <a:gd name="connsiteX977" fmla="*/ 488996 w 5651563"/>
                <a:gd name="connsiteY977" fmla="*/ 1711121 h 3480149"/>
                <a:gd name="connsiteX978" fmla="*/ 488996 w 5651563"/>
                <a:gd name="connsiteY978" fmla="*/ 1707502 h 3480149"/>
                <a:gd name="connsiteX979" fmla="*/ 491378 w 5651563"/>
                <a:gd name="connsiteY979" fmla="*/ 1707502 h 3480149"/>
                <a:gd name="connsiteX980" fmla="*/ 491378 w 5651563"/>
                <a:gd name="connsiteY980" fmla="*/ 1703882 h 3480149"/>
                <a:gd name="connsiteX981" fmla="*/ 492235 w 5651563"/>
                <a:gd name="connsiteY981" fmla="*/ 1703882 h 3480149"/>
                <a:gd name="connsiteX982" fmla="*/ 492235 w 5651563"/>
                <a:gd name="connsiteY982" fmla="*/ 1700263 h 3480149"/>
                <a:gd name="connsiteX983" fmla="*/ 492235 w 5651563"/>
                <a:gd name="connsiteY983" fmla="*/ 1700263 h 3480149"/>
                <a:gd name="connsiteX984" fmla="*/ 492235 w 5651563"/>
                <a:gd name="connsiteY984" fmla="*/ 1696643 h 3480149"/>
                <a:gd name="connsiteX985" fmla="*/ 493854 w 5651563"/>
                <a:gd name="connsiteY985" fmla="*/ 1696643 h 3480149"/>
                <a:gd name="connsiteX986" fmla="*/ 493854 w 5651563"/>
                <a:gd name="connsiteY986" fmla="*/ 1693024 h 3480149"/>
                <a:gd name="connsiteX987" fmla="*/ 493854 w 5651563"/>
                <a:gd name="connsiteY987" fmla="*/ 1693024 h 3480149"/>
                <a:gd name="connsiteX988" fmla="*/ 493854 w 5651563"/>
                <a:gd name="connsiteY988" fmla="*/ 1689404 h 3480149"/>
                <a:gd name="connsiteX989" fmla="*/ 494616 w 5651563"/>
                <a:gd name="connsiteY989" fmla="*/ 1689404 h 3480149"/>
                <a:gd name="connsiteX990" fmla="*/ 494616 w 5651563"/>
                <a:gd name="connsiteY990" fmla="*/ 1685785 h 3480149"/>
                <a:gd name="connsiteX991" fmla="*/ 495473 w 5651563"/>
                <a:gd name="connsiteY991" fmla="*/ 1685785 h 3480149"/>
                <a:gd name="connsiteX992" fmla="*/ 495473 w 5651563"/>
                <a:gd name="connsiteY992" fmla="*/ 1682165 h 3480149"/>
                <a:gd name="connsiteX993" fmla="*/ 496235 w 5651563"/>
                <a:gd name="connsiteY993" fmla="*/ 1682165 h 3480149"/>
                <a:gd name="connsiteX994" fmla="*/ 496235 w 5651563"/>
                <a:gd name="connsiteY994" fmla="*/ 1678450 h 3480149"/>
                <a:gd name="connsiteX995" fmla="*/ 497854 w 5651563"/>
                <a:gd name="connsiteY995" fmla="*/ 1678450 h 3480149"/>
                <a:gd name="connsiteX996" fmla="*/ 497854 w 5651563"/>
                <a:gd name="connsiteY996" fmla="*/ 1674831 h 3480149"/>
                <a:gd name="connsiteX997" fmla="*/ 498616 w 5651563"/>
                <a:gd name="connsiteY997" fmla="*/ 1674831 h 3480149"/>
                <a:gd name="connsiteX998" fmla="*/ 498616 w 5651563"/>
                <a:gd name="connsiteY998" fmla="*/ 1671211 h 3480149"/>
                <a:gd name="connsiteX999" fmla="*/ 502712 w 5651563"/>
                <a:gd name="connsiteY999" fmla="*/ 1671211 h 3480149"/>
                <a:gd name="connsiteX1000" fmla="*/ 502712 w 5651563"/>
                <a:gd name="connsiteY1000" fmla="*/ 1667592 h 3480149"/>
                <a:gd name="connsiteX1001" fmla="*/ 502712 w 5651563"/>
                <a:gd name="connsiteY1001" fmla="*/ 1667592 h 3480149"/>
                <a:gd name="connsiteX1002" fmla="*/ 502712 w 5651563"/>
                <a:gd name="connsiteY1002" fmla="*/ 1663972 h 3480149"/>
                <a:gd name="connsiteX1003" fmla="*/ 503474 w 5651563"/>
                <a:gd name="connsiteY1003" fmla="*/ 1663972 h 3480149"/>
                <a:gd name="connsiteX1004" fmla="*/ 503474 w 5651563"/>
                <a:gd name="connsiteY1004" fmla="*/ 1660353 h 3480149"/>
                <a:gd name="connsiteX1005" fmla="*/ 503474 w 5651563"/>
                <a:gd name="connsiteY1005" fmla="*/ 1660353 h 3480149"/>
                <a:gd name="connsiteX1006" fmla="*/ 503474 w 5651563"/>
                <a:gd name="connsiteY1006" fmla="*/ 1656733 h 3480149"/>
                <a:gd name="connsiteX1007" fmla="*/ 509951 w 5651563"/>
                <a:gd name="connsiteY1007" fmla="*/ 1656733 h 3480149"/>
                <a:gd name="connsiteX1008" fmla="*/ 509951 w 5651563"/>
                <a:gd name="connsiteY1008" fmla="*/ 1653114 h 3480149"/>
                <a:gd name="connsiteX1009" fmla="*/ 511570 w 5651563"/>
                <a:gd name="connsiteY1009" fmla="*/ 1653114 h 3480149"/>
                <a:gd name="connsiteX1010" fmla="*/ 511570 w 5651563"/>
                <a:gd name="connsiteY1010" fmla="*/ 1649494 h 3480149"/>
                <a:gd name="connsiteX1011" fmla="*/ 514047 w 5651563"/>
                <a:gd name="connsiteY1011" fmla="*/ 1649494 h 3480149"/>
                <a:gd name="connsiteX1012" fmla="*/ 514047 w 5651563"/>
                <a:gd name="connsiteY1012" fmla="*/ 1645875 h 3480149"/>
                <a:gd name="connsiteX1013" fmla="*/ 514809 w 5651563"/>
                <a:gd name="connsiteY1013" fmla="*/ 1645875 h 3480149"/>
                <a:gd name="connsiteX1014" fmla="*/ 514809 w 5651563"/>
                <a:gd name="connsiteY1014" fmla="*/ 1642255 h 3480149"/>
                <a:gd name="connsiteX1015" fmla="*/ 514809 w 5651563"/>
                <a:gd name="connsiteY1015" fmla="*/ 1642255 h 3480149"/>
                <a:gd name="connsiteX1016" fmla="*/ 514809 w 5651563"/>
                <a:gd name="connsiteY1016" fmla="*/ 1638636 h 3480149"/>
                <a:gd name="connsiteX1017" fmla="*/ 515666 w 5651563"/>
                <a:gd name="connsiteY1017" fmla="*/ 1638636 h 3480149"/>
                <a:gd name="connsiteX1018" fmla="*/ 515666 w 5651563"/>
                <a:gd name="connsiteY1018" fmla="*/ 1635016 h 3480149"/>
                <a:gd name="connsiteX1019" fmla="*/ 518905 w 5651563"/>
                <a:gd name="connsiteY1019" fmla="*/ 1635016 h 3480149"/>
                <a:gd name="connsiteX1020" fmla="*/ 518905 w 5651563"/>
                <a:gd name="connsiteY1020" fmla="*/ 1631397 h 3480149"/>
                <a:gd name="connsiteX1021" fmla="*/ 519667 w 5651563"/>
                <a:gd name="connsiteY1021" fmla="*/ 1631397 h 3480149"/>
                <a:gd name="connsiteX1022" fmla="*/ 519667 w 5651563"/>
                <a:gd name="connsiteY1022" fmla="*/ 1627777 h 3480149"/>
                <a:gd name="connsiteX1023" fmla="*/ 519667 w 5651563"/>
                <a:gd name="connsiteY1023" fmla="*/ 1627777 h 3480149"/>
                <a:gd name="connsiteX1024" fmla="*/ 519667 w 5651563"/>
                <a:gd name="connsiteY1024" fmla="*/ 1624158 h 3480149"/>
                <a:gd name="connsiteX1025" fmla="*/ 520524 w 5651563"/>
                <a:gd name="connsiteY1025" fmla="*/ 1624158 h 3480149"/>
                <a:gd name="connsiteX1026" fmla="*/ 520524 w 5651563"/>
                <a:gd name="connsiteY1026" fmla="*/ 1620538 h 3480149"/>
                <a:gd name="connsiteX1027" fmla="*/ 520524 w 5651563"/>
                <a:gd name="connsiteY1027" fmla="*/ 1620538 h 3480149"/>
                <a:gd name="connsiteX1028" fmla="*/ 520524 w 5651563"/>
                <a:gd name="connsiteY1028" fmla="*/ 1616824 h 3480149"/>
                <a:gd name="connsiteX1029" fmla="*/ 521286 w 5651563"/>
                <a:gd name="connsiteY1029" fmla="*/ 1616824 h 3480149"/>
                <a:gd name="connsiteX1030" fmla="*/ 521286 w 5651563"/>
                <a:gd name="connsiteY1030" fmla="*/ 1613204 h 3480149"/>
                <a:gd name="connsiteX1031" fmla="*/ 522048 w 5651563"/>
                <a:gd name="connsiteY1031" fmla="*/ 1613204 h 3480149"/>
                <a:gd name="connsiteX1032" fmla="*/ 522048 w 5651563"/>
                <a:gd name="connsiteY1032" fmla="*/ 1609585 h 3480149"/>
                <a:gd name="connsiteX1033" fmla="*/ 522905 w 5651563"/>
                <a:gd name="connsiteY1033" fmla="*/ 1609585 h 3480149"/>
                <a:gd name="connsiteX1034" fmla="*/ 522905 w 5651563"/>
                <a:gd name="connsiteY1034" fmla="*/ 1605965 h 3480149"/>
                <a:gd name="connsiteX1035" fmla="*/ 522905 w 5651563"/>
                <a:gd name="connsiteY1035" fmla="*/ 1605965 h 3480149"/>
                <a:gd name="connsiteX1036" fmla="*/ 522905 w 5651563"/>
                <a:gd name="connsiteY1036" fmla="*/ 1602346 h 3480149"/>
                <a:gd name="connsiteX1037" fmla="*/ 523667 w 5651563"/>
                <a:gd name="connsiteY1037" fmla="*/ 1602346 h 3480149"/>
                <a:gd name="connsiteX1038" fmla="*/ 523667 w 5651563"/>
                <a:gd name="connsiteY1038" fmla="*/ 1598726 h 3480149"/>
                <a:gd name="connsiteX1039" fmla="*/ 524525 w 5651563"/>
                <a:gd name="connsiteY1039" fmla="*/ 1598726 h 3480149"/>
                <a:gd name="connsiteX1040" fmla="*/ 524525 w 5651563"/>
                <a:gd name="connsiteY1040" fmla="*/ 1595107 h 3480149"/>
                <a:gd name="connsiteX1041" fmla="*/ 526144 w 5651563"/>
                <a:gd name="connsiteY1041" fmla="*/ 1595107 h 3480149"/>
                <a:gd name="connsiteX1042" fmla="*/ 526144 w 5651563"/>
                <a:gd name="connsiteY1042" fmla="*/ 1591487 h 3480149"/>
                <a:gd name="connsiteX1043" fmla="*/ 526144 w 5651563"/>
                <a:gd name="connsiteY1043" fmla="*/ 1591487 h 3480149"/>
                <a:gd name="connsiteX1044" fmla="*/ 526144 w 5651563"/>
                <a:gd name="connsiteY1044" fmla="*/ 1587868 h 3480149"/>
                <a:gd name="connsiteX1045" fmla="*/ 526144 w 5651563"/>
                <a:gd name="connsiteY1045" fmla="*/ 1587868 h 3480149"/>
                <a:gd name="connsiteX1046" fmla="*/ 526144 w 5651563"/>
                <a:gd name="connsiteY1046" fmla="*/ 1584248 h 3480149"/>
                <a:gd name="connsiteX1047" fmla="*/ 527763 w 5651563"/>
                <a:gd name="connsiteY1047" fmla="*/ 1584248 h 3480149"/>
                <a:gd name="connsiteX1048" fmla="*/ 527763 w 5651563"/>
                <a:gd name="connsiteY1048" fmla="*/ 1580629 h 3480149"/>
                <a:gd name="connsiteX1049" fmla="*/ 527763 w 5651563"/>
                <a:gd name="connsiteY1049" fmla="*/ 1580629 h 3480149"/>
                <a:gd name="connsiteX1050" fmla="*/ 527763 w 5651563"/>
                <a:gd name="connsiteY1050" fmla="*/ 1577009 h 3480149"/>
                <a:gd name="connsiteX1051" fmla="*/ 530144 w 5651563"/>
                <a:gd name="connsiteY1051" fmla="*/ 1577009 h 3480149"/>
                <a:gd name="connsiteX1052" fmla="*/ 530144 w 5651563"/>
                <a:gd name="connsiteY1052" fmla="*/ 1573389 h 3480149"/>
                <a:gd name="connsiteX1053" fmla="*/ 530144 w 5651563"/>
                <a:gd name="connsiteY1053" fmla="*/ 1573389 h 3480149"/>
                <a:gd name="connsiteX1054" fmla="*/ 530144 w 5651563"/>
                <a:gd name="connsiteY1054" fmla="*/ 1569770 h 3480149"/>
                <a:gd name="connsiteX1055" fmla="*/ 531001 w 5651563"/>
                <a:gd name="connsiteY1055" fmla="*/ 1569770 h 3480149"/>
                <a:gd name="connsiteX1056" fmla="*/ 531001 w 5651563"/>
                <a:gd name="connsiteY1056" fmla="*/ 1566151 h 3480149"/>
                <a:gd name="connsiteX1057" fmla="*/ 534240 w 5651563"/>
                <a:gd name="connsiteY1057" fmla="*/ 1566151 h 3480149"/>
                <a:gd name="connsiteX1058" fmla="*/ 534240 w 5651563"/>
                <a:gd name="connsiteY1058" fmla="*/ 1562531 h 3480149"/>
                <a:gd name="connsiteX1059" fmla="*/ 535859 w 5651563"/>
                <a:gd name="connsiteY1059" fmla="*/ 1562531 h 3480149"/>
                <a:gd name="connsiteX1060" fmla="*/ 535859 w 5651563"/>
                <a:gd name="connsiteY1060" fmla="*/ 1558912 h 3480149"/>
                <a:gd name="connsiteX1061" fmla="*/ 536621 w 5651563"/>
                <a:gd name="connsiteY1061" fmla="*/ 1558912 h 3480149"/>
                <a:gd name="connsiteX1062" fmla="*/ 536621 w 5651563"/>
                <a:gd name="connsiteY1062" fmla="*/ 1555197 h 3480149"/>
                <a:gd name="connsiteX1063" fmla="*/ 536621 w 5651563"/>
                <a:gd name="connsiteY1063" fmla="*/ 1555197 h 3480149"/>
                <a:gd name="connsiteX1064" fmla="*/ 536621 w 5651563"/>
                <a:gd name="connsiteY1064" fmla="*/ 1551577 h 3480149"/>
                <a:gd name="connsiteX1065" fmla="*/ 538241 w 5651563"/>
                <a:gd name="connsiteY1065" fmla="*/ 1551577 h 3480149"/>
                <a:gd name="connsiteX1066" fmla="*/ 538241 w 5651563"/>
                <a:gd name="connsiteY1066" fmla="*/ 1547958 h 3480149"/>
                <a:gd name="connsiteX1067" fmla="*/ 541479 w 5651563"/>
                <a:gd name="connsiteY1067" fmla="*/ 1547958 h 3480149"/>
                <a:gd name="connsiteX1068" fmla="*/ 541479 w 5651563"/>
                <a:gd name="connsiteY1068" fmla="*/ 1544338 h 3480149"/>
                <a:gd name="connsiteX1069" fmla="*/ 543955 w 5651563"/>
                <a:gd name="connsiteY1069" fmla="*/ 1544338 h 3480149"/>
                <a:gd name="connsiteX1070" fmla="*/ 543955 w 5651563"/>
                <a:gd name="connsiteY1070" fmla="*/ 1540719 h 3480149"/>
                <a:gd name="connsiteX1071" fmla="*/ 546337 w 5651563"/>
                <a:gd name="connsiteY1071" fmla="*/ 1540719 h 3480149"/>
                <a:gd name="connsiteX1072" fmla="*/ 546337 w 5651563"/>
                <a:gd name="connsiteY1072" fmla="*/ 1537099 h 3480149"/>
                <a:gd name="connsiteX1073" fmla="*/ 547956 w 5651563"/>
                <a:gd name="connsiteY1073" fmla="*/ 1537099 h 3480149"/>
                <a:gd name="connsiteX1074" fmla="*/ 547956 w 5651563"/>
                <a:gd name="connsiteY1074" fmla="*/ 1533480 h 3480149"/>
                <a:gd name="connsiteX1075" fmla="*/ 548718 w 5651563"/>
                <a:gd name="connsiteY1075" fmla="*/ 1533480 h 3480149"/>
                <a:gd name="connsiteX1076" fmla="*/ 548718 w 5651563"/>
                <a:gd name="connsiteY1076" fmla="*/ 1529860 h 3480149"/>
                <a:gd name="connsiteX1077" fmla="*/ 549575 w 5651563"/>
                <a:gd name="connsiteY1077" fmla="*/ 1529860 h 3480149"/>
                <a:gd name="connsiteX1078" fmla="*/ 549575 w 5651563"/>
                <a:gd name="connsiteY1078" fmla="*/ 1526241 h 3480149"/>
                <a:gd name="connsiteX1079" fmla="*/ 556814 w 5651563"/>
                <a:gd name="connsiteY1079" fmla="*/ 1526241 h 3480149"/>
                <a:gd name="connsiteX1080" fmla="*/ 556814 w 5651563"/>
                <a:gd name="connsiteY1080" fmla="*/ 1522621 h 3480149"/>
                <a:gd name="connsiteX1081" fmla="*/ 560910 w 5651563"/>
                <a:gd name="connsiteY1081" fmla="*/ 1522621 h 3480149"/>
                <a:gd name="connsiteX1082" fmla="*/ 560910 w 5651563"/>
                <a:gd name="connsiteY1082" fmla="*/ 1519002 h 3480149"/>
                <a:gd name="connsiteX1083" fmla="*/ 564149 w 5651563"/>
                <a:gd name="connsiteY1083" fmla="*/ 1519002 h 3480149"/>
                <a:gd name="connsiteX1084" fmla="*/ 564149 w 5651563"/>
                <a:gd name="connsiteY1084" fmla="*/ 1515382 h 3480149"/>
                <a:gd name="connsiteX1085" fmla="*/ 567387 w 5651563"/>
                <a:gd name="connsiteY1085" fmla="*/ 1515382 h 3480149"/>
                <a:gd name="connsiteX1086" fmla="*/ 567387 w 5651563"/>
                <a:gd name="connsiteY1086" fmla="*/ 1511763 h 3480149"/>
                <a:gd name="connsiteX1087" fmla="*/ 569006 w 5651563"/>
                <a:gd name="connsiteY1087" fmla="*/ 1511763 h 3480149"/>
                <a:gd name="connsiteX1088" fmla="*/ 569006 w 5651563"/>
                <a:gd name="connsiteY1088" fmla="*/ 1508143 h 3480149"/>
                <a:gd name="connsiteX1089" fmla="*/ 569768 w 5651563"/>
                <a:gd name="connsiteY1089" fmla="*/ 1508143 h 3480149"/>
                <a:gd name="connsiteX1090" fmla="*/ 569768 w 5651563"/>
                <a:gd name="connsiteY1090" fmla="*/ 1504524 h 3480149"/>
                <a:gd name="connsiteX1091" fmla="*/ 570530 w 5651563"/>
                <a:gd name="connsiteY1091" fmla="*/ 1504524 h 3480149"/>
                <a:gd name="connsiteX1092" fmla="*/ 570530 w 5651563"/>
                <a:gd name="connsiteY1092" fmla="*/ 1500904 h 3480149"/>
                <a:gd name="connsiteX1093" fmla="*/ 571387 w 5651563"/>
                <a:gd name="connsiteY1093" fmla="*/ 1500904 h 3480149"/>
                <a:gd name="connsiteX1094" fmla="*/ 571387 w 5651563"/>
                <a:gd name="connsiteY1094" fmla="*/ 1497189 h 3480149"/>
                <a:gd name="connsiteX1095" fmla="*/ 573769 w 5651563"/>
                <a:gd name="connsiteY1095" fmla="*/ 1497189 h 3480149"/>
                <a:gd name="connsiteX1096" fmla="*/ 573769 w 5651563"/>
                <a:gd name="connsiteY1096" fmla="*/ 1493570 h 3480149"/>
                <a:gd name="connsiteX1097" fmla="*/ 574626 w 5651563"/>
                <a:gd name="connsiteY1097" fmla="*/ 1493570 h 3480149"/>
                <a:gd name="connsiteX1098" fmla="*/ 574626 w 5651563"/>
                <a:gd name="connsiteY1098" fmla="*/ 1489951 h 3480149"/>
                <a:gd name="connsiteX1099" fmla="*/ 574626 w 5651563"/>
                <a:gd name="connsiteY1099" fmla="*/ 1489951 h 3480149"/>
                <a:gd name="connsiteX1100" fmla="*/ 574626 w 5651563"/>
                <a:gd name="connsiteY1100" fmla="*/ 1486331 h 3480149"/>
                <a:gd name="connsiteX1101" fmla="*/ 574626 w 5651563"/>
                <a:gd name="connsiteY1101" fmla="*/ 1486331 h 3480149"/>
                <a:gd name="connsiteX1102" fmla="*/ 574626 w 5651563"/>
                <a:gd name="connsiteY1102" fmla="*/ 1482712 h 3480149"/>
                <a:gd name="connsiteX1103" fmla="*/ 574626 w 5651563"/>
                <a:gd name="connsiteY1103" fmla="*/ 1482712 h 3480149"/>
                <a:gd name="connsiteX1104" fmla="*/ 574626 w 5651563"/>
                <a:gd name="connsiteY1104" fmla="*/ 1479092 h 3480149"/>
                <a:gd name="connsiteX1105" fmla="*/ 577865 w 5651563"/>
                <a:gd name="connsiteY1105" fmla="*/ 1479092 h 3480149"/>
                <a:gd name="connsiteX1106" fmla="*/ 577865 w 5651563"/>
                <a:gd name="connsiteY1106" fmla="*/ 1475473 h 3480149"/>
                <a:gd name="connsiteX1107" fmla="*/ 579484 w 5651563"/>
                <a:gd name="connsiteY1107" fmla="*/ 1475473 h 3480149"/>
                <a:gd name="connsiteX1108" fmla="*/ 579484 w 5651563"/>
                <a:gd name="connsiteY1108" fmla="*/ 1471853 h 3480149"/>
                <a:gd name="connsiteX1109" fmla="*/ 579484 w 5651563"/>
                <a:gd name="connsiteY1109" fmla="*/ 1471853 h 3480149"/>
                <a:gd name="connsiteX1110" fmla="*/ 579484 w 5651563"/>
                <a:gd name="connsiteY1110" fmla="*/ 1468234 h 3480149"/>
                <a:gd name="connsiteX1111" fmla="*/ 580246 w 5651563"/>
                <a:gd name="connsiteY1111" fmla="*/ 1468234 h 3480149"/>
                <a:gd name="connsiteX1112" fmla="*/ 580246 w 5651563"/>
                <a:gd name="connsiteY1112" fmla="*/ 1464614 h 3480149"/>
                <a:gd name="connsiteX1113" fmla="*/ 581103 w 5651563"/>
                <a:gd name="connsiteY1113" fmla="*/ 1464614 h 3480149"/>
                <a:gd name="connsiteX1114" fmla="*/ 581103 w 5651563"/>
                <a:gd name="connsiteY1114" fmla="*/ 1460995 h 3480149"/>
                <a:gd name="connsiteX1115" fmla="*/ 581103 w 5651563"/>
                <a:gd name="connsiteY1115" fmla="*/ 1460995 h 3480149"/>
                <a:gd name="connsiteX1116" fmla="*/ 581103 w 5651563"/>
                <a:gd name="connsiteY1116" fmla="*/ 1457375 h 3480149"/>
                <a:gd name="connsiteX1117" fmla="*/ 581865 w 5651563"/>
                <a:gd name="connsiteY1117" fmla="*/ 1457375 h 3480149"/>
                <a:gd name="connsiteX1118" fmla="*/ 581865 w 5651563"/>
                <a:gd name="connsiteY1118" fmla="*/ 1453756 h 3480149"/>
                <a:gd name="connsiteX1119" fmla="*/ 585961 w 5651563"/>
                <a:gd name="connsiteY1119" fmla="*/ 1453756 h 3480149"/>
                <a:gd name="connsiteX1120" fmla="*/ 585961 w 5651563"/>
                <a:gd name="connsiteY1120" fmla="*/ 1450136 h 3480149"/>
                <a:gd name="connsiteX1121" fmla="*/ 585961 w 5651563"/>
                <a:gd name="connsiteY1121" fmla="*/ 1450136 h 3480149"/>
                <a:gd name="connsiteX1122" fmla="*/ 585961 w 5651563"/>
                <a:gd name="connsiteY1122" fmla="*/ 1446517 h 3480149"/>
                <a:gd name="connsiteX1123" fmla="*/ 586723 w 5651563"/>
                <a:gd name="connsiteY1123" fmla="*/ 1446517 h 3480149"/>
                <a:gd name="connsiteX1124" fmla="*/ 586723 w 5651563"/>
                <a:gd name="connsiteY1124" fmla="*/ 1442897 h 3480149"/>
                <a:gd name="connsiteX1125" fmla="*/ 587580 w 5651563"/>
                <a:gd name="connsiteY1125" fmla="*/ 1442897 h 3480149"/>
                <a:gd name="connsiteX1126" fmla="*/ 587580 w 5651563"/>
                <a:gd name="connsiteY1126" fmla="*/ 1439278 h 3480149"/>
                <a:gd name="connsiteX1127" fmla="*/ 588342 w 5651563"/>
                <a:gd name="connsiteY1127" fmla="*/ 1439278 h 3480149"/>
                <a:gd name="connsiteX1128" fmla="*/ 588342 w 5651563"/>
                <a:gd name="connsiteY1128" fmla="*/ 1435563 h 3480149"/>
                <a:gd name="connsiteX1129" fmla="*/ 589199 w 5651563"/>
                <a:gd name="connsiteY1129" fmla="*/ 1435563 h 3480149"/>
                <a:gd name="connsiteX1130" fmla="*/ 589199 w 5651563"/>
                <a:gd name="connsiteY1130" fmla="*/ 1431943 h 3480149"/>
                <a:gd name="connsiteX1131" fmla="*/ 592438 w 5651563"/>
                <a:gd name="connsiteY1131" fmla="*/ 1431943 h 3480149"/>
                <a:gd name="connsiteX1132" fmla="*/ 592438 w 5651563"/>
                <a:gd name="connsiteY1132" fmla="*/ 1428324 h 3480149"/>
                <a:gd name="connsiteX1133" fmla="*/ 594819 w 5651563"/>
                <a:gd name="connsiteY1133" fmla="*/ 1428324 h 3480149"/>
                <a:gd name="connsiteX1134" fmla="*/ 594819 w 5651563"/>
                <a:gd name="connsiteY1134" fmla="*/ 1424704 h 3480149"/>
                <a:gd name="connsiteX1135" fmla="*/ 594819 w 5651563"/>
                <a:gd name="connsiteY1135" fmla="*/ 1424704 h 3480149"/>
                <a:gd name="connsiteX1136" fmla="*/ 594819 w 5651563"/>
                <a:gd name="connsiteY1136" fmla="*/ 1421085 h 3480149"/>
                <a:gd name="connsiteX1137" fmla="*/ 596438 w 5651563"/>
                <a:gd name="connsiteY1137" fmla="*/ 1421085 h 3480149"/>
                <a:gd name="connsiteX1138" fmla="*/ 596438 w 5651563"/>
                <a:gd name="connsiteY1138" fmla="*/ 1417465 h 3480149"/>
                <a:gd name="connsiteX1139" fmla="*/ 596438 w 5651563"/>
                <a:gd name="connsiteY1139" fmla="*/ 1417465 h 3480149"/>
                <a:gd name="connsiteX1140" fmla="*/ 596438 w 5651563"/>
                <a:gd name="connsiteY1140" fmla="*/ 1413846 h 3480149"/>
                <a:gd name="connsiteX1141" fmla="*/ 596438 w 5651563"/>
                <a:gd name="connsiteY1141" fmla="*/ 1413846 h 3480149"/>
                <a:gd name="connsiteX1142" fmla="*/ 596438 w 5651563"/>
                <a:gd name="connsiteY1142" fmla="*/ 1410226 h 3480149"/>
                <a:gd name="connsiteX1143" fmla="*/ 597200 w 5651563"/>
                <a:gd name="connsiteY1143" fmla="*/ 1410226 h 3480149"/>
                <a:gd name="connsiteX1144" fmla="*/ 597200 w 5651563"/>
                <a:gd name="connsiteY1144" fmla="*/ 1406607 h 3480149"/>
                <a:gd name="connsiteX1145" fmla="*/ 598820 w 5651563"/>
                <a:gd name="connsiteY1145" fmla="*/ 1406607 h 3480149"/>
                <a:gd name="connsiteX1146" fmla="*/ 598820 w 5651563"/>
                <a:gd name="connsiteY1146" fmla="*/ 1402987 h 3480149"/>
                <a:gd name="connsiteX1147" fmla="*/ 599677 w 5651563"/>
                <a:gd name="connsiteY1147" fmla="*/ 1402987 h 3480149"/>
                <a:gd name="connsiteX1148" fmla="*/ 599677 w 5651563"/>
                <a:gd name="connsiteY1148" fmla="*/ 1399368 h 3480149"/>
                <a:gd name="connsiteX1149" fmla="*/ 600439 w 5651563"/>
                <a:gd name="connsiteY1149" fmla="*/ 1399368 h 3480149"/>
                <a:gd name="connsiteX1150" fmla="*/ 600439 w 5651563"/>
                <a:gd name="connsiteY1150" fmla="*/ 1395748 h 3480149"/>
                <a:gd name="connsiteX1151" fmla="*/ 601296 w 5651563"/>
                <a:gd name="connsiteY1151" fmla="*/ 1395748 h 3480149"/>
                <a:gd name="connsiteX1152" fmla="*/ 601296 w 5651563"/>
                <a:gd name="connsiteY1152" fmla="*/ 1392129 h 3480149"/>
                <a:gd name="connsiteX1153" fmla="*/ 603677 w 5651563"/>
                <a:gd name="connsiteY1153" fmla="*/ 1392129 h 3480149"/>
                <a:gd name="connsiteX1154" fmla="*/ 603677 w 5651563"/>
                <a:gd name="connsiteY1154" fmla="*/ 1388509 h 3480149"/>
                <a:gd name="connsiteX1155" fmla="*/ 604534 w 5651563"/>
                <a:gd name="connsiteY1155" fmla="*/ 1388509 h 3480149"/>
                <a:gd name="connsiteX1156" fmla="*/ 604534 w 5651563"/>
                <a:gd name="connsiteY1156" fmla="*/ 1384890 h 3480149"/>
                <a:gd name="connsiteX1157" fmla="*/ 606916 w 5651563"/>
                <a:gd name="connsiteY1157" fmla="*/ 1384890 h 3480149"/>
                <a:gd name="connsiteX1158" fmla="*/ 606916 w 5651563"/>
                <a:gd name="connsiteY1158" fmla="*/ 1381270 h 3480149"/>
                <a:gd name="connsiteX1159" fmla="*/ 608535 w 5651563"/>
                <a:gd name="connsiteY1159" fmla="*/ 1381270 h 3480149"/>
                <a:gd name="connsiteX1160" fmla="*/ 608535 w 5651563"/>
                <a:gd name="connsiteY1160" fmla="*/ 1377651 h 3480149"/>
                <a:gd name="connsiteX1161" fmla="*/ 614250 w 5651563"/>
                <a:gd name="connsiteY1161" fmla="*/ 1377651 h 3480149"/>
                <a:gd name="connsiteX1162" fmla="*/ 614250 w 5651563"/>
                <a:gd name="connsiteY1162" fmla="*/ 1373936 h 3480149"/>
                <a:gd name="connsiteX1163" fmla="*/ 615012 w 5651563"/>
                <a:gd name="connsiteY1163" fmla="*/ 1373936 h 3480149"/>
                <a:gd name="connsiteX1164" fmla="*/ 615012 w 5651563"/>
                <a:gd name="connsiteY1164" fmla="*/ 1370317 h 3480149"/>
                <a:gd name="connsiteX1165" fmla="*/ 616631 w 5651563"/>
                <a:gd name="connsiteY1165" fmla="*/ 1370317 h 3480149"/>
                <a:gd name="connsiteX1166" fmla="*/ 616631 w 5651563"/>
                <a:gd name="connsiteY1166" fmla="*/ 1366697 h 3480149"/>
                <a:gd name="connsiteX1167" fmla="*/ 619870 w 5651563"/>
                <a:gd name="connsiteY1167" fmla="*/ 1366697 h 3480149"/>
                <a:gd name="connsiteX1168" fmla="*/ 619870 w 5651563"/>
                <a:gd name="connsiteY1168" fmla="*/ 1363078 h 3480149"/>
                <a:gd name="connsiteX1169" fmla="*/ 620632 w 5651563"/>
                <a:gd name="connsiteY1169" fmla="*/ 1363078 h 3480149"/>
                <a:gd name="connsiteX1170" fmla="*/ 620632 w 5651563"/>
                <a:gd name="connsiteY1170" fmla="*/ 1359458 h 3480149"/>
                <a:gd name="connsiteX1171" fmla="*/ 621489 w 5651563"/>
                <a:gd name="connsiteY1171" fmla="*/ 1359458 h 3480149"/>
                <a:gd name="connsiteX1172" fmla="*/ 621489 w 5651563"/>
                <a:gd name="connsiteY1172" fmla="*/ 1355839 h 3480149"/>
                <a:gd name="connsiteX1173" fmla="*/ 625490 w 5651563"/>
                <a:gd name="connsiteY1173" fmla="*/ 1355839 h 3480149"/>
                <a:gd name="connsiteX1174" fmla="*/ 625490 w 5651563"/>
                <a:gd name="connsiteY1174" fmla="*/ 1352219 h 3480149"/>
                <a:gd name="connsiteX1175" fmla="*/ 625490 w 5651563"/>
                <a:gd name="connsiteY1175" fmla="*/ 1352219 h 3480149"/>
                <a:gd name="connsiteX1176" fmla="*/ 625490 w 5651563"/>
                <a:gd name="connsiteY1176" fmla="*/ 1348600 h 3480149"/>
                <a:gd name="connsiteX1177" fmla="*/ 626347 w 5651563"/>
                <a:gd name="connsiteY1177" fmla="*/ 1348600 h 3480149"/>
                <a:gd name="connsiteX1178" fmla="*/ 626347 w 5651563"/>
                <a:gd name="connsiteY1178" fmla="*/ 1344980 h 3480149"/>
                <a:gd name="connsiteX1179" fmla="*/ 626347 w 5651563"/>
                <a:gd name="connsiteY1179" fmla="*/ 1344980 h 3480149"/>
                <a:gd name="connsiteX1180" fmla="*/ 626347 w 5651563"/>
                <a:gd name="connsiteY1180" fmla="*/ 1341361 h 3480149"/>
                <a:gd name="connsiteX1181" fmla="*/ 627966 w 5651563"/>
                <a:gd name="connsiteY1181" fmla="*/ 1341361 h 3480149"/>
                <a:gd name="connsiteX1182" fmla="*/ 627966 w 5651563"/>
                <a:gd name="connsiteY1182" fmla="*/ 1337741 h 3480149"/>
                <a:gd name="connsiteX1183" fmla="*/ 627966 w 5651563"/>
                <a:gd name="connsiteY1183" fmla="*/ 1337741 h 3480149"/>
                <a:gd name="connsiteX1184" fmla="*/ 627966 w 5651563"/>
                <a:gd name="connsiteY1184" fmla="*/ 1334122 h 3480149"/>
                <a:gd name="connsiteX1185" fmla="*/ 628728 w 5651563"/>
                <a:gd name="connsiteY1185" fmla="*/ 1334122 h 3480149"/>
                <a:gd name="connsiteX1186" fmla="*/ 628728 w 5651563"/>
                <a:gd name="connsiteY1186" fmla="*/ 1330502 h 3480149"/>
                <a:gd name="connsiteX1187" fmla="*/ 628728 w 5651563"/>
                <a:gd name="connsiteY1187" fmla="*/ 1330502 h 3480149"/>
                <a:gd name="connsiteX1188" fmla="*/ 628728 w 5651563"/>
                <a:gd name="connsiteY1188" fmla="*/ 1326883 h 3480149"/>
                <a:gd name="connsiteX1189" fmla="*/ 628728 w 5651563"/>
                <a:gd name="connsiteY1189" fmla="*/ 1326883 h 3480149"/>
                <a:gd name="connsiteX1190" fmla="*/ 628728 w 5651563"/>
                <a:gd name="connsiteY1190" fmla="*/ 1323263 h 3480149"/>
                <a:gd name="connsiteX1191" fmla="*/ 630347 w 5651563"/>
                <a:gd name="connsiteY1191" fmla="*/ 1323263 h 3480149"/>
                <a:gd name="connsiteX1192" fmla="*/ 630347 w 5651563"/>
                <a:gd name="connsiteY1192" fmla="*/ 1319643 h 3480149"/>
                <a:gd name="connsiteX1193" fmla="*/ 631204 w 5651563"/>
                <a:gd name="connsiteY1193" fmla="*/ 1319643 h 3480149"/>
                <a:gd name="connsiteX1194" fmla="*/ 631204 w 5651563"/>
                <a:gd name="connsiteY1194" fmla="*/ 1316024 h 3480149"/>
                <a:gd name="connsiteX1195" fmla="*/ 632824 w 5651563"/>
                <a:gd name="connsiteY1195" fmla="*/ 1316024 h 3480149"/>
                <a:gd name="connsiteX1196" fmla="*/ 632824 w 5651563"/>
                <a:gd name="connsiteY1196" fmla="*/ 1312309 h 3480149"/>
                <a:gd name="connsiteX1197" fmla="*/ 636824 w 5651563"/>
                <a:gd name="connsiteY1197" fmla="*/ 1312309 h 3480149"/>
                <a:gd name="connsiteX1198" fmla="*/ 636824 w 5651563"/>
                <a:gd name="connsiteY1198" fmla="*/ 1308690 h 3480149"/>
                <a:gd name="connsiteX1199" fmla="*/ 637682 w 5651563"/>
                <a:gd name="connsiteY1199" fmla="*/ 1308690 h 3480149"/>
                <a:gd name="connsiteX1200" fmla="*/ 637682 w 5651563"/>
                <a:gd name="connsiteY1200" fmla="*/ 1305070 h 3480149"/>
                <a:gd name="connsiteX1201" fmla="*/ 638444 w 5651563"/>
                <a:gd name="connsiteY1201" fmla="*/ 1305070 h 3480149"/>
                <a:gd name="connsiteX1202" fmla="*/ 638444 w 5651563"/>
                <a:gd name="connsiteY1202" fmla="*/ 1301451 h 3480149"/>
                <a:gd name="connsiteX1203" fmla="*/ 639301 w 5651563"/>
                <a:gd name="connsiteY1203" fmla="*/ 1301451 h 3480149"/>
                <a:gd name="connsiteX1204" fmla="*/ 639301 w 5651563"/>
                <a:gd name="connsiteY1204" fmla="*/ 1297831 h 3480149"/>
                <a:gd name="connsiteX1205" fmla="*/ 645683 w 5651563"/>
                <a:gd name="connsiteY1205" fmla="*/ 1297831 h 3480149"/>
                <a:gd name="connsiteX1206" fmla="*/ 645683 w 5651563"/>
                <a:gd name="connsiteY1206" fmla="*/ 1294212 h 3480149"/>
                <a:gd name="connsiteX1207" fmla="*/ 645683 w 5651563"/>
                <a:gd name="connsiteY1207" fmla="*/ 1294212 h 3480149"/>
                <a:gd name="connsiteX1208" fmla="*/ 645683 w 5651563"/>
                <a:gd name="connsiteY1208" fmla="*/ 1290592 h 3480149"/>
                <a:gd name="connsiteX1209" fmla="*/ 648159 w 5651563"/>
                <a:gd name="connsiteY1209" fmla="*/ 1290592 h 3480149"/>
                <a:gd name="connsiteX1210" fmla="*/ 648159 w 5651563"/>
                <a:gd name="connsiteY1210" fmla="*/ 1286973 h 3480149"/>
                <a:gd name="connsiteX1211" fmla="*/ 649778 w 5651563"/>
                <a:gd name="connsiteY1211" fmla="*/ 1286973 h 3480149"/>
                <a:gd name="connsiteX1212" fmla="*/ 649778 w 5651563"/>
                <a:gd name="connsiteY1212" fmla="*/ 1283353 h 3480149"/>
                <a:gd name="connsiteX1213" fmla="*/ 654636 w 5651563"/>
                <a:gd name="connsiteY1213" fmla="*/ 1283353 h 3480149"/>
                <a:gd name="connsiteX1214" fmla="*/ 654636 w 5651563"/>
                <a:gd name="connsiteY1214" fmla="*/ 1279734 h 3480149"/>
                <a:gd name="connsiteX1215" fmla="*/ 658637 w 5651563"/>
                <a:gd name="connsiteY1215" fmla="*/ 1279734 h 3480149"/>
                <a:gd name="connsiteX1216" fmla="*/ 658637 w 5651563"/>
                <a:gd name="connsiteY1216" fmla="*/ 1276114 h 3480149"/>
                <a:gd name="connsiteX1217" fmla="*/ 658637 w 5651563"/>
                <a:gd name="connsiteY1217" fmla="*/ 1276114 h 3480149"/>
                <a:gd name="connsiteX1218" fmla="*/ 658637 w 5651563"/>
                <a:gd name="connsiteY1218" fmla="*/ 1272495 h 3480149"/>
                <a:gd name="connsiteX1219" fmla="*/ 658637 w 5651563"/>
                <a:gd name="connsiteY1219" fmla="*/ 1272495 h 3480149"/>
                <a:gd name="connsiteX1220" fmla="*/ 658637 w 5651563"/>
                <a:gd name="connsiteY1220" fmla="*/ 1268875 h 3480149"/>
                <a:gd name="connsiteX1221" fmla="*/ 661113 w 5651563"/>
                <a:gd name="connsiteY1221" fmla="*/ 1268875 h 3480149"/>
                <a:gd name="connsiteX1222" fmla="*/ 661113 w 5651563"/>
                <a:gd name="connsiteY1222" fmla="*/ 1265256 h 3480149"/>
                <a:gd name="connsiteX1223" fmla="*/ 661113 w 5651563"/>
                <a:gd name="connsiteY1223" fmla="*/ 1265256 h 3480149"/>
                <a:gd name="connsiteX1224" fmla="*/ 661113 w 5651563"/>
                <a:gd name="connsiteY1224" fmla="*/ 1261636 h 3480149"/>
                <a:gd name="connsiteX1225" fmla="*/ 661113 w 5651563"/>
                <a:gd name="connsiteY1225" fmla="*/ 1261636 h 3480149"/>
                <a:gd name="connsiteX1226" fmla="*/ 661113 w 5651563"/>
                <a:gd name="connsiteY1226" fmla="*/ 1258017 h 3480149"/>
                <a:gd name="connsiteX1227" fmla="*/ 661875 w 5651563"/>
                <a:gd name="connsiteY1227" fmla="*/ 1258017 h 3480149"/>
                <a:gd name="connsiteX1228" fmla="*/ 661875 w 5651563"/>
                <a:gd name="connsiteY1228" fmla="*/ 1254397 h 3480149"/>
                <a:gd name="connsiteX1229" fmla="*/ 668352 w 5651563"/>
                <a:gd name="connsiteY1229" fmla="*/ 1254397 h 3480149"/>
                <a:gd name="connsiteX1230" fmla="*/ 668352 w 5651563"/>
                <a:gd name="connsiteY1230" fmla="*/ 1250683 h 3480149"/>
                <a:gd name="connsiteX1231" fmla="*/ 670733 w 5651563"/>
                <a:gd name="connsiteY1231" fmla="*/ 1250683 h 3480149"/>
                <a:gd name="connsiteX1232" fmla="*/ 670733 w 5651563"/>
                <a:gd name="connsiteY1232" fmla="*/ 1247063 h 3480149"/>
                <a:gd name="connsiteX1233" fmla="*/ 670733 w 5651563"/>
                <a:gd name="connsiteY1233" fmla="*/ 1247063 h 3480149"/>
                <a:gd name="connsiteX1234" fmla="*/ 670733 w 5651563"/>
                <a:gd name="connsiteY1234" fmla="*/ 1243443 h 3480149"/>
                <a:gd name="connsiteX1235" fmla="*/ 671591 w 5651563"/>
                <a:gd name="connsiteY1235" fmla="*/ 1243443 h 3480149"/>
                <a:gd name="connsiteX1236" fmla="*/ 671591 w 5651563"/>
                <a:gd name="connsiteY1236" fmla="*/ 1239824 h 3480149"/>
                <a:gd name="connsiteX1237" fmla="*/ 672353 w 5651563"/>
                <a:gd name="connsiteY1237" fmla="*/ 1239824 h 3480149"/>
                <a:gd name="connsiteX1238" fmla="*/ 672353 w 5651563"/>
                <a:gd name="connsiteY1238" fmla="*/ 1236205 h 3480149"/>
                <a:gd name="connsiteX1239" fmla="*/ 673210 w 5651563"/>
                <a:gd name="connsiteY1239" fmla="*/ 1236205 h 3480149"/>
                <a:gd name="connsiteX1240" fmla="*/ 673210 w 5651563"/>
                <a:gd name="connsiteY1240" fmla="*/ 1232585 h 3480149"/>
                <a:gd name="connsiteX1241" fmla="*/ 678067 w 5651563"/>
                <a:gd name="connsiteY1241" fmla="*/ 1232585 h 3480149"/>
                <a:gd name="connsiteX1242" fmla="*/ 678067 w 5651563"/>
                <a:gd name="connsiteY1242" fmla="*/ 1228966 h 3480149"/>
                <a:gd name="connsiteX1243" fmla="*/ 678829 w 5651563"/>
                <a:gd name="connsiteY1243" fmla="*/ 1228966 h 3480149"/>
                <a:gd name="connsiteX1244" fmla="*/ 678829 w 5651563"/>
                <a:gd name="connsiteY1244" fmla="*/ 1225346 h 3480149"/>
                <a:gd name="connsiteX1245" fmla="*/ 678829 w 5651563"/>
                <a:gd name="connsiteY1245" fmla="*/ 1225346 h 3480149"/>
                <a:gd name="connsiteX1246" fmla="*/ 678829 w 5651563"/>
                <a:gd name="connsiteY1246" fmla="*/ 1221727 h 3480149"/>
                <a:gd name="connsiteX1247" fmla="*/ 679687 w 5651563"/>
                <a:gd name="connsiteY1247" fmla="*/ 1221727 h 3480149"/>
                <a:gd name="connsiteX1248" fmla="*/ 679687 w 5651563"/>
                <a:gd name="connsiteY1248" fmla="*/ 1218107 h 3480149"/>
                <a:gd name="connsiteX1249" fmla="*/ 680449 w 5651563"/>
                <a:gd name="connsiteY1249" fmla="*/ 1218107 h 3480149"/>
                <a:gd name="connsiteX1250" fmla="*/ 680449 w 5651563"/>
                <a:gd name="connsiteY1250" fmla="*/ 1214488 h 3480149"/>
                <a:gd name="connsiteX1251" fmla="*/ 682925 w 5651563"/>
                <a:gd name="connsiteY1251" fmla="*/ 1214488 h 3480149"/>
                <a:gd name="connsiteX1252" fmla="*/ 682925 w 5651563"/>
                <a:gd name="connsiteY1252" fmla="*/ 1210868 h 3480149"/>
                <a:gd name="connsiteX1253" fmla="*/ 683687 w 5651563"/>
                <a:gd name="connsiteY1253" fmla="*/ 1210868 h 3480149"/>
                <a:gd name="connsiteX1254" fmla="*/ 683687 w 5651563"/>
                <a:gd name="connsiteY1254" fmla="*/ 1207249 h 3480149"/>
                <a:gd name="connsiteX1255" fmla="*/ 683687 w 5651563"/>
                <a:gd name="connsiteY1255" fmla="*/ 1207249 h 3480149"/>
                <a:gd name="connsiteX1256" fmla="*/ 683687 w 5651563"/>
                <a:gd name="connsiteY1256" fmla="*/ 1203629 h 3480149"/>
                <a:gd name="connsiteX1257" fmla="*/ 691783 w 5651563"/>
                <a:gd name="connsiteY1257" fmla="*/ 1203629 h 3480149"/>
                <a:gd name="connsiteX1258" fmla="*/ 691783 w 5651563"/>
                <a:gd name="connsiteY1258" fmla="*/ 1200010 h 3480149"/>
                <a:gd name="connsiteX1259" fmla="*/ 699023 w 5651563"/>
                <a:gd name="connsiteY1259" fmla="*/ 1200010 h 3480149"/>
                <a:gd name="connsiteX1260" fmla="*/ 699023 w 5651563"/>
                <a:gd name="connsiteY1260" fmla="*/ 1196390 h 3480149"/>
                <a:gd name="connsiteX1261" fmla="*/ 701499 w 5651563"/>
                <a:gd name="connsiteY1261" fmla="*/ 1196390 h 3480149"/>
                <a:gd name="connsiteX1262" fmla="*/ 701499 w 5651563"/>
                <a:gd name="connsiteY1262" fmla="*/ 1192771 h 3480149"/>
                <a:gd name="connsiteX1263" fmla="*/ 701499 w 5651563"/>
                <a:gd name="connsiteY1263" fmla="*/ 1192771 h 3480149"/>
                <a:gd name="connsiteX1264" fmla="*/ 701499 w 5651563"/>
                <a:gd name="connsiteY1264" fmla="*/ 1189056 h 3480149"/>
                <a:gd name="connsiteX1265" fmla="*/ 702261 w 5651563"/>
                <a:gd name="connsiteY1265" fmla="*/ 1189056 h 3480149"/>
                <a:gd name="connsiteX1266" fmla="*/ 702261 w 5651563"/>
                <a:gd name="connsiteY1266" fmla="*/ 1185436 h 3480149"/>
                <a:gd name="connsiteX1267" fmla="*/ 703118 w 5651563"/>
                <a:gd name="connsiteY1267" fmla="*/ 1185436 h 3480149"/>
                <a:gd name="connsiteX1268" fmla="*/ 703118 w 5651563"/>
                <a:gd name="connsiteY1268" fmla="*/ 1181817 h 3480149"/>
                <a:gd name="connsiteX1269" fmla="*/ 704737 w 5651563"/>
                <a:gd name="connsiteY1269" fmla="*/ 1181817 h 3480149"/>
                <a:gd name="connsiteX1270" fmla="*/ 704737 w 5651563"/>
                <a:gd name="connsiteY1270" fmla="*/ 1178197 h 3480149"/>
                <a:gd name="connsiteX1271" fmla="*/ 704737 w 5651563"/>
                <a:gd name="connsiteY1271" fmla="*/ 1178197 h 3480149"/>
                <a:gd name="connsiteX1272" fmla="*/ 704737 w 5651563"/>
                <a:gd name="connsiteY1272" fmla="*/ 1174578 h 3480149"/>
                <a:gd name="connsiteX1273" fmla="*/ 704737 w 5651563"/>
                <a:gd name="connsiteY1273" fmla="*/ 1174578 h 3480149"/>
                <a:gd name="connsiteX1274" fmla="*/ 704737 w 5651563"/>
                <a:gd name="connsiteY1274" fmla="*/ 1170958 h 3480149"/>
                <a:gd name="connsiteX1275" fmla="*/ 708738 w 5651563"/>
                <a:gd name="connsiteY1275" fmla="*/ 1170958 h 3480149"/>
                <a:gd name="connsiteX1276" fmla="*/ 708738 w 5651563"/>
                <a:gd name="connsiteY1276" fmla="*/ 1167339 h 3480149"/>
                <a:gd name="connsiteX1277" fmla="*/ 710357 w 5651563"/>
                <a:gd name="connsiteY1277" fmla="*/ 1167339 h 3480149"/>
                <a:gd name="connsiteX1278" fmla="*/ 710357 w 5651563"/>
                <a:gd name="connsiteY1278" fmla="*/ 1163719 h 3480149"/>
                <a:gd name="connsiteX1279" fmla="*/ 716072 w 5651563"/>
                <a:gd name="connsiteY1279" fmla="*/ 1163719 h 3480149"/>
                <a:gd name="connsiteX1280" fmla="*/ 716072 w 5651563"/>
                <a:gd name="connsiteY1280" fmla="*/ 1160100 h 3480149"/>
                <a:gd name="connsiteX1281" fmla="*/ 716834 w 5651563"/>
                <a:gd name="connsiteY1281" fmla="*/ 1160100 h 3480149"/>
                <a:gd name="connsiteX1282" fmla="*/ 716834 w 5651563"/>
                <a:gd name="connsiteY1282" fmla="*/ 1156480 h 3480149"/>
                <a:gd name="connsiteX1283" fmla="*/ 724930 w 5651563"/>
                <a:gd name="connsiteY1283" fmla="*/ 1156480 h 3480149"/>
                <a:gd name="connsiteX1284" fmla="*/ 724930 w 5651563"/>
                <a:gd name="connsiteY1284" fmla="*/ 1152861 h 3480149"/>
                <a:gd name="connsiteX1285" fmla="*/ 731408 w 5651563"/>
                <a:gd name="connsiteY1285" fmla="*/ 1152861 h 3480149"/>
                <a:gd name="connsiteX1286" fmla="*/ 731408 w 5651563"/>
                <a:gd name="connsiteY1286" fmla="*/ 1149241 h 3480149"/>
                <a:gd name="connsiteX1287" fmla="*/ 735408 w 5651563"/>
                <a:gd name="connsiteY1287" fmla="*/ 1149241 h 3480149"/>
                <a:gd name="connsiteX1288" fmla="*/ 735408 w 5651563"/>
                <a:gd name="connsiteY1288" fmla="*/ 1145622 h 3480149"/>
                <a:gd name="connsiteX1289" fmla="*/ 735408 w 5651563"/>
                <a:gd name="connsiteY1289" fmla="*/ 1145622 h 3480149"/>
                <a:gd name="connsiteX1290" fmla="*/ 735408 w 5651563"/>
                <a:gd name="connsiteY1290" fmla="*/ 1142002 h 3480149"/>
                <a:gd name="connsiteX1291" fmla="*/ 736265 w 5651563"/>
                <a:gd name="connsiteY1291" fmla="*/ 1142002 h 3480149"/>
                <a:gd name="connsiteX1292" fmla="*/ 736265 w 5651563"/>
                <a:gd name="connsiteY1292" fmla="*/ 1138383 h 3480149"/>
                <a:gd name="connsiteX1293" fmla="*/ 737027 w 5651563"/>
                <a:gd name="connsiteY1293" fmla="*/ 1138383 h 3480149"/>
                <a:gd name="connsiteX1294" fmla="*/ 737027 w 5651563"/>
                <a:gd name="connsiteY1294" fmla="*/ 1134763 h 3480149"/>
                <a:gd name="connsiteX1295" fmla="*/ 737884 w 5651563"/>
                <a:gd name="connsiteY1295" fmla="*/ 1134763 h 3480149"/>
                <a:gd name="connsiteX1296" fmla="*/ 737884 w 5651563"/>
                <a:gd name="connsiteY1296" fmla="*/ 1131144 h 3480149"/>
                <a:gd name="connsiteX1297" fmla="*/ 738646 w 5651563"/>
                <a:gd name="connsiteY1297" fmla="*/ 1131144 h 3480149"/>
                <a:gd name="connsiteX1298" fmla="*/ 738646 w 5651563"/>
                <a:gd name="connsiteY1298" fmla="*/ 1127429 h 3480149"/>
                <a:gd name="connsiteX1299" fmla="*/ 744266 w 5651563"/>
                <a:gd name="connsiteY1299" fmla="*/ 1127429 h 3480149"/>
                <a:gd name="connsiteX1300" fmla="*/ 744266 w 5651563"/>
                <a:gd name="connsiteY1300" fmla="*/ 1123810 h 3480149"/>
                <a:gd name="connsiteX1301" fmla="*/ 744266 w 5651563"/>
                <a:gd name="connsiteY1301" fmla="*/ 1123810 h 3480149"/>
                <a:gd name="connsiteX1302" fmla="*/ 744266 w 5651563"/>
                <a:gd name="connsiteY1302" fmla="*/ 1120190 h 3480149"/>
                <a:gd name="connsiteX1303" fmla="*/ 745124 w 5651563"/>
                <a:gd name="connsiteY1303" fmla="*/ 1120190 h 3480149"/>
                <a:gd name="connsiteX1304" fmla="*/ 745124 w 5651563"/>
                <a:gd name="connsiteY1304" fmla="*/ 1116571 h 3480149"/>
                <a:gd name="connsiteX1305" fmla="*/ 747505 w 5651563"/>
                <a:gd name="connsiteY1305" fmla="*/ 1116571 h 3480149"/>
                <a:gd name="connsiteX1306" fmla="*/ 747505 w 5651563"/>
                <a:gd name="connsiteY1306" fmla="*/ 1112951 h 3480149"/>
                <a:gd name="connsiteX1307" fmla="*/ 753220 w 5651563"/>
                <a:gd name="connsiteY1307" fmla="*/ 1112951 h 3480149"/>
                <a:gd name="connsiteX1308" fmla="*/ 753220 w 5651563"/>
                <a:gd name="connsiteY1308" fmla="*/ 1109332 h 3480149"/>
                <a:gd name="connsiteX1309" fmla="*/ 753982 w 5651563"/>
                <a:gd name="connsiteY1309" fmla="*/ 1109332 h 3480149"/>
                <a:gd name="connsiteX1310" fmla="*/ 753982 w 5651563"/>
                <a:gd name="connsiteY1310" fmla="*/ 1105712 h 3480149"/>
                <a:gd name="connsiteX1311" fmla="*/ 753982 w 5651563"/>
                <a:gd name="connsiteY1311" fmla="*/ 1105712 h 3480149"/>
                <a:gd name="connsiteX1312" fmla="*/ 753982 w 5651563"/>
                <a:gd name="connsiteY1312" fmla="*/ 1102093 h 3480149"/>
                <a:gd name="connsiteX1313" fmla="*/ 764554 w 5651563"/>
                <a:gd name="connsiteY1313" fmla="*/ 1102093 h 3480149"/>
                <a:gd name="connsiteX1314" fmla="*/ 764554 w 5651563"/>
                <a:gd name="connsiteY1314" fmla="*/ 1098473 h 3480149"/>
                <a:gd name="connsiteX1315" fmla="*/ 766174 w 5651563"/>
                <a:gd name="connsiteY1315" fmla="*/ 1098473 h 3480149"/>
                <a:gd name="connsiteX1316" fmla="*/ 766174 w 5651563"/>
                <a:gd name="connsiteY1316" fmla="*/ 1094854 h 3480149"/>
                <a:gd name="connsiteX1317" fmla="*/ 768555 w 5651563"/>
                <a:gd name="connsiteY1317" fmla="*/ 1094854 h 3480149"/>
                <a:gd name="connsiteX1318" fmla="*/ 768555 w 5651563"/>
                <a:gd name="connsiteY1318" fmla="*/ 1091234 h 3480149"/>
                <a:gd name="connsiteX1319" fmla="*/ 771794 w 5651563"/>
                <a:gd name="connsiteY1319" fmla="*/ 1091234 h 3480149"/>
                <a:gd name="connsiteX1320" fmla="*/ 771794 w 5651563"/>
                <a:gd name="connsiteY1320" fmla="*/ 1087614 h 3480149"/>
                <a:gd name="connsiteX1321" fmla="*/ 775794 w 5651563"/>
                <a:gd name="connsiteY1321" fmla="*/ 1087614 h 3480149"/>
                <a:gd name="connsiteX1322" fmla="*/ 775794 w 5651563"/>
                <a:gd name="connsiteY1322" fmla="*/ 1083995 h 3480149"/>
                <a:gd name="connsiteX1323" fmla="*/ 778271 w 5651563"/>
                <a:gd name="connsiteY1323" fmla="*/ 1083995 h 3480149"/>
                <a:gd name="connsiteX1324" fmla="*/ 778271 w 5651563"/>
                <a:gd name="connsiteY1324" fmla="*/ 1080376 h 3480149"/>
                <a:gd name="connsiteX1325" fmla="*/ 779033 w 5651563"/>
                <a:gd name="connsiteY1325" fmla="*/ 1080376 h 3480149"/>
                <a:gd name="connsiteX1326" fmla="*/ 779033 w 5651563"/>
                <a:gd name="connsiteY1326" fmla="*/ 1076756 h 3480149"/>
                <a:gd name="connsiteX1327" fmla="*/ 779890 w 5651563"/>
                <a:gd name="connsiteY1327" fmla="*/ 1076756 h 3480149"/>
                <a:gd name="connsiteX1328" fmla="*/ 779890 w 5651563"/>
                <a:gd name="connsiteY1328" fmla="*/ 1073137 h 3480149"/>
                <a:gd name="connsiteX1329" fmla="*/ 780652 w 5651563"/>
                <a:gd name="connsiteY1329" fmla="*/ 1073137 h 3480149"/>
                <a:gd name="connsiteX1330" fmla="*/ 780652 w 5651563"/>
                <a:gd name="connsiteY1330" fmla="*/ 1069422 h 3480149"/>
                <a:gd name="connsiteX1331" fmla="*/ 781509 w 5651563"/>
                <a:gd name="connsiteY1331" fmla="*/ 1069422 h 3480149"/>
                <a:gd name="connsiteX1332" fmla="*/ 781509 w 5651563"/>
                <a:gd name="connsiteY1332" fmla="*/ 1065802 h 3480149"/>
                <a:gd name="connsiteX1333" fmla="*/ 782271 w 5651563"/>
                <a:gd name="connsiteY1333" fmla="*/ 1065802 h 3480149"/>
                <a:gd name="connsiteX1334" fmla="*/ 782271 w 5651563"/>
                <a:gd name="connsiteY1334" fmla="*/ 1062183 h 3480149"/>
                <a:gd name="connsiteX1335" fmla="*/ 782271 w 5651563"/>
                <a:gd name="connsiteY1335" fmla="*/ 1062183 h 3480149"/>
                <a:gd name="connsiteX1336" fmla="*/ 782271 w 5651563"/>
                <a:gd name="connsiteY1336" fmla="*/ 1058563 h 3480149"/>
                <a:gd name="connsiteX1337" fmla="*/ 786367 w 5651563"/>
                <a:gd name="connsiteY1337" fmla="*/ 1058563 h 3480149"/>
                <a:gd name="connsiteX1338" fmla="*/ 786367 w 5651563"/>
                <a:gd name="connsiteY1338" fmla="*/ 1054944 h 3480149"/>
                <a:gd name="connsiteX1339" fmla="*/ 787129 w 5651563"/>
                <a:gd name="connsiteY1339" fmla="*/ 1054944 h 3480149"/>
                <a:gd name="connsiteX1340" fmla="*/ 787129 w 5651563"/>
                <a:gd name="connsiteY1340" fmla="*/ 1051324 h 3480149"/>
                <a:gd name="connsiteX1341" fmla="*/ 789605 w 5651563"/>
                <a:gd name="connsiteY1341" fmla="*/ 1051324 h 3480149"/>
                <a:gd name="connsiteX1342" fmla="*/ 789605 w 5651563"/>
                <a:gd name="connsiteY1342" fmla="*/ 1047705 h 3480149"/>
                <a:gd name="connsiteX1343" fmla="*/ 792749 w 5651563"/>
                <a:gd name="connsiteY1343" fmla="*/ 1047705 h 3480149"/>
                <a:gd name="connsiteX1344" fmla="*/ 792749 w 5651563"/>
                <a:gd name="connsiteY1344" fmla="*/ 1044085 h 3480149"/>
                <a:gd name="connsiteX1345" fmla="*/ 795225 w 5651563"/>
                <a:gd name="connsiteY1345" fmla="*/ 1044085 h 3480149"/>
                <a:gd name="connsiteX1346" fmla="*/ 795225 w 5651563"/>
                <a:gd name="connsiteY1346" fmla="*/ 1040466 h 3480149"/>
                <a:gd name="connsiteX1347" fmla="*/ 799225 w 5651563"/>
                <a:gd name="connsiteY1347" fmla="*/ 1040466 h 3480149"/>
                <a:gd name="connsiteX1348" fmla="*/ 799225 w 5651563"/>
                <a:gd name="connsiteY1348" fmla="*/ 1036846 h 3480149"/>
                <a:gd name="connsiteX1349" fmla="*/ 803321 w 5651563"/>
                <a:gd name="connsiteY1349" fmla="*/ 1036846 h 3480149"/>
                <a:gd name="connsiteX1350" fmla="*/ 803321 w 5651563"/>
                <a:gd name="connsiteY1350" fmla="*/ 1033227 h 3480149"/>
                <a:gd name="connsiteX1351" fmla="*/ 803321 w 5651563"/>
                <a:gd name="connsiteY1351" fmla="*/ 1033227 h 3480149"/>
                <a:gd name="connsiteX1352" fmla="*/ 803321 w 5651563"/>
                <a:gd name="connsiteY1352" fmla="*/ 1029607 h 3480149"/>
                <a:gd name="connsiteX1353" fmla="*/ 807322 w 5651563"/>
                <a:gd name="connsiteY1353" fmla="*/ 1029607 h 3480149"/>
                <a:gd name="connsiteX1354" fmla="*/ 807322 w 5651563"/>
                <a:gd name="connsiteY1354" fmla="*/ 1025988 h 3480149"/>
                <a:gd name="connsiteX1355" fmla="*/ 808179 w 5651563"/>
                <a:gd name="connsiteY1355" fmla="*/ 1025988 h 3480149"/>
                <a:gd name="connsiteX1356" fmla="*/ 808179 w 5651563"/>
                <a:gd name="connsiteY1356" fmla="*/ 1022368 h 3480149"/>
                <a:gd name="connsiteX1357" fmla="*/ 809798 w 5651563"/>
                <a:gd name="connsiteY1357" fmla="*/ 1022368 h 3480149"/>
                <a:gd name="connsiteX1358" fmla="*/ 809798 w 5651563"/>
                <a:gd name="connsiteY1358" fmla="*/ 1018749 h 3480149"/>
                <a:gd name="connsiteX1359" fmla="*/ 813799 w 5651563"/>
                <a:gd name="connsiteY1359" fmla="*/ 1018749 h 3480149"/>
                <a:gd name="connsiteX1360" fmla="*/ 813799 w 5651563"/>
                <a:gd name="connsiteY1360" fmla="*/ 1015129 h 3480149"/>
                <a:gd name="connsiteX1361" fmla="*/ 815418 w 5651563"/>
                <a:gd name="connsiteY1361" fmla="*/ 1015129 h 3480149"/>
                <a:gd name="connsiteX1362" fmla="*/ 815418 w 5651563"/>
                <a:gd name="connsiteY1362" fmla="*/ 1011510 h 3480149"/>
                <a:gd name="connsiteX1363" fmla="*/ 821895 w 5651563"/>
                <a:gd name="connsiteY1363" fmla="*/ 1011510 h 3480149"/>
                <a:gd name="connsiteX1364" fmla="*/ 821895 w 5651563"/>
                <a:gd name="connsiteY1364" fmla="*/ 1007795 h 3480149"/>
                <a:gd name="connsiteX1365" fmla="*/ 822657 w 5651563"/>
                <a:gd name="connsiteY1365" fmla="*/ 1007795 h 3480149"/>
                <a:gd name="connsiteX1366" fmla="*/ 822657 w 5651563"/>
                <a:gd name="connsiteY1366" fmla="*/ 1004176 h 3480149"/>
                <a:gd name="connsiteX1367" fmla="*/ 825133 w 5651563"/>
                <a:gd name="connsiteY1367" fmla="*/ 1004176 h 3480149"/>
                <a:gd name="connsiteX1368" fmla="*/ 825133 w 5651563"/>
                <a:gd name="connsiteY1368" fmla="*/ 1000556 h 3480149"/>
                <a:gd name="connsiteX1369" fmla="*/ 826753 w 5651563"/>
                <a:gd name="connsiteY1369" fmla="*/ 1000556 h 3480149"/>
                <a:gd name="connsiteX1370" fmla="*/ 826753 w 5651563"/>
                <a:gd name="connsiteY1370" fmla="*/ 996937 h 3480149"/>
                <a:gd name="connsiteX1371" fmla="*/ 833230 w 5651563"/>
                <a:gd name="connsiteY1371" fmla="*/ 996937 h 3480149"/>
                <a:gd name="connsiteX1372" fmla="*/ 833230 w 5651563"/>
                <a:gd name="connsiteY1372" fmla="*/ 993317 h 3480149"/>
                <a:gd name="connsiteX1373" fmla="*/ 835611 w 5651563"/>
                <a:gd name="connsiteY1373" fmla="*/ 993317 h 3480149"/>
                <a:gd name="connsiteX1374" fmla="*/ 835611 w 5651563"/>
                <a:gd name="connsiteY1374" fmla="*/ 989698 h 3480149"/>
                <a:gd name="connsiteX1375" fmla="*/ 838850 w 5651563"/>
                <a:gd name="connsiteY1375" fmla="*/ 989698 h 3480149"/>
                <a:gd name="connsiteX1376" fmla="*/ 838850 w 5651563"/>
                <a:gd name="connsiteY1376" fmla="*/ 986078 h 3480149"/>
                <a:gd name="connsiteX1377" fmla="*/ 839707 w 5651563"/>
                <a:gd name="connsiteY1377" fmla="*/ 986078 h 3480149"/>
                <a:gd name="connsiteX1378" fmla="*/ 839707 w 5651563"/>
                <a:gd name="connsiteY1378" fmla="*/ 982459 h 3480149"/>
                <a:gd name="connsiteX1379" fmla="*/ 842850 w 5651563"/>
                <a:gd name="connsiteY1379" fmla="*/ 982459 h 3480149"/>
                <a:gd name="connsiteX1380" fmla="*/ 842850 w 5651563"/>
                <a:gd name="connsiteY1380" fmla="*/ 978839 h 3480149"/>
                <a:gd name="connsiteX1381" fmla="*/ 847708 w 5651563"/>
                <a:gd name="connsiteY1381" fmla="*/ 978839 h 3480149"/>
                <a:gd name="connsiteX1382" fmla="*/ 847708 w 5651563"/>
                <a:gd name="connsiteY1382" fmla="*/ 975220 h 3480149"/>
                <a:gd name="connsiteX1383" fmla="*/ 849327 w 5651563"/>
                <a:gd name="connsiteY1383" fmla="*/ 975220 h 3480149"/>
                <a:gd name="connsiteX1384" fmla="*/ 849327 w 5651563"/>
                <a:gd name="connsiteY1384" fmla="*/ 971600 h 3480149"/>
                <a:gd name="connsiteX1385" fmla="*/ 850946 w 5651563"/>
                <a:gd name="connsiteY1385" fmla="*/ 971600 h 3480149"/>
                <a:gd name="connsiteX1386" fmla="*/ 850946 w 5651563"/>
                <a:gd name="connsiteY1386" fmla="*/ 967981 h 3480149"/>
                <a:gd name="connsiteX1387" fmla="*/ 850946 w 5651563"/>
                <a:gd name="connsiteY1387" fmla="*/ 967981 h 3480149"/>
                <a:gd name="connsiteX1388" fmla="*/ 850946 w 5651563"/>
                <a:gd name="connsiteY1388" fmla="*/ 964361 h 3480149"/>
                <a:gd name="connsiteX1389" fmla="*/ 854185 w 5651563"/>
                <a:gd name="connsiteY1389" fmla="*/ 964361 h 3480149"/>
                <a:gd name="connsiteX1390" fmla="*/ 854185 w 5651563"/>
                <a:gd name="connsiteY1390" fmla="*/ 960742 h 3480149"/>
                <a:gd name="connsiteX1391" fmla="*/ 855042 w 5651563"/>
                <a:gd name="connsiteY1391" fmla="*/ 960742 h 3480149"/>
                <a:gd name="connsiteX1392" fmla="*/ 855042 w 5651563"/>
                <a:gd name="connsiteY1392" fmla="*/ 957122 h 3480149"/>
                <a:gd name="connsiteX1393" fmla="*/ 856661 w 5651563"/>
                <a:gd name="connsiteY1393" fmla="*/ 957122 h 3480149"/>
                <a:gd name="connsiteX1394" fmla="*/ 856661 w 5651563"/>
                <a:gd name="connsiteY1394" fmla="*/ 953503 h 3480149"/>
                <a:gd name="connsiteX1395" fmla="*/ 857423 w 5651563"/>
                <a:gd name="connsiteY1395" fmla="*/ 953503 h 3480149"/>
                <a:gd name="connsiteX1396" fmla="*/ 857423 w 5651563"/>
                <a:gd name="connsiteY1396" fmla="*/ 949883 h 3480149"/>
                <a:gd name="connsiteX1397" fmla="*/ 860662 w 5651563"/>
                <a:gd name="connsiteY1397" fmla="*/ 949883 h 3480149"/>
                <a:gd name="connsiteX1398" fmla="*/ 860662 w 5651563"/>
                <a:gd name="connsiteY1398" fmla="*/ 946168 h 3480149"/>
                <a:gd name="connsiteX1399" fmla="*/ 870377 w 5651563"/>
                <a:gd name="connsiteY1399" fmla="*/ 946168 h 3480149"/>
                <a:gd name="connsiteX1400" fmla="*/ 870377 w 5651563"/>
                <a:gd name="connsiteY1400" fmla="*/ 942549 h 3480149"/>
                <a:gd name="connsiteX1401" fmla="*/ 873616 w 5651563"/>
                <a:gd name="connsiteY1401" fmla="*/ 942549 h 3480149"/>
                <a:gd name="connsiteX1402" fmla="*/ 873616 w 5651563"/>
                <a:gd name="connsiteY1402" fmla="*/ 938929 h 3480149"/>
                <a:gd name="connsiteX1403" fmla="*/ 876854 w 5651563"/>
                <a:gd name="connsiteY1403" fmla="*/ 938929 h 3480149"/>
                <a:gd name="connsiteX1404" fmla="*/ 876854 w 5651563"/>
                <a:gd name="connsiteY1404" fmla="*/ 935310 h 3480149"/>
                <a:gd name="connsiteX1405" fmla="*/ 878474 w 5651563"/>
                <a:gd name="connsiteY1405" fmla="*/ 935310 h 3480149"/>
                <a:gd name="connsiteX1406" fmla="*/ 878474 w 5651563"/>
                <a:gd name="connsiteY1406" fmla="*/ 931690 h 3480149"/>
                <a:gd name="connsiteX1407" fmla="*/ 884093 w 5651563"/>
                <a:gd name="connsiteY1407" fmla="*/ 931690 h 3480149"/>
                <a:gd name="connsiteX1408" fmla="*/ 884093 w 5651563"/>
                <a:gd name="connsiteY1408" fmla="*/ 928071 h 3480149"/>
                <a:gd name="connsiteX1409" fmla="*/ 884950 w 5651563"/>
                <a:gd name="connsiteY1409" fmla="*/ 928071 h 3480149"/>
                <a:gd name="connsiteX1410" fmla="*/ 884950 w 5651563"/>
                <a:gd name="connsiteY1410" fmla="*/ 924451 h 3480149"/>
                <a:gd name="connsiteX1411" fmla="*/ 884950 w 5651563"/>
                <a:gd name="connsiteY1411" fmla="*/ 924451 h 3480149"/>
                <a:gd name="connsiteX1412" fmla="*/ 884950 w 5651563"/>
                <a:gd name="connsiteY1412" fmla="*/ 920832 h 3480149"/>
                <a:gd name="connsiteX1413" fmla="*/ 899429 w 5651563"/>
                <a:gd name="connsiteY1413" fmla="*/ 920832 h 3480149"/>
                <a:gd name="connsiteX1414" fmla="*/ 899429 w 5651563"/>
                <a:gd name="connsiteY1414" fmla="*/ 917212 h 3480149"/>
                <a:gd name="connsiteX1415" fmla="*/ 900286 w 5651563"/>
                <a:gd name="connsiteY1415" fmla="*/ 917212 h 3480149"/>
                <a:gd name="connsiteX1416" fmla="*/ 900286 w 5651563"/>
                <a:gd name="connsiteY1416" fmla="*/ 913593 h 3480149"/>
                <a:gd name="connsiteX1417" fmla="*/ 902667 w 5651563"/>
                <a:gd name="connsiteY1417" fmla="*/ 913593 h 3480149"/>
                <a:gd name="connsiteX1418" fmla="*/ 902667 w 5651563"/>
                <a:gd name="connsiteY1418" fmla="*/ 909973 h 3480149"/>
                <a:gd name="connsiteX1419" fmla="*/ 905906 w 5651563"/>
                <a:gd name="connsiteY1419" fmla="*/ 909973 h 3480149"/>
                <a:gd name="connsiteX1420" fmla="*/ 905906 w 5651563"/>
                <a:gd name="connsiteY1420" fmla="*/ 906354 h 3480149"/>
                <a:gd name="connsiteX1421" fmla="*/ 910001 w 5651563"/>
                <a:gd name="connsiteY1421" fmla="*/ 906354 h 3480149"/>
                <a:gd name="connsiteX1422" fmla="*/ 910001 w 5651563"/>
                <a:gd name="connsiteY1422" fmla="*/ 902734 h 3480149"/>
                <a:gd name="connsiteX1423" fmla="*/ 910763 w 5651563"/>
                <a:gd name="connsiteY1423" fmla="*/ 902734 h 3480149"/>
                <a:gd name="connsiteX1424" fmla="*/ 910763 w 5651563"/>
                <a:gd name="connsiteY1424" fmla="*/ 899115 h 3480149"/>
                <a:gd name="connsiteX1425" fmla="*/ 914764 w 5651563"/>
                <a:gd name="connsiteY1425" fmla="*/ 899115 h 3480149"/>
                <a:gd name="connsiteX1426" fmla="*/ 914764 w 5651563"/>
                <a:gd name="connsiteY1426" fmla="*/ 895495 h 3480149"/>
                <a:gd name="connsiteX1427" fmla="*/ 918859 w 5651563"/>
                <a:gd name="connsiteY1427" fmla="*/ 895495 h 3480149"/>
                <a:gd name="connsiteX1428" fmla="*/ 918859 w 5651563"/>
                <a:gd name="connsiteY1428" fmla="*/ 891876 h 3480149"/>
                <a:gd name="connsiteX1429" fmla="*/ 921241 w 5651563"/>
                <a:gd name="connsiteY1429" fmla="*/ 891876 h 3480149"/>
                <a:gd name="connsiteX1430" fmla="*/ 921241 w 5651563"/>
                <a:gd name="connsiteY1430" fmla="*/ 888256 h 3480149"/>
                <a:gd name="connsiteX1431" fmla="*/ 921241 w 5651563"/>
                <a:gd name="connsiteY1431" fmla="*/ 888256 h 3480149"/>
                <a:gd name="connsiteX1432" fmla="*/ 921241 w 5651563"/>
                <a:gd name="connsiteY1432" fmla="*/ 884542 h 3480149"/>
                <a:gd name="connsiteX1433" fmla="*/ 924479 w 5651563"/>
                <a:gd name="connsiteY1433" fmla="*/ 884542 h 3480149"/>
                <a:gd name="connsiteX1434" fmla="*/ 924479 w 5651563"/>
                <a:gd name="connsiteY1434" fmla="*/ 880922 h 3480149"/>
                <a:gd name="connsiteX1435" fmla="*/ 925336 w 5651563"/>
                <a:gd name="connsiteY1435" fmla="*/ 880922 h 3480149"/>
                <a:gd name="connsiteX1436" fmla="*/ 925336 w 5651563"/>
                <a:gd name="connsiteY1436" fmla="*/ 877303 h 3480149"/>
                <a:gd name="connsiteX1437" fmla="*/ 926956 w 5651563"/>
                <a:gd name="connsiteY1437" fmla="*/ 877303 h 3480149"/>
                <a:gd name="connsiteX1438" fmla="*/ 926956 w 5651563"/>
                <a:gd name="connsiteY1438" fmla="*/ 873683 h 3480149"/>
                <a:gd name="connsiteX1439" fmla="*/ 930194 w 5651563"/>
                <a:gd name="connsiteY1439" fmla="*/ 873683 h 3480149"/>
                <a:gd name="connsiteX1440" fmla="*/ 930194 w 5651563"/>
                <a:gd name="connsiteY1440" fmla="*/ 870063 h 3480149"/>
                <a:gd name="connsiteX1441" fmla="*/ 932575 w 5651563"/>
                <a:gd name="connsiteY1441" fmla="*/ 870063 h 3480149"/>
                <a:gd name="connsiteX1442" fmla="*/ 932575 w 5651563"/>
                <a:gd name="connsiteY1442" fmla="*/ 866444 h 3480149"/>
                <a:gd name="connsiteX1443" fmla="*/ 941434 w 5651563"/>
                <a:gd name="connsiteY1443" fmla="*/ 866444 h 3480149"/>
                <a:gd name="connsiteX1444" fmla="*/ 941434 w 5651563"/>
                <a:gd name="connsiteY1444" fmla="*/ 862825 h 3480149"/>
                <a:gd name="connsiteX1445" fmla="*/ 944672 w 5651563"/>
                <a:gd name="connsiteY1445" fmla="*/ 862825 h 3480149"/>
                <a:gd name="connsiteX1446" fmla="*/ 944672 w 5651563"/>
                <a:gd name="connsiteY1446" fmla="*/ 859205 h 3480149"/>
                <a:gd name="connsiteX1447" fmla="*/ 947911 w 5651563"/>
                <a:gd name="connsiteY1447" fmla="*/ 859205 h 3480149"/>
                <a:gd name="connsiteX1448" fmla="*/ 947911 w 5651563"/>
                <a:gd name="connsiteY1448" fmla="*/ 855586 h 3480149"/>
                <a:gd name="connsiteX1449" fmla="*/ 953626 w 5651563"/>
                <a:gd name="connsiteY1449" fmla="*/ 855586 h 3480149"/>
                <a:gd name="connsiteX1450" fmla="*/ 953626 w 5651563"/>
                <a:gd name="connsiteY1450" fmla="*/ 851966 h 3480149"/>
                <a:gd name="connsiteX1451" fmla="*/ 956007 w 5651563"/>
                <a:gd name="connsiteY1451" fmla="*/ 851966 h 3480149"/>
                <a:gd name="connsiteX1452" fmla="*/ 956007 w 5651563"/>
                <a:gd name="connsiteY1452" fmla="*/ 848347 h 3480149"/>
                <a:gd name="connsiteX1453" fmla="*/ 960865 w 5651563"/>
                <a:gd name="connsiteY1453" fmla="*/ 848347 h 3480149"/>
                <a:gd name="connsiteX1454" fmla="*/ 960865 w 5651563"/>
                <a:gd name="connsiteY1454" fmla="*/ 844727 h 3480149"/>
                <a:gd name="connsiteX1455" fmla="*/ 966484 w 5651563"/>
                <a:gd name="connsiteY1455" fmla="*/ 844727 h 3480149"/>
                <a:gd name="connsiteX1456" fmla="*/ 966484 w 5651563"/>
                <a:gd name="connsiteY1456" fmla="*/ 841108 h 3480149"/>
                <a:gd name="connsiteX1457" fmla="*/ 968961 w 5651563"/>
                <a:gd name="connsiteY1457" fmla="*/ 841108 h 3480149"/>
                <a:gd name="connsiteX1458" fmla="*/ 968961 w 5651563"/>
                <a:gd name="connsiteY1458" fmla="*/ 837488 h 3480149"/>
                <a:gd name="connsiteX1459" fmla="*/ 971342 w 5651563"/>
                <a:gd name="connsiteY1459" fmla="*/ 837488 h 3480149"/>
                <a:gd name="connsiteX1460" fmla="*/ 971342 w 5651563"/>
                <a:gd name="connsiteY1460" fmla="*/ 833869 h 3480149"/>
                <a:gd name="connsiteX1461" fmla="*/ 972961 w 5651563"/>
                <a:gd name="connsiteY1461" fmla="*/ 833869 h 3480149"/>
                <a:gd name="connsiteX1462" fmla="*/ 972961 w 5651563"/>
                <a:gd name="connsiteY1462" fmla="*/ 830249 h 3480149"/>
                <a:gd name="connsiteX1463" fmla="*/ 981915 w 5651563"/>
                <a:gd name="connsiteY1463" fmla="*/ 830249 h 3480149"/>
                <a:gd name="connsiteX1464" fmla="*/ 981915 w 5651563"/>
                <a:gd name="connsiteY1464" fmla="*/ 826630 h 3480149"/>
                <a:gd name="connsiteX1465" fmla="*/ 981915 w 5651563"/>
                <a:gd name="connsiteY1465" fmla="*/ 826630 h 3480149"/>
                <a:gd name="connsiteX1466" fmla="*/ 981915 w 5651563"/>
                <a:gd name="connsiteY1466" fmla="*/ 822915 h 3480149"/>
                <a:gd name="connsiteX1467" fmla="*/ 987535 w 5651563"/>
                <a:gd name="connsiteY1467" fmla="*/ 822915 h 3480149"/>
                <a:gd name="connsiteX1468" fmla="*/ 987535 w 5651563"/>
                <a:gd name="connsiteY1468" fmla="*/ 819295 h 3480149"/>
                <a:gd name="connsiteX1469" fmla="*/ 994012 w 5651563"/>
                <a:gd name="connsiteY1469" fmla="*/ 819295 h 3480149"/>
                <a:gd name="connsiteX1470" fmla="*/ 994012 w 5651563"/>
                <a:gd name="connsiteY1470" fmla="*/ 815676 h 3480149"/>
                <a:gd name="connsiteX1471" fmla="*/ 994012 w 5651563"/>
                <a:gd name="connsiteY1471" fmla="*/ 815676 h 3480149"/>
                <a:gd name="connsiteX1472" fmla="*/ 994012 w 5651563"/>
                <a:gd name="connsiteY1472" fmla="*/ 812056 h 3480149"/>
                <a:gd name="connsiteX1473" fmla="*/ 1001251 w 5651563"/>
                <a:gd name="connsiteY1473" fmla="*/ 812056 h 3480149"/>
                <a:gd name="connsiteX1474" fmla="*/ 1001251 w 5651563"/>
                <a:gd name="connsiteY1474" fmla="*/ 808437 h 3480149"/>
                <a:gd name="connsiteX1475" fmla="*/ 1005347 w 5651563"/>
                <a:gd name="connsiteY1475" fmla="*/ 808437 h 3480149"/>
                <a:gd name="connsiteX1476" fmla="*/ 1005347 w 5651563"/>
                <a:gd name="connsiteY1476" fmla="*/ 804817 h 3480149"/>
                <a:gd name="connsiteX1477" fmla="*/ 1006966 w 5651563"/>
                <a:gd name="connsiteY1477" fmla="*/ 804817 h 3480149"/>
                <a:gd name="connsiteX1478" fmla="*/ 1006966 w 5651563"/>
                <a:gd name="connsiteY1478" fmla="*/ 801198 h 3480149"/>
                <a:gd name="connsiteX1479" fmla="*/ 1006966 w 5651563"/>
                <a:gd name="connsiteY1479" fmla="*/ 801198 h 3480149"/>
                <a:gd name="connsiteX1480" fmla="*/ 1006966 w 5651563"/>
                <a:gd name="connsiteY1480" fmla="*/ 797578 h 3480149"/>
                <a:gd name="connsiteX1481" fmla="*/ 1012585 w 5651563"/>
                <a:gd name="connsiteY1481" fmla="*/ 797578 h 3480149"/>
                <a:gd name="connsiteX1482" fmla="*/ 1012585 w 5651563"/>
                <a:gd name="connsiteY1482" fmla="*/ 793959 h 3480149"/>
                <a:gd name="connsiteX1483" fmla="*/ 1019063 w 5651563"/>
                <a:gd name="connsiteY1483" fmla="*/ 793959 h 3480149"/>
                <a:gd name="connsiteX1484" fmla="*/ 1019063 w 5651563"/>
                <a:gd name="connsiteY1484" fmla="*/ 790339 h 3480149"/>
                <a:gd name="connsiteX1485" fmla="*/ 1023063 w 5651563"/>
                <a:gd name="connsiteY1485" fmla="*/ 790339 h 3480149"/>
                <a:gd name="connsiteX1486" fmla="*/ 1023063 w 5651563"/>
                <a:gd name="connsiteY1486" fmla="*/ 786720 h 3480149"/>
                <a:gd name="connsiteX1487" fmla="*/ 1023920 w 5651563"/>
                <a:gd name="connsiteY1487" fmla="*/ 786720 h 3480149"/>
                <a:gd name="connsiteX1488" fmla="*/ 1023920 w 5651563"/>
                <a:gd name="connsiteY1488" fmla="*/ 783100 h 3480149"/>
                <a:gd name="connsiteX1489" fmla="*/ 1024682 w 5651563"/>
                <a:gd name="connsiteY1489" fmla="*/ 783100 h 3480149"/>
                <a:gd name="connsiteX1490" fmla="*/ 1024682 w 5651563"/>
                <a:gd name="connsiteY1490" fmla="*/ 779481 h 3480149"/>
                <a:gd name="connsiteX1491" fmla="*/ 1029540 w 5651563"/>
                <a:gd name="connsiteY1491" fmla="*/ 779481 h 3480149"/>
                <a:gd name="connsiteX1492" fmla="*/ 1029540 w 5651563"/>
                <a:gd name="connsiteY1492" fmla="*/ 775861 h 3480149"/>
                <a:gd name="connsiteX1493" fmla="*/ 1032778 w 5651563"/>
                <a:gd name="connsiteY1493" fmla="*/ 775861 h 3480149"/>
                <a:gd name="connsiteX1494" fmla="*/ 1032778 w 5651563"/>
                <a:gd name="connsiteY1494" fmla="*/ 772242 h 3480149"/>
                <a:gd name="connsiteX1495" fmla="*/ 1035255 w 5651563"/>
                <a:gd name="connsiteY1495" fmla="*/ 772242 h 3480149"/>
                <a:gd name="connsiteX1496" fmla="*/ 1035255 w 5651563"/>
                <a:gd name="connsiteY1496" fmla="*/ 768622 h 3480149"/>
                <a:gd name="connsiteX1497" fmla="*/ 1035255 w 5651563"/>
                <a:gd name="connsiteY1497" fmla="*/ 768622 h 3480149"/>
                <a:gd name="connsiteX1498" fmla="*/ 1035255 w 5651563"/>
                <a:gd name="connsiteY1498" fmla="*/ 765003 h 3480149"/>
                <a:gd name="connsiteX1499" fmla="*/ 1040017 w 5651563"/>
                <a:gd name="connsiteY1499" fmla="*/ 765003 h 3480149"/>
                <a:gd name="connsiteX1500" fmla="*/ 1040017 w 5651563"/>
                <a:gd name="connsiteY1500" fmla="*/ 761288 h 3480149"/>
                <a:gd name="connsiteX1501" fmla="*/ 1040017 w 5651563"/>
                <a:gd name="connsiteY1501" fmla="*/ 761288 h 3480149"/>
                <a:gd name="connsiteX1502" fmla="*/ 1040017 w 5651563"/>
                <a:gd name="connsiteY1502" fmla="*/ 757669 h 3480149"/>
                <a:gd name="connsiteX1503" fmla="*/ 1055448 w 5651563"/>
                <a:gd name="connsiteY1503" fmla="*/ 757669 h 3480149"/>
                <a:gd name="connsiteX1504" fmla="*/ 1055448 w 5651563"/>
                <a:gd name="connsiteY1504" fmla="*/ 754049 h 3480149"/>
                <a:gd name="connsiteX1505" fmla="*/ 1057829 w 5651563"/>
                <a:gd name="connsiteY1505" fmla="*/ 754049 h 3480149"/>
                <a:gd name="connsiteX1506" fmla="*/ 1057829 w 5651563"/>
                <a:gd name="connsiteY1506" fmla="*/ 750430 h 3480149"/>
                <a:gd name="connsiteX1507" fmla="*/ 1058686 w 5651563"/>
                <a:gd name="connsiteY1507" fmla="*/ 750430 h 3480149"/>
                <a:gd name="connsiteX1508" fmla="*/ 1058686 w 5651563"/>
                <a:gd name="connsiteY1508" fmla="*/ 746810 h 3480149"/>
                <a:gd name="connsiteX1509" fmla="*/ 1063449 w 5651563"/>
                <a:gd name="connsiteY1509" fmla="*/ 746810 h 3480149"/>
                <a:gd name="connsiteX1510" fmla="*/ 1063449 w 5651563"/>
                <a:gd name="connsiteY1510" fmla="*/ 743190 h 3480149"/>
                <a:gd name="connsiteX1511" fmla="*/ 1065068 w 5651563"/>
                <a:gd name="connsiteY1511" fmla="*/ 743190 h 3480149"/>
                <a:gd name="connsiteX1512" fmla="*/ 1065068 w 5651563"/>
                <a:gd name="connsiteY1512" fmla="*/ 739571 h 3480149"/>
                <a:gd name="connsiteX1513" fmla="*/ 1065926 w 5651563"/>
                <a:gd name="connsiteY1513" fmla="*/ 739571 h 3480149"/>
                <a:gd name="connsiteX1514" fmla="*/ 1065926 w 5651563"/>
                <a:gd name="connsiteY1514" fmla="*/ 735952 h 3480149"/>
                <a:gd name="connsiteX1515" fmla="*/ 1068307 w 5651563"/>
                <a:gd name="connsiteY1515" fmla="*/ 735952 h 3480149"/>
                <a:gd name="connsiteX1516" fmla="*/ 1068307 w 5651563"/>
                <a:gd name="connsiteY1516" fmla="*/ 732332 h 3480149"/>
                <a:gd name="connsiteX1517" fmla="*/ 1069926 w 5651563"/>
                <a:gd name="connsiteY1517" fmla="*/ 732332 h 3480149"/>
                <a:gd name="connsiteX1518" fmla="*/ 1069926 w 5651563"/>
                <a:gd name="connsiteY1518" fmla="*/ 728713 h 3480149"/>
                <a:gd name="connsiteX1519" fmla="*/ 1074022 w 5651563"/>
                <a:gd name="connsiteY1519" fmla="*/ 728713 h 3480149"/>
                <a:gd name="connsiteX1520" fmla="*/ 1074022 w 5651563"/>
                <a:gd name="connsiteY1520" fmla="*/ 725093 h 3480149"/>
                <a:gd name="connsiteX1521" fmla="*/ 1077260 w 5651563"/>
                <a:gd name="connsiteY1521" fmla="*/ 725093 h 3480149"/>
                <a:gd name="connsiteX1522" fmla="*/ 1077260 w 5651563"/>
                <a:gd name="connsiteY1522" fmla="*/ 721474 h 3480149"/>
                <a:gd name="connsiteX1523" fmla="*/ 1078022 w 5651563"/>
                <a:gd name="connsiteY1523" fmla="*/ 721474 h 3480149"/>
                <a:gd name="connsiteX1524" fmla="*/ 1078022 w 5651563"/>
                <a:gd name="connsiteY1524" fmla="*/ 717854 h 3480149"/>
                <a:gd name="connsiteX1525" fmla="*/ 1081261 w 5651563"/>
                <a:gd name="connsiteY1525" fmla="*/ 717854 h 3480149"/>
                <a:gd name="connsiteX1526" fmla="*/ 1081261 w 5651563"/>
                <a:gd name="connsiteY1526" fmla="*/ 714235 h 3480149"/>
                <a:gd name="connsiteX1527" fmla="*/ 1084499 w 5651563"/>
                <a:gd name="connsiteY1527" fmla="*/ 714235 h 3480149"/>
                <a:gd name="connsiteX1528" fmla="*/ 1084499 w 5651563"/>
                <a:gd name="connsiteY1528" fmla="*/ 710615 h 3480149"/>
                <a:gd name="connsiteX1529" fmla="*/ 1086118 w 5651563"/>
                <a:gd name="connsiteY1529" fmla="*/ 710615 h 3480149"/>
                <a:gd name="connsiteX1530" fmla="*/ 1086118 w 5651563"/>
                <a:gd name="connsiteY1530" fmla="*/ 706996 h 3480149"/>
                <a:gd name="connsiteX1531" fmla="*/ 1086118 w 5651563"/>
                <a:gd name="connsiteY1531" fmla="*/ 706996 h 3480149"/>
                <a:gd name="connsiteX1532" fmla="*/ 1086118 w 5651563"/>
                <a:gd name="connsiteY1532" fmla="*/ 703376 h 3480149"/>
                <a:gd name="connsiteX1533" fmla="*/ 1090119 w 5651563"/>
                <a:gd name="connsiteY1533" fmla="*/ 703376 h 3480149"/>
                <a:gd name="connsiteX1534" fmla="*/ 1090119 w 5651563"/>
                <a:gd name="connsiteY1534" fmla="*/ 699661 h 3480149"/>
                <a:gd name="connsiteX1535" fmla="*/ 1090119 w 5651563"/>
                <a:gd name="connsiteY1535" fmla="*/ 699661 h 3480149"/>
                <a:gd name="connsiteX1536" fmla="*/ 1090119 w 5651563"/>
                <a:gd name="connsiteY1536" fmla="*/ 696042 h 3480149"/>
                <a:gd name="connsiteX1537" fmla="*/ 1096596 w 5651563"/>
                <a:gd name="connsiteY1537" fmla="*/ 696042 h 3480149"/>
                <a:gd name="connsiteX1538" fmla="*/ 1096596 w 5651563"/>
                <a:gd name="connsiteY1538" fmla="*/ 692422 h 3480149"/>
                <a:gd name="connsiteX1539" fmla="*/ 1096596 w 5651563"/>
                <a:gd name="connsiteY1539" fmla="*/ 692422 h 3480149"/>
                <a:gd name="connsiteX1540" fmla="*/ 1096596 w 5651563"/>
                <a:gd name="connsiteY1540" fmla="*/ 688803 h 3480149"/>
                <a:gd name="connsiteX1541" fmla="*/ 1098215 w 5651563"/>
                <a:gd name="connsiteY1541" fmla="*/ 688803 h 3480149"/>
                <a:gd name="connsiteX1542" fmla="*/ 1098215 w 5651563"/>
                <a:gd name="connsiteY1542" fmla="*/ 685183 h 3480149"/>
                <a:gd name="connsiteX1543" fmla="*/ 1102311 w 5651563"/>
                <a:gd name="connsiteY1543" fmla="*/ 685183 h 3480149"/>
                <a:gd name="connsiteX1544" fmla="*/ 1102311 w 5651563"/>
                <a:gd name="connsiteY1544" fmla="*/ 681564 h 3480149"/>
                <a:gd name="connsiteX1545" fmla="*/ 1105550 w 5651563"/>
                <a:gd name="connsiteY1545" fmla="*/ 681564 h 3480149"/>
                <a:gd name="connsiteX1546" fmla="*/ 1105550 w 5651563"/>
                <a:gd name="connsiteY1546" fmla="*/ 677944 h 3480149"/>
                <a:gd name="connsiteX1547" fmla="*/ 1107931 w 5651563"/>
                <a:gd name="connsiteY1547" fmla="*/ 677944 h 3480149"/>
                <a:gd name="connsiteX1548" fmla="*/ 1107931 w 5651563"/>
                <a:gd name="connsiteY1548" fmla="*/ 674325 h 3480149"/>
                <a:gd name="connsiteX1549" fmla="*/ 1116789 w 5651563"/>
                <a:gd name="connsiteY1549" fmla="*/ 674325 h 3480149"/>
                <a:gd name="connsiteX1550" fmla="*/ 1116789 w 5651563"/>
                <a:gd name="connsiteY1550" fmla="*/ 670705 h 3480149"/>
                <a:gd name="connsiteX1551" fmla="*/ 1120027 w 5651563"/>
                <a:gd name="connsiteY1551" fmla="*/ 670705 h 3480149"/>
                <a:gd name="connsiteX1552" fmla="*/ 1120027 w 5651563"/>
                <a:gd name="connsiteY1552" fmla="*/ 667086 h 3480149"/>
                <a:gd name="connsiteX1553" fmla="*/ 1123266 w 5651563"/>
                <a:gd name="connsiteY1553" fmla="*/ 667086 h 3480149"/>
                <a:gd name="connsiteX1554" fmla="*/ 1123266 w 5651563"/>
                <a:gd name="connsiteY1554" fmla="*/ 663466 h 3480149"/>
                <a:gd name="connsiteX1555" fmla="*/ 1127362 w 5651563"/>
                <a:gd name="connsiteY1555" fmla="*/ 663466 h 3480149"/>
                <a:gd name="connsiteX1556" fmla="*/ 1127362 w 5651563"/>
                <a:gd name="connsiteY1556" fmla="*/ 659847 h 3480149"/>
                <a:gd name="connsiteX1557" fmla="*/ 1129743 w 5651563"/>
                <a:gd name="connsiteY1557" fmla="*/ 659847 h 3480149"/>
                <a:gd name="connsiteX1558" fmla="*/ 1129743 w 5651563"/>
                <a:gd name="connsiteY1558" fmla="*/ 656227 h 3480149"/>
                <a:gd name="connsiteX1559" fmla="*/ 1136220 w 5651563"/>
                <a:gd name="connsiteY1559" fmla="*/ 656227 h 3480149"/>
                <a:gd name="connsiteX1560" fmla="*/ 1136220 w 5651563"/>
                <a:gd name="connsiteY1560" fmla="*/ 652608 h 3480149"/>
                <a:gd name="connsiteX1561" fmla="*/ 1145078 w 5651563"/>
                <a:gd name="connsiteY1561" fmla="*/ 652608 h 3480149"/>
                <a:gd name="connsiteX1562" fmla="*/ 1145078 w 5651563"/>
                <a:gd name="connsiteY1562" fmla="*/ 648988 h 3480149"/>
                <a:gd name="connsiteX1563" fmla="*/ 1154032 w 5651563"/>
                <a:gd name="connsiteY1563" fmla="*/ 648988 h 3480149"/>
                <a:gd name="connsiteX1564" fmla="*/ 1154032 w 5651563"/>
                <a:gd name="connsiteY1564" fmla="*/ 645369 h 3480149"/>
                <a:gd name="connsiteX1565" fmla="*/ 1160414 w 5651563"/>
                <a:gd name="connsiteY1565" fmla="*/ 645369 h 3480149"/>
                <a:gd name="connsiteX1566" fmla="*/ 1160414 w 5651563"/>
                <a:gd name="connsiteY1566" fmla="*/ 641654 h 3480149"/>
                <a:gd name="connsiteX1567" fmla="*/ 1161271 w 5651563"/>
                <a:gd name="connsiteY1567" fmla="*/ 641654 h 3480149"/>
                <a:gd name="connsiteX1568" fmla="*/ 1161271 w 5651563"/>
                <a:gd name="connsiteY1568" fmla="*/ 638035 h 3480149"/>
                <a:gd name="connsiteX1569" fmla="*/ 1180702 w 5651563"/>
                <a:gd name="connsiteY1569" fmla="*/ 638035 h 3480149"/>
                <a:gd name="connsiteX1570" fmla="*/ 1180702 w 5651563"/>
                <a:gd name="connsiteY1570" fmla="*/ 634415 h 3480149"/>
                <a:gd name="connsiteX1571" fmla="*/ 1190322 w 5651563"/>
                <a:gd name="connsiteY1571" fmla="*/ 634415 h 3480149"/>
                <a:gd name="connsiteX1572" fmla="*/ 1190322 w 5651563"/>
                <a:gd name="connsiteY1572" fmla="*/ 630796 h 3480149"/>
                <a:gd name="connsiteX1573" fmla="*/ 1201657 w 5651563"/>
                <a:gd name="connsiteY1573" fmla="*/ 630796 h 3480149"/>
                <a:gd name="connsiteX1574" fmla="*/ 1201657 w 5651563"/>
                <a:gd name="connsiteY1574" fmla="*/ 627176 h 3480149"/>
                <a:gd name="connsiteX1575" fmla="*/ 1215373 w 5651563"/>
                <a:gd name="connsiteY1575" fmla="*/ 627176 h 3480149"/>
                <a:gd name="connsiteX1576" fmla="*/ 1215373 w 5651563"/>
                <a:gd name="connsiteY1576" fmla="*/ 623557 h 3480149"/>
                <a:gd name="connsiteX1577" fmla="*/ 1219468 w 5651563"/>
                <a:gd name="connsiteY1577" fmla="*/ 623557 h 3480149"/>
                <a:gd name="connsiteX1578" fmla="*/ 1219468 w 5651563"/>
                <a:gd name="connsiteY1578" fmla="*/ 619937 h 3480149"/>
                <a:gd name="connsiteX1579" fmla="*/ 1228327 w 5651563"/>
                <a:gd name="connsiteY1579" fmla="*/ 619937 h 3480149"/>
                <a:gd name="connsiteX1580" fmla="*/ 1228327 w 5651563"/>
                <a:gd name="connsiteY1580" fmla="*/ 616318 h 3480149"/>
                <a:gd name="connsiteX1581" fmla="*/ 1231565 w 5651563"/>
                <a:gd name="connsiteY1581" fmla="*/ 616318 h 3480149"/>
                <a:gd name="connsiteX1582" fmla="*/ 1231565 w 5651563"/>
                <a:gd name="connsiteY1582" fmla="*/ 612698 h 3480149"/>
                <a:gd name="connsiteX1583" fmla="*/ 1231565 w 5651563"/>
                <a:gd name="connsiteY1583" fmla="*/ 612698 h 3480149"/>
                <a:gd name="connsiteX1584" fmla="*/ 1231565 w 5651563"/>
                <a:gd name="connsiteY1584" fmla="*/ 609079 h 3480149"/>
                <a:gd name="connsiteX1585" fmla="*/ 1241281 w 5651563"/>
                <a:gd name="connsiteY1585" fmla="*/ 609079 h 3480149"/>
                <a:gd name="connsiteX1586" fmla="*/ 1241281 w 5651563"/>
                <a:gd name="connsiteY1586" fmla="*/ 605459 h 3480149"/>
                <a:gd name="connsiteX1587" fmla="*/ 1243662 w 5651563"/>
                <a:gd name="connsiteY1587" fmla="*/ 605459 h 3480149"/>
                <a:gd name="connsiteX1588" fmla="*/ 1243662 w 5651563"/>
                <a:gd name="connsiteY1588" fmla="*/ 601840 h 3480149"/>
                <a:gd name="connsiteX1589" fmla="*/ 1254235 w 5651563"/>
                <a:gd name="connsiteY1589" fmla="*/ 601840 h 3480149"/>
                <a:gd name="connsiteX1590" fmla="*/ 1254235 w 5651563"/>
                <a:gd name="connsiteY1590" fmla="*/ 598220 h 3480149"/>
                <a:gd name="connsiteX1591" fmla="*/ 1261474 w 5651563"/>
                <a:gd name="connsiteY1591" fmla="*/ 598220 h 3480149"/>
                <a:gd name="connsiteX1592" fmla="*/ 1261474 w 5651563"/>
                <a:gd name="connsiteY1592" fmla="*/ 594601 h 3480149"/>
                <a:gd name="connsiteX1593" fmla="*/ 1267951 w 5651563"/>
                <a:gd name="connsiteY1593" fmla="*/ 594601 h 3480149"/>
                <a:gd name="connsiteX1594" fmla="*/ 1267951 w 5651563"/>
                <a:gd name="connsiteY1594" fmla="*/ 590981 h 3480149"/>
                <a:gd name="connsiteX1595" fmla="*/ 1280048 w 5651563"/>
                <a:gd name="connsiteY1595" fmla="*/ 590981 h 3480149"/>
                <a:gd name="connsiteX1596" fmla="*/ 1280048 w 5651563"/>
                <a:gd name="connsiteY1596" fmla="*/ 587362 h 3480149"/>
                <a:gd name="connsiteX1597" fmla="*/ 1284048 w 5651563"/>
                <a:gd name="connsiteY1597" fmla="*/ 587362 h 3480149"/>
                <a:gd name="connsiteX1598" fmla="*/ 1284048 w 5651563"/>
                <a:gd name="connsiteY1598" fmla="*/ 583742 h 3480149"/>
                <a:gd name="connsiteX1599" fmla="*/ 1290525 w 5651563"/>
                <a:gd name="connsiteY1599" fmla="*/ 583742 h 3480149"/>
                <a:gd name="connsiteX1600" fmla="*/ 1290525 w 5651563"/>
                <a:gd name="connsiteY1600" fmla="*/ 580027 h 3480149"/>
                <a:gd name="connsiteX1601" fmla="*/ 1293764 w 5651563"/>
                <a:gd name="connsiteY1601" fmla="*/ 580027 h 3480149"/>
                <a:gd name="connsiteX1602" fmla="*/ 1293764 w 5651563"/>
                <a:gd name="connsiteY1602" fmla="*/ 576408 h 3480149"/>
                <a:gd name="connsiteX1603" fmla="*/ 1305098 w 5651563"/>
                <a:gd name="connsiteY1603" fmla="*/ 576408 h 3480149"/>
                <a:gd name="connsiteX1604" fmla="*/ 1305098 w 5651563"/>
                <a:gd name="connsiteY1604" fmla="*/ 572788 h 3480149"/>
                <a:gd name="connsiteX1605" fmla="*/ 1305860 w 5651563"/>
                <a:gd name="connsiteY1605" fmla="*/ 572788 h 3480149"/>
                <a:gd name="connsiteX1606" fmla="*/ 1305860 w 5651563"/>
                <a:gd name="connsiteY1606" fmla="*/ 569169 h 3480149"/>
                <a:gd name="connsiteX1607" fmla="*/ 1310718 w 5651563"/>
                <a:gd name="connsiteY1607" fmla="*/ 569169 h 3480149"/>
                <a:gd name="connsiteX1608" fmla="*/ 1310718 w 5651563"/>
                <a:gd name="connsiteY1608" fmla="*/ 565549 h 3480149"/>
                <a:gd name="connsiteX1609" fmla="*/ 1320434 w 5651563"/>
                <a:gd name="connsiteY1609" fmla="*/ 565549 h 3480149"/>
                <a:gd name="connsiteX1610" fmla="*/ 1320434 w 5651563"/>
                <a:gd name="connsiteY1610" fmla="*/ 561930 h 3480149"/>
                <a:gd name="connsiteX1611" fmla="*/ 1328530 w 5651563"/>
                <a:gd name="connsiteY1611" fmla="*/ 561930 h 3480149"/>
                <a:gd name="connsiteX1612" fmla="*/ 1328530 w 5651563"/>
                <a:gd name="connsiteY1612" fmla="*/ 558310 h 3480149"/>
                <a:gd name="connsiteX1613" fmla="*/ 1334150 w 5651563"/>
                <a:gd name="connsiteY1613" fmla="*/ 558310 h 3480149"/>
                <a:gd name="connsiteX1614" fmla="*/ 1334150 w 5651563"/>
                <a:gd name="connsiteY1614" fmla="*/ 554691 h 3480149"/>
                <a:gd name="connsiteX1615" fmla="*/ 1343103 w 5651563"/>
                <a:gd name="connsiteY1615" fmla="*/ 554691 h 3480149"/>
                <a:gd name="connsiteX1616" fmla="*/ 1343103 w 5651563"/>
                <a:gd name="connsiteY1616" fmla="*/ 551071 h 3480149"/>
                <a:gd name="connsiteX1617" fmla="*/ 1347961 w 5651563"/>
                <a:gd name="connsiteY1617" fmla="*/ 551071 h 3480149"/>
                <a:gd name="connsiteX1618" fmla="*/ 1347961 w 5651563"/>
                <a:gd name="connsiteY1618" fmla="*/ 547452 h 3480149"/>
                <a:gd name="connsiteX1619" fmla="*/ 1352818 w 5651563"/>
                <a:gd name="connsiteY1619" fmla="*/ 547452 h 3480149"/>
                <a:gd name="connsiteX1620" fmla="*/ 1352818 w 5651563"/>
                <a:gd name="connsiteY1620" fmla="*/ 543832 h 3480149"/>
                <a:gd name="connsiteX1621" fmla="*/ 1357581 w 5651563"/>
                <a:gd name="connsiteY1621" fmla="*/ 543832 h 3480149"/>
                <a:gd name="connsiteX1622" fmla="*/ 1357581 w 5651563"/>
                <a:gd name="connsiteY1622" fmla="*/ 540213 h 3480149"/>
                <a:gd name="connsiteX1623" fmla="*/ 1368916 w 5651563"/>
                <a:gd name="connsiteY1623" fmla="*/ 540213 h 3480149"/>
                <a:gd name="connsiteX1624" fmla="*/ 1368916 w 5651563"/>
                <a:gd name="connsiteY1624" fmla="*/ 536593 h 3480149"/>
                <a:gd name="connsiteX1625" fmla="*/ 1372154 w 5651563"/>
                <a:gd name="connsiteY1625" fmla="*/ 536593 h 3480149"/>
                <a:gd name="connsiteX1626" fmla="*/ 1372154 w 5651563"/>
                <a:gd name="connsiteY1626" fmla="*/ 532974 h 3480149"/>
                <a:gd name="connsiteX1627" fmla="*/ 1373774 w 5651563"/>
                <a:gd name="connsiteY1627" fmla="*/ 532974 h 3480149"/>
                <a:gd name="connsiteX1628" fmla="*/ 1373774 w 5651563"/>
                <a:gd name="connsiteY1628" fmla="*/ 529354 h 3480149"/>
                <a:gd name="connsiteX1629" fmla="*/ 1373774 w 5651563"/>
                <a:gd name="connsiteY1629" fmla="*/ 529354 h 3480149"/>
                <a:gd name="connsiteX1630" fmla="*/ 1373774 w 5651563"/>
                <a:gd name="connsiteY1630" fmla="*/ 525735 h 3480149"/>
                <a:gd name="connsiteX1631" fmla="*/ 1377869 w 5651563"/>
                <a:gd name="connsiteY1631" fmla="*/ 525735 h 3480149"/>
                <a:gd name="connsiteX1632" fmla="*/ 1377869 w 5651563"/>
                <a:gd name="connsiteY1632" fmla="*/ 522115 h 3480149"/>
                <a:gd name="connsiteX1633" fmla="*/ 1386727 w 5651563"/>
                <a:gd name="connsiteY1633" fmla="*/ 522115 h 3480149"/>
                <a:gd name="connsiteX1634" fmla="*/ 1386727 w 5651563"/>
                <a:gd name="connsiteY1634" fmla="*/ 518400 h 3480149"/>
                <a:gd name="connsiteX1635" fmla="*/ 1387490 w 5651563"/>
                <a:gd name="connsiteY1635" fmla="*/ 518400 h 3480149"/>
                <a:gd name="connsiteX1636" fmla="*/ 1387490 w 5651563"/>
                <a:gd name="connsiteY1636" fmla="*/ 514781 h 3480149"/>
                <a:gd name="connsiteX1637" fmla="*/ 1387490 w 5651563"/>
                <a:gd name="connsiteY1637" fmla="*/ 514781 h 3480149"/>
                <a:gd name="connsiteX1638" fmla="*/ 1387490 w 5651563"/>
                <a:gd name="connsiteY1638" fmla="*/ 511162 h 3480149"/>
                <a:gd name="connsiteX1639" fmla="*/ 1393967 w 5651563"/>
                <a:gd name="connsiteY1639" fmla="*/ 511162 h 3480149"/>
                <a:gd name="connsiteX1640" fmla="*/ 1393967 w 5651563"/>
                <a:gd name="connsiteY1640" fmla="*/ 507542 h 3480149"/>
                <a:gd name="connsiteX1641" fmla="*/ 1400443 w 5651563"/>
                <a:gd name="connsiteY1641" fmla="*/ 507542 h 3480149"/>
                <a:gd name="connsiteX1642" fmla="*/ 1400443 w 5651563"/>
                <a:gd name="connsiteY1642" fmla="*/ 503923 h 3480149"/>
                <a:gd name="connsiteX1643" fmla="*/ 1402920 w 5651563"/>
                <a:gd name="connsiteY1643" fmla="*/ 503923 h 3480149"/>
                <a:gd name="connsiteX1644" fmla="*/ 1402920 w 5651563"/>
                <a:gd name="connsiteY1644" fmla="*/ 500303 h 3480149"/>
                <a:gd name="connsiteX1645" fmla="*/ 1406063 w 5651563"/>
                <a:gd name="connsiteY1645" fmla="*/ 500303 h 3480149"/>
                <a:gd name="connsiteX1646" fmla="*/ 1406063 w 5651563"/>
                <a:gd name="connsiteY1646" fmla="*/ 496684 h 3480149"/>
                <a:gd name="connsiteX1647" fmla="*/ 1419017 w 5651563"/>
                <a:gd name="connsiteY1647" fmla="*/ 496684 h 3480149"/>
                <a:gd name="connsiteX1648" fmla="*/ 1419017 w 5651563"/>
                <a:gd name="connsiteY1648" fmla="*/ 493064 h 3480149"/>
                <a:gd name="connsiteX1649" fmla="*/ 1419875 w 5651563"/>
                <a:gd name="connsiteY1649" fmla="*/ 493064 h 3480149"/>
                <a:gd name="connsiteX1650" fmla="*/ 1419875 w 5651563"/>
                <a:gd name="connsiteY1650" fmla="*/ 489444 h 3480149"/>
                <a:gd name="connsiteX1651" fmla="*/ 1439210 w 5651563"/>
                <a:gd name="connsiteY1651" fmla="*/ 489444 h 3480149"/>
                <a:gd name="connsiteX1652" fmla="*/ 1439210 w 5651563"/>
                <a:gd name="connsiteY1652" fmla="*/ 485825 h 3480149"/>
                <a:gd name="connsiteX1653" fmla="*/ 1452164 w 5651563"/>
                <a:gd name="connsiteY1653" fmla="*/ 485825 h 3480149"/>
                <a:gd name="connsiteX1654" fmla="*/ 1452164 w 5651563"/>
                <a:gd name="connsiteY1654" fmla="*/ 482206 h 3480149"/>
                <a:gd name="connsiteX1655" fmla="*/ 1461880 w 5651563"/>
                <a:gd name="connsiteY1655" fmla="*/ 482206 h 3480149"/>
                <a:gd name="connsiteX1656" fmla="*/ 1461880 w 5651563"/>
                <a:gd name="connsiteY1656" fmla="*/ 478586 h 3480149"/>
                <a:gd name="connsiteX1657" fmla="*/ 1466738 w 5651563"/>
                <a:gd name="connsiteY1657" fmla="*/ 478586 h 3480149"/>
                <a:gd name="connsiteX1658" fmla="*/ 1466738 w 5651563"/>
                <a:gd name="connsiteY1658" fmla="*/ 474967 h 3480149"/>
                <a:gd name="connsiteX1659" fmla="*/ 1469119 w 5651563"/>
                <a:gd name="connsiteY1659" fmla="*/ 474967 h 3480149"/>
                <a:gd name="connsiteX1660" fmla="*/ 1469119 w 5651563"/>
                <a:gd name="connsiteY1660" fmla="*/ 471347 h 3480149"/>
                <a:gd name="connsiteX1661" fmla="*/ 1472357 w 5651563"/>
                <a:gd name="connsiteY1661" fmla="*/ 471347 h 3480149"/>
                <a:gd name="connsiteX1662" fmla="*/ 1472357 w 5651563"/>
                <a:gd name="connsiteY1662" fmla="*/ 467728 h 3480149"/>
                <a:gd name="connsiteX1663" fmla="*/ 1474834 w 5651563"/>
                <a:gd name="connsiteY1663" fmla="*/ 467728 h 3480149"/>
                <a:gd name="connsiteX1664" fmla="*/ 1474834 w 5651563"/>
                <a:gd name="connsiteY1664" fmla="*/ 464108 h 3480149"/>
                <a:gd name="connsiteX1665" fmla="*/ 1489312 w 5651563"/>
                <a:gd name="connsiteY1665" fmla="*/ 464108 h 3480149"/>
                <a:gd name="connsiteX1666" fmla="*/ 1489312 w 5651563"/>
                <a:gd name="connsiteY1666" fmla="*/ 460488 h 3480149"/>
                <a:gd name="connsiteX1667" fmla="*/ 1492550 w 5651563"/>
                <a:gd name="connsiteY1667" fmla="*/ 460488 h 3480149"/>
                <a:gd name="connsiteX1668" fmla="*/ 1492550 w 5651563"/>
                <a:gd name="connsiteY1668" fmla="*/ 456774 h 3480149"/>
                <a:gd name="connsiteX1669" fmla="*/ 1504647 w 5651563"/>
                <a:gd name="connsiteY1669" fmla="*/ 456774 h 3480149"/>
                <a:gd name="connsiteX1670" fmla="*/ 1504647 w 5651563"/>
                <a:gd name="connsiteY1670" fmla="*/ 453154 h 3480149"/>
                <a:gd name="connsiteX1671" fmla="*/ 1514363 w 5651563"/>
                <a:gd name="connsiteY1671" fmla="*/ 453154 h 3480149"/>
                <a:gd name="connsiteX1672" fmla="*/ 1514363 w 5651563"/>
                <a:gd name="connsiteY1672" fmla="*/ 449535 h 3480149"/>
                <a:gd name="connsiteX1673" fmla="*/ 1532936 w 5651563"/>
                <a:gd name="connsiteY1673" fmla="*/ 449535 h 3480149"/>
                <a:gd name="connsiteX1674" fmla="*/ 1532936 w 5651563"/>
                <a:gd name="connsiteY1674" fmla="*/ 445915 h 3480149"/>
                <a:gd name="connsiteX1675" fmla="*/ 1534556 w 5651563"/>
                <a:gd name="connsiteY1675" fmla="*/ 445915 h 3480149"/>
                <a:gd name="connsiteX1676" fmla="*/ 1534556 w 5651563"/>
                <a:gd name="connsiteY1676" fmla="*/ 442296 h 3480149"/>
                <a:gd name="connsiteX1677" fmla="*/ 1573417 w 5651563"/>
                <a:gd name="connsiteY1677" fmla="*/ 442296 h 3480149"/>
                <a:gd name="connsiteX1678" fmla="*/ 1573417 w 5651563"/>
                <a:gd name="connsiteY1678" fmla="*/ 438676 h 3480149"/>
                <a:gd name="connsiteX1679" fmla="*/ 1577418 w 5651563"/>
                <a:gd name="connsiteY1679" fmla="*/ 438676 h 3480149"/>
                <a:gd name="connsiteX1680" fmla="*/ 1577418 w 5651563"/>
                <a:gd name="connsiteY1680" fmla="*/ 435057 h 3480149"/>
                <a:gd name="connsiteX1681" fmla="*/ 1588753 w 5651563"/>
                <a:gd name="connsiteY1681" fmla="*/ 435057 h 3480149"/>
                <a:gd name="connsiteX1682" fmla="*/ 1588753 w 5651563"/>
                <a:gd name="connsiteY1682" fmla="*/ 431437 h 3480149"/>
                <a:gd name="connsiteX1683" fmla="*/ 1591134 w 5651563"/>
                <a:gd name="connsiteY1683" fmla="*/ 431437 h 3480149"/>
                <a:gd name="connsiteX1684" fmla="*/ 1591134 w 5651563"/>
                <a:gd name="connsiteY1684" fmla="*/ 427818 h 3480149"/>
                <a:gd name="connsiteX1685" fmla="*/ 1591134 w 5651563"/>
                <a:gd name="connsiteY1685" fmla="*/ 427818 h 3480149"/>
                <a:gd name="connsiteX1686" fmla="*/ 1591134 w 5651563"/>
                <a:gd name="connsiteY1686" fmla="*/ 424198 h 3480149"/>
                <a:gd name="connsiteX1687" fmla="*/ 1595992 w 5651563"/>
                <a:gd name="connsiteY1687" fmla="*/ 424198 h 3480149"/>
                <a:gd name="connsiteX1688" fmla="*/ 1595992 w 5651563"/>
                <a:gd name="connsiteY1688" fmla="*/ 420579 h 3480149"/>
                <a:gd name="connsiteX1689" fmla="*/ 1636378 w 5651563"/>
                <a:gd name="connsiteY1689" fmla="*/ 420579 h 3480149"/>
                <a:gd name="connsiteX1690" fmla="*/ 1636378 w 5651563"/>
                <a:gd name="connsiteY1690" fmla="*/ 416959 h 3480149"/>
                <a:gd name="connsiteX1691" fmla="*/ 1637997 w 5651563"/>
                <a:gd name="connsiteY1691" fmla="*/ 416959 h 3480149"/>
                <a:gd name="connsiteX1692" fmla="*/ 1637997 w 5651563"/>
                <a:gd name="connsiteY1692" fmla="*/ 413340 h 3480149"/>
                <a:gd name="connsiteX1693" fmla="*/ 1645331 w 5651563"/>
                <a:gd name="connsiteY1693" fmla="*/ 413340 h 3480149"/>
                <a:gd name="connsiteX1694" fmla="*/ 1645331 w 5651563"/>
                <a:gd name="connsiteY1694" fmla="*/ 409720 h 3480149"/>
                <a:gd name="connsiteX1695" fmla="*/ 1680002 w 5651563"/>
                <a:gd name="connsiteY1695" fmla="*/ 409720 h 3480149"/>
                <a:gd name="connsiteX1696" fmla="*/ 1680002 w 5651563"/>
                <a:gd name="connsiteY1696" fmla="*/ 406101 h 3480149"/>
                <a:gd name="connsiteX1697" fmla="*/ 1692956 w 5651563"/>
                <a:gd name="connsiteY1697" fmla="*/ 406101 h 3480149"/>
                <a:gd name="connsiteX1698" fmla="*/ 1692956 w 5651563"/>
                <a:gd name="connsiteY1698" fmla="*/ 402481 h 3480149"/>
                <a:gd name="connsiteX1699" fmla="*/ 1700195 w 5651563"/>
                <a:gd name="connsiteY1699" fmla="*/ 402481 h 3480149"/>
                <a:gd name="connsiteX1700" fmla="*/ 1700195 w 5651563"/>
                <a:gd name="connsiteY1700" fmla="*/ 398862 h 3480149"/>
                <a:gd name="connsiteX1701" fmla="*/ 1718864 w 5651563"/>
                <a:gd name="connsiteY1701" fmla="*/ 398862 h 3480149"/>
                <a:gd name="connsiteX1702" fmla="*/ 1718864 w 5651563"/>
                <a:gd name="connsiteY1702" fmla="*/ 395147 h 3480149"/>
                <a:gd name="connsiteX1703" fmla="*/ 1722865 w 5651563"/>
                <a:gd name="connsiteY1703" fmla="*/ 395147 h 3480149"/>
                <a:gd name="connsiteX1704" fmla="*/ 1722865 w 5651563"/>
                <a:gd name="connsiteY1704" fmla="*/ 391528 h 3480149"/>
                <a:gd name="connsiteX1705" fmla="*/ 1747058 w 5651563"/>
                <a:gd name="connsiteY1705" fmla="*/ 391528 h 3480149"/>
                <a:gd name="connsiteX1706" fmla="*/ 1747058 w 5651563"/>
                <a:gd name="connsiteY1706" fmla="*/ 387908 h 3480149"/>
                <a:gd name="connsiteX1707" fmla="*/ 1774585 w 5651563"/>
                <a:gd name="connsiteY1707" fmla="*/ 387908 h 3480149"/>
                <a:gd name="connsiteX1708" fmla="*/ 1774585 w 5651563"/>
                <a:gd name="connsiteY1708" fmla="*/ 384289 h 3480149"/>
                <a:gd name="connsiteX1709" fmla="*/ 1777824 w 5651563"/>
                <a:gd name="connsiteY1709" fmla="*/ 384289 h 3480149"/>
                <a:gd name="connsiteX1710" fmla="*/ 1777824 w 5651563"/>
                <a:gd name="connsiteY1710" fmla="*/ 380669 h 3480149"/>
                <a:gd name="connsiteX1711" fmla="*/ 1782682 w 5651563"/>
                <a:gd name="connsiteY1711" fmla="*/ 380669 h 3480149"/>
                <a:gd name="connsiteX1712" fmla="*/ 1782682 w 5651563"/>
                <a:gd name="connsiteY1712" fmla="*/ 377050 h 3480149"/>
                <a:gd name="connsiteX1713" fmla="*/ 1811733 w 5651563"/>
                <a:gd name="connsiteY1713" fmla="*/ 377050 h 3480149"/>
                <a:gd name="connsiteX1714" fmla="*/ 1811733 w 5651563"/>
                <a:gd name="connsiteY1714" fmla="*/ 373430 h 3480149"/>
                <a:gd name="connsiteX1715" fmla="*/ 1814972 w 5651563"/>
                <a:gd name="connsiteY1715" fmla="*/ 373430 h 3480149"/>
                <a:gd name="connsiteX1716" fmla="*/ 1814972 w 5651563"/>
                <a:gd name="connsiteY1716" fmla="*/ 369811 h 3480149"/>
                <a:gd name="connsiteX1717" fmla="*/ 1833545 w 5651563"/>
                <a:gd name="connsiteY1717" fmla="*/ 369811 h 3480149"/>
                <a:gd name="connsiteX1718" fmla="*/ 1833545 w 5651563"/>
                <a:gd name="connsiteY1718" fmla="*/ 366191 h 3480149"/>
                <a:gd name="connsiteX1719" fmla="*/ 1840880 w 5651563"/>
                <a:gd name="connsiteY1719" fmla="*/ 366191 h 3480149"/>
                <a:gd name="connsiteX1720" fmla="*/ 1840880 w 5651563"/>
                <a:gd name="connsiteY1720" fmla="*/ 362572 h 3480149"/>
                <a:gd name="connsiteX1721" fmla="*/ 1851357 w 5651563"/>
                <a:gd name="connsiteY1721" fmla="*/ 362572 h 3480149"/>
                <a:gd name="connsiteX1722" fmla="*/ 1851357 w 5651563"/>
                <a:gd name="connsiteY1722" fmla="*/ 358952 h 3480149"/>
                <a:gd name="connsiteX1723" fmla="*/ 1872312 w 5651563"/>
                <a:gd name="connsiteY1723" fmla="*/ 358952 h 3480149"/>
                <a:gd name="connsiteX1724" fmla="*/ 1872312 w 5651563"/>
                <a:gd name="connsiteY1724" fmla="*/ 355333 h 3480149"/>
                <a:gd name="connsiteX1725" fmla="*/ 1880408 w 5651563"/>
                <a:gd name="connsiteY1725" fmla="*/ 355333 h 3480149"/>
                <a:gd name="connsiteX1726" fmla="*/ 1880408 w 5651563"/>
                <a:gd name="connsiteY1726" fmla="*/ 351713 h 3480149"/>
                <a:gd name="connsiteX1727" fmla="*/ 1884504 w 5651563"/>
                <a:gd name="connsiteY1727" fmla="*/ 351713 h 3480149"/>
                <a:gd name="connsiteX1728" fmla="*/ 1884504 w 5651563"/>
                <a:gd name="connsiteY1728" fmla="*/ 348094 h 3480149"/>
                <a:gd name="connsiteX1729" fmla="*/ 1934606 w 5651563"/>
                <a:gd name="connsiteY1729" fmla="*/ 348094 h 3480149"/>
                <a:gd name="connsiteX1730" fmla="*/ 1934606 w 5651563"/>
                <a:gd name="connsiteY1730" fmla="*/ 344474 h 3480149"/>
                <a:gd name="connsiteX1731" fmla="*/ 1949084 w 5651563"/>
                <a:gd name="connsiteY1731" fmla="*/ 344474 h 3480149"/>
                <a:gd name="connsiteX1732" fmla="*/ 1949084 w 5651563"/>
                <a:gd name="connsiteY1732" fmla="*/ 340855 h 3480149"/>
                <a:gd name="connsiteX1733" fmla="*/ 1974134 w 5651563"/>
                <a:gd name="connsiteY1733" fmla="*/ 340855 h 3480149"/>
                <a:gd name="connsiteX1734" fmla="*/ 1974134 w 5651563"/>
                <a:gd name="connsiteY1734" fmla="*/ 337235 h 3480149"/>
                <a:gd name="connsiteX1735" fmla="*/ 1974134 w 5651563"/>
                <a:gd name="connsiteY1735" fmla="*/ 337235 h 3480149"/>
                <a:gd name="connsiteX1736" fmla="*/ 1974134 w 5651563"/>
                <a:gd name="connsiteY1736" fmla="*/ 333520 h 3480149"/>
                <a:gd name="connsiteX1737" fmla="*/ 1995947 w 5651563"/>
                <a:gd name="connsiteY1737" fmla="*/ 333520 h 3480149"/>
                <a:gd name="connsiteX1738" fmla="*/ 1995947 w 5651563"/>
                <a:gd name="connsiteY1738" fmla="*/ 329901 h 3480149"/>
                <a:gd name="connsiteX1739" fmla="*/ 2013758 w 5651563"/>
                <a:gd name="connsiteY1739" fmla="*/ 329901 h 3480149"/>
                <a:gd name="connsiteX1740" fmla="*/ 2013758 w 5651563"/>
                <a:gd name="connsiteY1740" fmla="*/ 326281 h 3480149"/>
                <a:gd name="connsiteX1741" fmla="*/ 2016235 w 5651563"/>
                <a:gd name="connsiteY1741" fmla="*/ 326281 h 3480149"/>
                <a:gd name="connsiteX1742" fmla="*/ 2016235 w 5651563"/>
                <a:gd name="connsiteY1742" fmla="*/ 322662 h 3480149"/>
                <a:gd name="connsiteX1743" fmla="*/ 2024236 w 5651563"/>
                <a:gd name="connsiteY1743" fmla="*/ 322662 h 3480149"/>
                <a:gd name="connsiteX1744" fmla="*/ 2024236 w 5651563"/>
                <a:gd name="connsiteY1744" fmla="*/ 319042 h 3480149"/>
                <a:gd name="connsiteX1745" fmla="*/ 2029093 w 5651563"/>
                <a:gd name="connsiteY1745" fmla="*/ 319042 h 3480149"/>
                <a:gd name="connsiteX1746" fmla="*/ 2029093 w 5651563"/>
                <a:gd name="connsiteY1746" fmla="*/ 315423 h 3480149"/>
                <a:gd name="connsiteX1747" fmla="*/ 2030713 w 5651563"/>
                <a:gd name="connsiteY1747" fmla="*/ 315423 h 3480149"/>
                <a:gd name="connsiteX1748" fmla="*/ 2030713 w 5651563"/>
                <a:gd name="connsiteY1748" fmla="*/ 311803 h 3480149"/>
                <a:gd name="connsiteX1749" fmla="*/ 2053382 w 5651563"/>
                <a:gd name="connsiteY1749" fmla="*/ 311803 h 3480149"/>
                <a:gd name="connsiteX1750" fmla="*/ 2053382 w 5651563"/>
                <a:gd name="connsiteY1750" fmla="*/ 308184 h 3480149"/>
                <a:gd name="connsiteX1751" fmla="*/ 2067098 w 5651563"/>
                <a:gd name="connsiteY1751" fmla="*/ 308184 h 3480149"/>
                <a:gd name="connsiteX1752" fmla="*/ 2067098 w 5651563"/>
                <a:gd name="connsiteY1752" fmla="*/ 304564 h 3480149"/>
                <a:gd name="connsiteX1753" fmla="*/ 2084053 w 5651563"/>
                <a:gd name="connsiteY1753" fmla="*/ 304564 h 3480149"/>
                <a:gd name="connsiteX1754" fmla="*/ 2084053 w 5651563"/>
                <a:gd name="connsiteY1754" fmla="*/ 300945 h 3480149"/>
                <a:gd name="connsiteX1755" fmla="*/ 2087291 w 5651563"/>
                <a:gd name="connsiteY1755" fmla="*/ 300945 h 3480149"/>
                <a:gd name="connsiteX1756" fmla="*/ 2087291 w 5651563"/>
                <a:gd name="connsiteY1756" fmla="*/ 297325 h 3480149"/>
                <a:gd name="connsiteX1757" fmla="*/ 2103484 w 5651563"/>
                <a:gd name="connsiteY1757" fmla="*/ 297325 h 3480149"/>
                <a:gd name="connsiteX1758" fmla="*/ 2103484 w 5651563"/>
                <a:gd name="connsiteY1758" fmla="*/ 293706 h 3480149"/>
                <a:gd name="connsiteX1759" fmla="*/ 2106722 w 5651563"/>
                <a:gd name="connsiteY1759" fmla="*/ 293706 h 3480149"/>
                <a:gd name="connsiteX1760" fmla="*/ 2106722 w 5651563"/>
                <a:gd name="connsiteY1760" fmla="*/ 290086 h 3480149"/>
                <a:gd name="connsiteX1761" fmla="*/ 2128535 w 5651563"/>
                <a:gd name="connsiteY1761" fmla="*/ 290086 h 3480149"/>
                <a:gd name="connsiteX1762" fmla="*/ 2128535 w 5651563"/>
                <a:gd name="connsiteY1762" fmla="*/ 286467 h 3480149"/>
                <a:gd name="connsiteX1763" fmla="*/ 2162444 w 5651563"/>
                <a:gd name="connsiteY1763" fmla="*/ 286467 h 3480149"/>
                <a:gd name="connsiteX1764" fmla="*/ 2162444 w 5651563"/>
                <a:gd name="connsiteY1764" fmla="*/ 282847 h 3480149"/>
                <a:gd name="connsiteX1765" fmla="*/ 2221403 w 5651563"/>
                <a:gd name="connsiteY1765" fmla="*/ 282847 h 3480149"/>
                <a:gd name="connsiteX1766" fmla="*/ 2221403 w 5651563"/>
                <a:gd name="connsiteY1766" fmla="*/ 279228 h 3480149"/>
                <a:gd name="connsiteX1767" fmla="*/ 2252931 w 5651563"/>
                <a:gd name="connsiteY1767" fmla="*/ 279228 h 3480149"/>
                <a:gd name="connsiteX1768" fmla="*/ 2252931 w 5651563"/>
                <a:gd name="connsiteY1768" fmla="*/ 275608 h 3480149"/>
                <a:gd name="connsiteX1769" fmla="*/ 2257027 w 5651563"/>
                <a:gd name="connsiteY1769" fmla="*/ 275608 h 3480149"/>
                <a:gd name="connsiteX1770" fmla="*/ 2257027 w 5651563"/>
                <a:gd name="connsiteY1770" fmla="*/ 271894 h 3480149"/>
                <a:gd name="connsiteX1771" fmla="*/ 2265885 w 5651563"/>
                <a:gd name="connsiteY1771" fmla="*/ 271894 h 3480149"/>
                <a:gd name="connsiteX1772" fmla="*/ 2265885 w 5651563"/>
                <a:gd name="connsiteY1772" fmla="*/ 268274 h 3480149"/>
                <a:gd name="connsiteX1773" fmla="*/ 2269886 w 5651563"/>
                <a:gd name="connsiteY1773" fmla="*/ 268274 h 3480149"/>
                <a:gd name="connsiteX1774" fmla="*/ 2269886 w 5651563"/>
                <a:gd name="connsiteY1774" fmla="*/ 264655 h 3480149"/>
                <a:gd name="connsiteX1775" fmla="*/ 2290936 w 5651563"/>
                <a:gd name="connsiteY1775" fmla="*/ 264655 h 3480149"/>
                <a:gd name="connsiteX1776" fmla="*/ 2290936 w 5651563"/>
                <a:gd name="connsiteY1776" fmla="*/ 261035 h 3480149"/>
                <a:gd name="connsiteX1777" fmla="*/ 2297413 w 5651563"/>
                <a:gd name="connsiteY1777" fmla="*/ 261035 h 3480149"/>
                <a:gd name="connsiteX1778" fmla="*/ 2297413 w 5651563"/>
                <a:gd name="connsiteY1778" fmla="*/ 257416 h 3480149"/>
                <a:gd name="connsiteX1779" fmla="*/ 2353991 w 5651563"/>
                <a:gd name="connsiteY1779" fmla="*/ 257416 h 3480149"/>
                <a:gd name="connsiteX1780" fmla="*/ 2353991 w 5651563"/>
                <a:gd name="connsiteY1780" fmla="*/ 253796 h 3480149"/>
                <a:gd name="connsiteX1781" fmla="*/ 2363611 w 5651563"/>
                <a:gd name="connsiteY1781" fmla="*/ 253796 h 3480149"/>
                <a:gd name="connsiteX1782" fmla="*/ 2363611 w 5651563"/>
                <a:gd name="connsiteY1782" fmla="*/ 250176 h 3480149"/>
                <a:gd name="connsiteX1783" fmla="*/ 2370089 w 5651563"/>
                <a:gd name="connsiteY1783" fmla="*/ 250176 h 3480149"/>
                <a:gd name="connsiteX1784" fmla="*/ 2370089 w 5651563"/>
                <a:gd name="connsiteY1784" fmla="*/ 246557 h 3480149"/>
                <a:gd name="connsiteX1785" fmla="*/ 2373327 w 5651563"/>
                <a:gd name="connsiteY1785" fmla="*/ 246557 h 3480149"/>
                <a:gd name="connsiteX1786" fmla="*/ 2373327 w 5651563"/>
                <a:gd name="connsiteY1786" fmla="*/ 242938 h 3480149"/>
                <a:gd name="connsiteX1787" fmla="*/ 2379042 w 5651563"/>
                <a:gd name="connsiteY1787" fmla="*/ 242938 h 3480149"/>
                <a:gd name="connsiteX1788" fmla="*/ 2379042 w 5651563"/>
                <a:gd name="connsiteY1788" fmla="*/ 239318 h 3480149"/>
                <a:gd name="connsiteX1789" fmla="*/ 2423428 w 5651563"/>
                <a:gd name="connsiteY1789" fmla="*/ 239318 h 3480149"/>
                <a:gd name="connsiteX1790" fmla="*/ 2423428 w 5651563"/>
                <a:gd name="connsiteY1790" fmla="*/ 235699 h 3480149"/>
                <a:gd name="connsiteX1791" fmla="*/ 2451718 w 5651563"/>
                <a:gd name="connsiteY1791" fmla="*/ 235699 h 3480149"/>
                <a:gd name="connsiteX1792" fmla="*/ 2451718 w 5651563"/>
                <a:gd name="connsiteY1792" fmla="*/ 232079 h 3480149"/>
                <a:gd name="connsiteX1793" fmla="*/ 2464672 w 5651563"/>
                <a:gd name="connsiteY1793" fmla="*/ 232079 h 3480149"/>
                <a:gd name="connsiteX1794" fmla="*/ 2464672 w 5651563"/>
                <a:gd name="connsiteY1794" fmla="*/ 228460 h 3480149"/>
                <a:gd name="connsiteX1795" fmla="*/ 2467053 w 5651563"/>
                <a:gd name="connsiteY1795" fmla="*/ 228460 h 3480149"/>
                <a:gd name="connsiteX1796" fmla="*/ 2467053 w 5651563"/>
                <a:gd name="connsiteY1796" fmla="*/ 224840 h 3480149"/>
                <a:gd name="connsiteX1797" fmla="*/ 2488103 w 5651563"/>
                <a:gd name="connsiteY1797" fmla="*/ 224840 h 3480149"/>
                <a:gd name="connsiteX1798" fmla="*/ 2488103 w 5651563"/>
                <a:gd name="connsiteY1798" fmla="*/ 221221 h 3480149"/>
                <a:gd name="connsiteX1799" fmla="*/ 2544682 w 5651563"/>
                <a:gd name="connsiteY1799" fmla="*/ 221221 h 3480149"/>
                <a:gd name="connsiteX1800" fmla="*/ 2544682 w 5651563"/>
                <a:gd name="connsiteY1800" fmla="*/ 217601 h 3480149"/>
                <a:gd name="connsiteX1801" fmla="*/ 2654505 w 5651563"/>
                <a:gd name="connsiteY1801" fmla="*/ 217601 h 3480149"/>
                <a:gd name="connsiteX1802" fmla="*/ 2654505 w 5651563"/>
                <a:gd name="connsiteY1802" fmla="*/ 213886 h 3480149"/>
                <a:gd name="connsiteX1803" fmla="*/ 2680413 w 5651563"/>
                <a:gd name="connsiteY1803" fmla="*/ 213886 h 3480149"/>
                <a:gd name="connsiteX1804" fmla="*/ 2680413 w 5651563"/>
                <a:gd name="connsiteY1804" fmla="*/ 210267 h 3480149"/>
                <a:gd name="connsiteX1805" fmla="*/ 2825098 w 5651563"/>
                <a:gd name="connsiteY1805" fmla="*/ 210267 h 3480149"/>
                <a:gd name="connsiteX1806" fmla="*/ 2825098 w 5651563"/>
                <a:gd name="connsiteY1806" fmla="*/ 206647 h 3480149"/>
                <a:gd name="connsiteX1807" fmla="*/ 2825860 w 5651563"/>
                <a:gd name="connsiteY1807" fmla="*/ 206647 h 3480149"/>
                <a:gd name="connsiteX1808" fmla="*/ 2825860 w 5651563"/>
                <a:gd name="connsiteY1808" fmla="*/ 203028 h 3480149"/>
                <a:gd name="connsiteX1809" fmla="*/ 2864627 w 5651563"/>
                <a:gd name="connsiteY1809" fmla="*/ 203028 h 3480149"/>
                <a:gd name="connsiteX1810" fmla="*/ 2864627 w 5651563"/>
                <a:gd name="connsiteY1810" fmla="*/ 199408 h 3480149"/>
                <a:gd name="connsiteX1811" fmla="*/ 2879962 w 5651563"/>
                <a:gd name="connsiteY1811" fmla="*/ 199408 h 3480149"/>
                <a:gd name="connsiteX1812" fmla="*/ 2879962 w 5651563"/>
                <a:gd name="connsiteY1812" fmla="*/ 195789 h 3480149"/>
                <a:gd name="connsiteX1813" fmla="*/ 2886439 w 5651563"/>
                <a:gd name="connsiteY1813" fmla="*/ 195789 h 3480149"/>
                <a:gd name="connsiteX1814" fmla="*/ 2886439 w 5651563"/>
                <a:gd name="connsiteY1814" fmla="*/ 192169 h 3480149"/>
                <a:gd name="connsiteX1815" fmla="*/ 2934921 w 5651563"/>
                <a:gd name="connsiteY1815" fmla="*/ 192169 h 3480149"/>
                <a:gd name="connsiteX1816" fmla="*/ 2934921 w 5651563"/>
                <a:gd name="connsiteY1816" fmla="*/ 188550 h 3480149"/>
                <a:gd name="connsiteX1817" fmla="*/ 2951114 w 5651563"/>
                <a:gd name="connsiteY1817" fmla="*/ 188550 h 3480149"/>
                <a:gd name="connsiteX1818" fmla="*/ 2951114 w 5651563"/>
                <a:gd name="connsiteY1818" fmla="*/ 184930 h 3480149"/>
                <a:gd name="connsiteX1819" fmla="*/ 2960829 w 5651563"/>
                <a:gd name="connsiteY1819" fmla="*/ 184930 h 3480149"/>
                <a:gd name="connsiteX1820" fmla="*/ 2960829 w 5651563"/>
                <a:gd name="connsiteY1820" fmla="*/ 181311 h 3480149"/>
                <a:gd name="connsiteX1821" fmla="*/ 2983403 w 5651563"/>
                <a:gd name="connsiteY1821" fmla="*/ 181311 h 3480149"/>
                <a:gd name="connsiteX1822" fmla="*/ 2983403 w 5651563"/>
                <a:gd name="connsiteY1822" fmla="*/ 177691 h 3480149"/>
                <a:gd name="connsiteX1823" fmla="*/ 3014169 w 5651563"/>
                <a:gd name="connsiteY1823" fmla="*/ 177691 h 3480149"/>
                <a:gd name="connsiteX1824" fmla="*/ 3014169 w 5651563"/>
                <a:gd name="connsiteY1824" fmla="*/ 174072 h 3480149"/>
                <a:gd name="connsiteX1825" fmla="*/ 3029504 w 5651563"/>
                <a:gd name="connsiteY1825" fmla="*/ 174072 h 3480149"/>
                <a:gd name="connsiteX1826" fmla="*/ 3029504 w 5651563"/>
                <a:gd name="connsiteY1826" fmla="*/ 170452 h 3480149"/>
                <a:gd name="connsiteX1827" fmla="*/ 3044840 w 5651563"/>
                <a:gd name="connsiteY1827" fmla="*/ 170452 h 3480149"/>
                <a:gd name="connsiteX1828" fmla="*/ 3044840 w 5651563"/>
                <a:gd name="connsiteY1828" fmla="*/ 166833 h 3480149"/>
                <a:gd name="connsiteX1829" fmla="*/ 3090083 w 5651563"/>
                <a:gd name="connsiteY1829" fmla="*/ 166833 h 3480149"/>
                <a:gd name="connsiteX1830" fmla="*/ 3090083 w 5651563"/>
                <a:gd name="connsiteY1830" fmla="*/ 163213 h 3480149"/>
                <a:gd name="connsiteX1831" fmla="*/ 3138566 w 5651563"/>
                <a:gd name="connsiteY1831" fmla="*/ 163213 h 3480149"/>
                <a:gd name="connsiteX1832" fmla="*/ 3138566 w 5651563"/>
                <a:gd name="connsiteY1832" fmla="*/ 159594 h 3480149"/>
                <a:gd name="connsiteX1833" fmla="*/ 3167712 w 5651563"/>
                <a:gd name="connsiteY1833" fmla="*/ 159594 h 3480149"/>
                <a:gd name="connsiteX1834" fmla="*/ 3167712 w 5651563"/>
                <a:gd name="connsiteY1834" fmla="*/ 155974 h 3480149"/>
                <a:gd name="connsiteX1835" fmla="*/ 3304205 w 5651563"/>
                <a:gd name="connsiteY1835" fmla="*/ 155974 h 3480149"/>
                <a:gd name="connsiteX1836" fmla="*/ 3304205 w 5651563"/>
                <a:gd name="connsiteY1836" fmla="*/ 152260 h 3480149"/>
                <a:gd name="connsiteX1837" fmla="*/ 3329256 w 5651563"/>
                <a:gd name="connsiteY1837" fmla="*/ 152260 h 3480149"/>
                <a:gd name="connsiteX1838" fmla="*/ 3329256 w 5651563"/>
                <a:gd name="connsiteY1838" fmla="*/ 148640 h 3480149"/>
                <a:gd name="connsiteX1839" fmla="*/ 3370499 w 5651563"/>
                <a:gd name="connsiteY1839" fmla="*/ 148640 h 3480149"/>
                <a:gd name="connsiteX1840" fmla="*/ 3370499 w 5651563"/>
                <a:gd name="connsiteY1840" fmla="*/ 145021 h 3480149"/>
                <a:gd name="connsiteX1841" fmla="*/ 3403647 w 5651563"/>
                <a:gd name="connsiteY1841" fmla="*/ 145021 h 3480149"/>
                <a:gd name="connsiteX1842" fmla="*/ 3403647 w 5651563"/>
                <a:gd name="connsiteY1842" fmla="*/ 141401 h 3480149"/>
                <a:gd name="connsiteX1843" fmla="*/ 3414886 w 5651563"/>
                <a:gd name="connsiteY1843" fmla="*/ 141401 h 3480149"/>
                <a:gd name="connsiteX1844" fmla="*/ 3414886 w 5651563"/>
                <a:gd name="connsiteY1844" fmla="*/ 137781 h 3480149"/>
                <a:gd name="connsiteX1845" fmla="*/ 3417363 w 5651563"/>
                <a:gd name="connsiteY1845" fmla="*/ 137781 h 3480149"/>
                <a:gd name="connsiteX1846" fmla="*/ 3417363 w 5651563"/>
                <a:gd name="connsiteY1846" fmla="*/ 134162 h 3480149"/>
                <a:gd name="connsiteX1847" fmla="*/ 3436793 w 5651563"/>
                <a:gd name="connsiteY1847" fmla="*/ 134162 h 3480149"/>
                <a:gd name="connsiteX1848" fmla="*/ 3436793 w 5651563"/>
                <a:gd name="connsiteY1848" fmla="*/ 130543 h 3480149"/>
                <a:gd name="connsiteX1849" fmla="*/ 3463368 w 5651563"/>
                <a:gd name="connsiteY1849" fmla="*/ 130543 h 3480149"/>
                <a:gd name="connsiteX1850" fmla="*/ 3463368 w 5651563"/>
                <a:gd name="connsiteY1850" fmla="*/ 126923 h 3480149"/>
                <a:gd name="connsiteX1851" fmla="*/ 3499753 w 5651563"/>
                <a:gd name="connsiteY1851" fmla="*/ 126923 h 3480149"/>
                <a:gd name="connsiteX1852" fmla="*/ 3499753 w 5651563"/>
                <a:gd name="connsiteY1852" fmla="*/ 123303 h 3480149"/>
                <a:gd name="connsiteX1853" fmla="*/ 3580621 w 5651563"/>
                <a:gd name="connsiteY1853" fmla="*/ 123303 h 3480149"/>
                <a:gd name="connsiteX1854" fmla="*/ 3580621 w 5651563"/>
                <a:gd name="connsiteY1854" fmla="*/ 119684 h 3480149"/>
                <a:gd name="connsiteX1855" fmla="*/ 3638723 w 5651563"/>
                <a:gd name="connsiteY1855" fmla="*/ 119684 h 3480149"/>
                <a:gd name="connsiteX1856" fmla="*/ 3638723 w 5651563"/>
                <a:gd name="connsiteY1856" fmla="*/ 116065 h 3480149"/>
                <a:gd name="connsiteX1857" fmla="*/ 3644438 w 5651563"/>
                <a:gd name="connsiteY1857" fmla="*/ 116065 h 3480149"/>
                <a:gd name="connsiteX1858" fmla="*/ 3644438 w 5651563"/>
                <a:gd name="connsiteY1858" fmla="*/ 112445 h 3480149"/>
                <a:gd name="connsiteX1859" fmla="*/ 3658916 w 5651563"/>
                <a:gd name="connsiteY1859" fmla="*/ 112445 h 3480149"/>
                <a:gd name="connsiteX1860" fmla="*/ 3658916 w 5651563"/>
                <a:gd name="connsiteY1860" fmla="*/ 108826 h 3480149"/>
                <a:gd name="connsiteX1861" fmla="*/ 3668632 w 5651563"/>
                <a:gd name="connsiteY1861" fmla="*/ 108826 h 3480149"/>
                <a:gd name="connsiteX1862" fmla="*/ 3668632 w 5651563"/>
                <a:gd name="connsiteY1862" fmla="*/ 105206 h 3480149"/>
                <a:gd name="connsiteX1863" fmla="*/ 3808459 w 5651563"/>
                <a:gd name="connsiteY1863" fmla="*/ 105206 h 3480149"/>
                <a:gd name="connsiteX1864" fmla="*/ 3808459 w 5651563"/>
                <a:gd name="connsiteY1864" fmla="*/ 101587 h 3480149"/>
                <a:gd name="connsiteX1865" fmla="*/ 3819794 w 5651563"/>
                <a:gd name="connsiteY1865" fmla="*/ 101587 h 3480149"/>
                <a:gd name="connsiteX1866" fmla="*/ 3819794 w 5651563"/>
                <a:gd name="connsiteY1866" fmla="*/ 97967 h 3480149"/>
                <a:gd name="connsiteX1867" fmla="*/ 3876372 w 5651563"/>
                <a:gd name="connsiteY1867" fmla="*/ 97967 h 3480149"/>
                <a:gd name="connsiteX1868" fmla="*/ 3876372 w 5651563"/>
                <a:gd name="connsiteY1868" fmla="*/ 94348 h 3480149"/>
                <a:gd name="connsiteX1869" fmla="*/ 3890850 w 5651563"/>
                <a:gd name="connsiteY1869" fmla="*/ 94348 h 3480149"/>
                <a:gd name="connsiteX1870" fmla="*/ 3890850 w 5651563"/>
                <a:gd name="connsiteY1870" fmla="*/ 90633 h 3480149"/>
                <a:gd name="connsiteX1871" fmla="*/ 3932856 w 5651563"/>
                <a:gd name="connsiteY1871" fmla="*/ 90633 h 3480149"/>
                <a:gd name="connsiteX1872" fmla="*/ 3932856 w 5651563"/>
                <a:gd name="connsiteY1872" fmla="*/ 87013 h 3480149"/>
                <a:gd name="connsiteX1873" fmla="*/ 3989434 w 5651563"/>
                <a:gd name="connsiteY1873" fmla="*/ 87013 h 3480149"/>
                <a:gd name="connsiteX1874" fmla="*/ 3989434 w 5651563"/>
                <a:gd name="connsiteY1874" fmla="*/ 83394 h 3480149"/>
                <a:gd name="connsiteX1875" fmla="*/ 4042774 w 5651563"/>
                <a:gd name="connsiteY1875" fmla="*/ 83394 h 3480149"/>
                <a:gd name="connsiteX1876" fmla="*/ 4042774 w 5651563"/>
                <a:gd name="connsiteY1876" fmla="*/ 79774 h 3480149"/>
                <a:gd name="connsiteX1877" fmla="*/ 4051632 w 5651563"/>
                <a:gd name="connsiteY1877" fmla="*/ 79774 h 3480149"/>
                <a:gd name="connsiteX1878" fmla="*/ 4051632 w 5651563"/>
                <a:gd name="connsiteY1878" fmla="*/ 76155 h 3480149"/>
                <a:gd name="connsiteX1879" fmla="*/ 4110687 w 5651563"/>
                <a:gd name="connsiteY1879" fmla="*/ 76155 h 3480149"/>
                <a:gd name="connsiteX1880" fmla="*/ 4110687 w 5651563"/>
                <a:gd name="connsiteY1880" fmla="*/ 72535 h 3480149"/>
                <a:gd name="connsiteX1881" fmla="*/ 4136500 w 5651563"/>
                <a:gd name="connsiteY1881" fmla="*/ 72535 h 3480149"/>
                <a:gd name="connsiteX1882" fmla="*/ 4136500 w 5651563"/>
                <a:gd name="connsiteY1882" fmla="*/ 68916 h 3480149"/>
                <a:gd name="connsiteX1883" fmla="*/ 4148692 w 5651563"/>
                <a:gd name="connsiteY1883" fmla="*/ 68916 h 3480149"/>
                <a:gd name="connsiteX1884" fmla="*/ 4148692 w 5651563"/>
                <a:gd name="connsiteY1884" fmla="*/ 65296 h 3480149"/>
                <a:gd name="connsiteX1885" fmla="*/ 4180124 w 5651563"/>
                <a:gd name="connsiteY1885" fmla="*/ 65296 h 3480149"/>
                <a:gd name="connsiteX1886" fmla="*/ 4180124 w 5651563"/>
                <a:gd name="connsiteY1886" fmla="*/ 61677 h 3480149"/>
                <a:gd name="connsiteX1887" fmla="*/ 4293281 w 5651563"/>
                <a:gd name="connsiteY1887" fmla="*/ 61677 h 3480149"/>
                <a:gd name="connsiteX1888" fmla="*/ 4293281 w 5651563"/>
                <a:gd name="connsiteY1888" fmla="*/ 58057 h 3480149"/>
                <a:gd name="connsiteX1889" fmla="*/ 4341002 w 5651563"/>
                <a:gd name="connsiteY1889" fmla="*/ 58057 h 3480149"/>
                <a:gd name="connsiteX1890" fmla="*/ 4341002 w 5651563"/>
                <a:gd name="connsiteY1890" fmla="*/ 54438 h 3480149"/>
                <a:gd name="connsiteX1891" fmla="*/ 4752291 w 5651563"/>
                <a:gd name="connsiteY1891" fmla="*/ 54438 h 3480149"/>
                <a:gd name="connsiteX1892" fmla="*/ 4752291 w 5651563"/>
                <a:gd name="connsiteY1892" fmla="*/ 50818 h 3480149"/>
                <a:gd name="connsiteX1893" fmla="*/ 4775723 w 5651563"/>
                <a:gd name="connsiteY1893" fmla="*/ 50818 h 3480149"/>
                <a:gd name="connsiteX1894" fmla="*/ 4775723 w 5651563"/>
                <a:gd name="connsiteY1894" fmla="*/ 47199 h 3480149"/>
                <a:gd name="connsiteX1895" fmla="*/ 4796678 w 5651563"/>
                <a:gd name="connsiteY1895" fmla="*/ 47199 h 3480149"/>
                <a:gd name="connsiteX1896" fmla="*/ 4796678 w 5651563"/>
                <a:gd name="connsiteY1896" fmla="*/ 43579 h 3480149"/>
                <a:gd name="connsiteX1897" fmla="*/ 4899357 w 5651563"/>
                <a:gd name="connsiteY1897" fmla="*/ 43579 h 3480149"/>
                <a:gd name="connsiteX1898" fmla="*/ 4899357 w 5651563"/>
                <a:gd name="connsiteY1898" fmla="*/ 39960 h 3480149"/>
                <a:gd name="connsiteX1899" fmla="*/ 4994702 w 5651563"/>
                <a:gd name="connsiteY1899" fmla="*/ 39960 h 3480149"/>
                <a:gd name="connsiteX1900" fmla="*/ 4994702 w 5651563"/>
                <a:gd name="connsiteY1900" fmla="*/ 36340 h 3480149"/>
                <a:gd name="connsiteX1901" fmla="*/ 5034231 w 5651563"/>
                <a:gd name="connsiteY1901" fmla="*/ 36340 h 3480149"/>
                <a:gd name="connsiteX1902" fmla="*/ 5034231 w 5651563"/>
                <a:gd name="connsiteY1902" fmla="*/ 32721 h 3480149"/>
                <a:gd name="connsiteX1903" fmla="*/ 5187774 w 5651563"/>
                <a:gd name="connsiteY1903" fmla="*/ 32721 h 3480149"/>
                <a:gd name="connsiteX1904" fmla="*/ 5187774 w 5651563"/>
                <a:gd name="connsiteY1904" fmla="*/ 29006 h 3480149"/>
                <a:gd name="connsiteX1905" fmla="*/ 5281500 w 5651563"/>
                <a:gd name="connsiteY1905" fmla="*/ 29006 h 3480149"/>
                <a:gd name="connsiteX1906" fmla="*/ 5281500 w 5651563"/>
                <a:gd name="connsiteY1906" fmla="*/ 25386 h 3480149"/>
                <a:gd name="connsiteX1907" fmla="*/ 5361510 w 5651563"/>
                <a:gd name="connsiteY1907" fmla="*/ 25386 h 3480149"/>
                <a:gd name="connsiteX1908" fmla="*/ 5361510 w 5651563"/>
                <a:gd name="connsiteY1908" fmla="*/ 21767 h 3480149"/>
                <a:gd name="connsiteX1909" fmla="*/ 5445616 w 5651563"/>
                <a:gd name="connsiteY1909" fmla="*/ 21767 h 3480149"/>
                <a:gd name="connsiteX1910" fmla="*/ 5445616 w 5651563"/>
                <a:gd name="connsiteY1910" fmla="*/ 18147 h 3480149"/>
                <a:gd name="connsiteX1911" fmla="*/ 5460951 w 5651563"/>
                <a:gd name="connsiteY1911" fmla="*/ 18147 h 3480149"/>
                <a:gd name="connsiteX1912" fmla="*/ 5460951 w 5651563"/>
                <a:gd name="connsiteY1912" fmla="*/ 14528 h 3480149"/>
                <a:gd name="connsiteX1913" fmla="*/ 5551439 w 5651563"/>
                <a:gd name="connsiteY1913" fmla="*/ 14528 h 3480149"/>
                <a:gd name="connsiteX1914" fmla="*/ 5551439 w 5651563"/>
                <a:gd name="connsiteY1914" fmla="*/ 10908 h 3480149"/>
                <a:gd name="connsiteX1915" fmla="*/ 5561916 w 5651563"/>
                <a:gd name="connsiteY1915" fmla="*/ 10908 h 3480149"/>
                <a:gd name="connsiteX1916" fmla="*/ 5561916 w 5651563"/>
                <a:gd name="connsiteY1916" fmla="*/ 7289 h 3480149"/>
                <a:gd name="connsiteX1917" fmla="*/ 5566774 w 5651563"/>
                <a:gd name="connsiteY1917" fmla="*/ 7289 h 3480149"/>
                <a:gd name="connsiteX1918" fmla="*/ 5566774 w 5651563"/>
                <a:gd name="connsiteY1918" fmla="*/ 3669 h 3480149"/>
                <a:gd name="connsiteX1919" fmla="*/ 5651642 w 5651563"/>
                <a:gd name="connsiteY1919" fmla="*/ 3669 h 3480149"/>
                <a:gd name="connsiteX1920" fmla="*/ 5651642 w 5651563"/>
                <a:gd name="connsiteY1920" fmla="*/ 50 h 348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</a:cxnLst>
              <a:rect l="l" t="t" r="r" b="b"/>
              <a:pathLst>
                <a:path w="5651563" h="3480149">
                  <a:moveTo>
                    <a:pt x="78" y="3480199"/>
                  </a:moveTo>
                  <a:lnTo>
                    <a:pt x="20271" y="3480199"/>
                  </a:lnTo>
                  <a:lnTo>
                    <a:pt x="20271" y="3476580"/>
                  </a:lnTo>
                  <a:lnTo>
                    <a:pt x="26748" y="3476580"/>
                  </a:lnTo>
                  <a:lnTo>
                    <a:pt x="26748" y="3472960"/>
                  </a:lnTo>
                  <a:lnTo>
                    <a:pt x="27605" y="3472960"/>
                  </a:lnTo>
                  <a:lnTo>
                    <a:pt x="27605" y="3469341"/>
                  </a:lnTo>
                  <a:lnTo>
                    <a:pt x="38083" y="3469341"/>
                  </a:lnTo>
                  <a:lnTo>
                    <a:pt x="38083" y="3465721"/>
                  </a:lnTo>
                  <a:lnTo>
                    <a:pt x="38845" y="3465721"/>
                  </a:lnTo>
                  <a:lnTo>
                    <a:pt x="38845" y="3462102"/>
                  </a:lnTo>
                  <a:lnTo>
                    <a:pt x="48560" y="3462102"/>
                  </a:lnTo>
                  <a:lnTo>
                    <a:pt x="48560" y="3458482"/>
                  </a:lnTo>
                  <a:lnTo>
                    <a:pt x="51799" y="3458482"/>
                  </a:lnTo>
                  <a:lnTo>
                    <a:pt x="51799" y="3454863"/>
                  </a:lnTo>
                  <a:lnTo>
                    <a:pt x="51799" y="3454863"/>
                  </a:lnTo>
                  <a:lnTo>
                    <a:pt x="51799" y="3451148"/>
                  </a:lnTo>
                  <a:lnTo>
                    <a:pt x="55037" y="3451148"/>
                  </a:lnTo>
                  <a:lnTo>
                    <a:pt x="55037" y="3447529"/>
                  </a:lnTo>
                  <a:lnTo>
                    <a:pt x="57419" y="3447529"/>
                  </a:lnTo>
                  <a:lnTo>
                    <a:pt x="57419" y="3443909"/>
                  </a:lnTo>
                  <a:lnTo>
                    <a:pt x="58276" y="3443909"/>
                  </a:lnTo>
                  <a:lnTo>
                    <a:pt x="58276" y="3440290"/>
                  </a:lnTo>
                  <a:lnTo>
                    <a:pt x="58276" y="3440290"/>
                  </a:lnTo>
                  <a:lnTo>
                    <a:pt x="58276" y="3436670"/>
                  </a:lnTo>
                  <a:lnTo>
                    <a:pt x="59895" y="3436670"/>
                  </a:lnTo>
                  <a:lnTo>
                    <a:pt x="59895" y="3433051"/>
                  </a:lnTo>
                  <a:lnTo>
                    <a:pt x="60657" y="3433051"/>
                  </a:lnTo>
                  <a:lnTo>
                    <a:pt x="60657" y="3429431"/>
                  </a:lnTo>
                  <a:lnTo>
                    <a:pt x="62276" y="3429431"/>
                  </a:lnTo>
                  <a:lnTo>
                    <a:pt x="62276" y="3425812"/>
                  </a:lnTo>
                  <a:lnTo>
                    <a:pt x="64753" y="3425812"/>
                  </a:lnTo>
                  <a:lnTo>
                    <a:pt x="64753" y="3422192"/>
                  </a:lnTo>
                  <a:lnTo>
                    <a:pt x="67991" y="3422192"/>
                  </a:lnTo>
                  <a:lnTo>
                    <a:pt x="67991" y="3418573"/>
                  </a:lnTo>
                  <a:lnTo>
                    <a:pt x="70373" y="3418573"/>
                  </a:lnTo>
                  <a:lnTo>
                    <a:pt x="70373" y="3414953"/>
                  </a:lnTo>
                  <a:lnTo>
                    <a:pt x="71230" y="3414953"/>
                  </a:lnTo>
                  <a:lnTo>
                    <a:pt x="71230" y="3411334"/>
                  </a:lnTo>
                  <a:lnTo>
                    <a:pt x="71992" y="3411334"/>
                  </a:lnTo>
                  <a:lnTo>
                    <a:pt x="71992" y="3407714"/>
                  </a:lnTo>
                  <a:lnTo>
                    <a:pt x="76087" y="3407714"/>
                  </a:lnTo>
                  <a:lnTo>
                    <a:pt x="76087" y="3404095"/>
                  </a:lnTo>
                  <a:lnTo>
                    <a:pt x="76849" y="3404095"/>
                  </a:lnTo>
                  <a:lnTo>
                    <a:pt x="76849" y="3400475"/>
                  </a:lnTo>
                  <a:lnTo>
                    <a:pt x="76849" y="3400475"/>
                  </a:lnTo>
                  <a:lnTo>
                    <a:pt x="76849" y="3396856"/>
                  </a:lnTo>
                  <a:lnTo>
                    <a:pt x="78469" y="3396856"/>
                  </a:lnTo>
                  <a:lnTo>
                    <a:pt x="78469" y="3393236"/>
                  </a:lnTo>
                  <a:lnTo>
                    <a:pt x="79326" y="3393236"/>
                  </a:lnTo>
                  <a:lnTo>
                    <a:pt x="79326" y="3389521"/>
                  </a:lnTo>
                  <a:lnTo>
                    <a:pt x="79326" y="3389521"/>
                  </a:lnTo>
                  <a:lnTo>
                    <a:pt x="79326" y="3385902"/>
                  </a:lnTo>
                  <a:lnTo>
                    <a:pt x="87327" y="3385902"/>
                  </a:lnTo>
                  <a:lnTo>
                    <a:pt x="87327" y="3382282"/>
                  </a:lnTo>
                  <a:lnTo>
                    <a:pt x="87327" y="3382282"/>
                  </a:lnTo>
                  <a:lnTo>
                    <a:pt x="87327" y="3378663"/>
                  </a:lnTo>
                  <a:lnTo>
                    <a:pt x="89803" y="3378663"/>
                  </a:lnTo>
                  <a:lnTo>
                    <a:pt x="89803" y="3375043"/>
                  </a:lnTo>
                  <a:lnTo>
                    <a:pt x="90566" y="3375043"/>
                  </a:lnTo>
                  <a:lnTo>
                    <a:pt x="90566" y="3371424"/>
                  </a:lnTo>
                  <a:lnTo>
                    <a:pt x="91423" y="3371424"/>
                  </a:lnTo>
                  <a:lnTo>
                    <a:pt x="91423" y="3367804"/>
                  </a:lnTo>
                  <a:lnTo>
                    <a:pt x="93042" y="3367804"/>
                  </a:lnTo>
                  <a:lnTo>
                    <a:pt x="93042" y="3364185"/>
                  </a:lnTo>
                  <a:lnTo>
                    <a:pt x="96280" y="3364185"/>
                  </a:lnTo>
                  <a:lnTo>
                    <a:pt x="96280" y="3360565"/>
                  </a:lnTo>
                  <a:lnTo>
                    <a:pt x="97042" y="3360565"/>
                  </a:lnTo>
                  <a:lnTo>
                    <a:pt x="97042" y="3356946"/>
                  </a:lnTo>
                  <a:lnTo>
                    <a:pt x="98662" y="3356946"/>
                  </a:lnTo>
                  <a:lnTo>
                    <a:pt x="98662" y="3353326"/>
                  </a:lnTo>
                  <a:lnTo>
                    <a:pt x="100281" y="3353326"/>
                  </a:lnTo>
                  <a:lnTo>
                    <a:pt x="100281" y="3349707"/>
                  </a:lnTo>
                  <a:lnTo>
                    <a:pt x="101138" y="3349707"/>
                  </a:lnTo>
                  <a:lnTo>
                    <a:pt x="101138" y="3346087"/>
                  </a:lnTo>
                  <a:lnTo>
                    <a:pt x="101900" y="3346087"/>
                  </a:lnTo>
                  <a:lnTo>
                    <a:pt x="101900" y="3342468"/>
                  </a:lnTo>
                  <a:lnTo>
                    <a:pt x="104377" y="3342468"/>
                  </a:lnTo>
                  <a:lnTo>
                    <a:pt x="104377" y="3338848"/>
                  </a:lnTo>
                  <a:lnTo>
                    <a:pt x="105139" y="3338848"/>
                  </a:lnTo>
                  <a:lnTo>
                    <a:pt x="105139" y="3335229"/>
                  </a:lnTo>
                  <a:lnTo>
                    <a:pt x="105901" y="3335229"/>
                  </a:lnTo>
                  <a:lnTo>
                    <a:pt x="105901" y="3331609"/>
                  </a:lnTo>
                  <a:lnTo>
                    <a:pt x="107520" y="3331609"/>
                  </a:lnTo>
                  <a:lnTo>
                    <a:pt x="107520" y="3327895"/>
                  </a:lnTo>
                  <a:lnTo>
                    <a:pt x="107520" y="3327895"/>
                  </a:lnTo>
                  <a:lnTo>
                    <a:pt x="107520" y="3324275"/>
                  </a:lnTo>
                  <a:lnTo>
                    <a:pt x="108377" y="3324275"/>
                  </a:lnTo>
                  <a:lnTo>
                    <a:pt x="108377" y="3320656"/>
                  </a:lnTo>
                  <a:lnTo>
                    <a:pt x="110758" y="3320656"/>
                  </a:lnTo>
                  <a:lnTo>
                    <a:pt x="110758" y="3317036"/>
                  </a:lnTo>
                  <a:lnTo>
                    <a:pt x="115616" y="3317036"/>
                  </a:lnTo>
                  <a:lnTo>
                    <a:pt x="115616" y="3313416"/>
                  </a:lnTo>
                  <a:lnTo>
                    <a:pt x="118093" y="3313416"/>
                  </a:lnTo>
                  <a:lnTo>
                    <a:pt x="118093" y="3309797"/>
                  </a:lnTo>
                  <a:lnTo>
                    <a:pt x="118093" y="3309797"/>
                  </a:lnTo>
                  <a:lnTo>
                    <a:pt x="118093" y="3306178"/>
                  </a:lnTo>
                  <a:lnTo>
                    <a:pt x="118855" y="3306178"/>
                  </a:lnTo>
                  <a:lnTo>
                    <a:pt x="118855" y="3302558"/>
                  </a:lnTo>
                  <a:lnTo>
                    <a:pt x="118855" y="3302558"/>
                  </a:lnTo>
                  <a:lnTo>
                    <a:pt x="118855" y="3298939"/>
                  </a:lnTo>
                  <a:lnTo>
                    <a:pt x="121331" y="3298939"/>
                  </a:lnTo>
                  <a:lnTo>
                    <a:pt x="121331" y="3295319"/>
                  </a:lnTo>
                  <a:lnTo>
                    <a:pt x="121331" y="3295319"/>
                  </a:lnTo>
                  <a:lnTo>
                    <a:pt x="121331" y="3291699"/>
                  </a:lnTo>
                  <a:lnTo>
                    <a:pt x="122093" y="3291699"/>
                  </a:lnTo>
                  <a:lnTo>
                    <a:pt x="122093" y="3288080"/>
                  </a:lnTo>
                  <a:lnTo>
                    <a:pt x="122093" y="3288080"/>
                  </a:lnTo>
                  <a:lnTo>
                    <a:pt x="122093" y="3284461"/>
                  </a:lnTo>
                  <a:lnTo>
                    <a:pt x="122950" y="3284461"/>
                  </a:lnTo>
                  <a:lnTo>
                    <a:pt x="122950" y="3280841"/>
                  </a:lnTo>
                  <a:lnTo>
                    <a:pt x="123712" y="3280841"/>
                  </a:lnTo>
                  <a:lnTo>
                    <a:pt x="123712" y="3277222"/>
                  </a:lnTo>
                  <a:lnTo>
                    <a:pt x="126189" y="3277222"/>
                  </a:lnTo>
                  <a:lnTo>
                    <a:pt x="126189" y="3273602"/>
                  </a:lnTo>
                  <a:lnTo>
                    <a:pt x="126951" y="3273602"/>
                  </a:lnTo>
                  <a:lnTo>
                    <a:pt x="126951" y="3269983"/>
                  </a:lnTo>
                  <a:lnTo>
                    <a:pt x="127808" y="3269983"/>
                  </a:lnTo>
                  <a:lnTo>
                    <a:pt x="127808" y="3266268"/>
                  </a:lnTo>
                  <a:lnTo>
                    <a:pt x="127808" y="3266268"/>
                  </a:lnTo>
                  <a:lnTo>
                    <a:pt x="127808" y="3262648"/>
                  </a:lnTo>
                  <a:lnTo>
                    <a:pt x="130190" y="3262648"/>
                  </a:lnTo>
                  <a:lnTo>
                    <a:pt x="130190" y="3259029"/>
                  </a:lnTo>
                  <a:lnTo>
                    <a:pt x="130951" y="3259029"/>
                  </a:lnTo>
                  <a:lnTo>
                    <a:pt x="130951" y="3255409"/>
                  </a:lnTo>
                  <a:lnTo>
                    <a:pt x="131809" y="3255409"/>
                  </a:lnTo>
                  <a:lnTo>
                    <a:pt x="131809" y="3251790"/>
                  </a:lnTo>
                  <a:lnTo>
                    <a:pt x="133428" y="3251790"/>
                  </a:lnTo>
                  <a:lnTo>
                    <a:pt x="133428" y="3248170"/>
                  </a:lnTo>
                  <a:lnTo>
                    <a:pt x="134190" y="3248170"/>
                  </a:lnTo>
                  <a:lnTo>
                    <a:pt x="134190" y="3244551"/>
                  </a:lnTo>
                  <a:lnTo>
                    <a:pt x="135047" y="3244551"/>
                  </a:lnTo>
                  <a:lnTo>
                    <a:pt x="135047" y="3240931"/>
                  </a:lnTo>
                  <a:lnTo>
                    <a:pt x="136666" y="3240931"/>
                  </a:lnTo>
                  <a:lnTo>
                    <a:pt x="136666" y="3237312"/>
                  </a:lnTo>
                  <a:lnTo>
                    <a:pt x="137428" y="3237312"/>
                  </a:lnTo>
                  <a:lnTo>
                    <a:pt x="137428" y="3233692"/>
                  </a:lnTo>
                  <a:lnTo>
                    <a:pt x="137428" y="3233692"/>
                  </a:lnTo>
                  <a:lnTo>
                    <a:pt x="137428" y="3230073"/>
                  </a:lnTo>
                  <a:lnTo>
                    <a:pt x="139048" y="3230073"/>
                  </a:lnTo>
                  <a:lnTo>
                    <a:pt x="139048" y="3226453"/>
                  </a:lnTo>
                  <a:lnTo>
                    <a:pt x="140667" y="3226453"/>
                  </a:lnTo>
                  <a:lnTo>
                    <a:pt x="140667" y="3222834"/>
                  </a:lnTo>
                  <a:lnTo>
                    <a:pt x="141524" y="3222834"/>
                  </a:lnTo>
                  <a:lnTo>
                    <a:pt x="141524" y="3219214"/>
                  </a:lnTo>
                  <a:lnTo>
                    <a:pt x="141524" y="3219214"/>
                  </a:lnTo>
                  <a:lnTo>
                    <a:pt x="141524" y="3215595"/>
                  </a:lnTo>
                  <a:lnTo>
                    <a:pt x="141524" y="3215595"/>
                  </a:lnTo>
                  <a:lnTo>
                    <a:pt x="141524" y="3211975"/>
                  </a:lnTo>
                  <a:lnTo>
                    <a:pt x="142286" y="3211975"/>
                  </a:lnTo>
                  <a:lnTo>
                    <a:pt x="142286" y="3208261"/>
                  </a:lnTo>
                  <a:lnTo>
                    <a:pt x="142286" y="3208261"/>
                  </a:lnTo>
                  <a:lnTo>
                    <a:pt x="142286" y="3204641"/>
                  </a:lnTo>
                  <a:lnTo>
                    <a:pt x="142286" y="3204641"/>
                  </a:lnTo>
                  <a:lnTo>
                    <a:pt x="142286" y="3201022"/>
                  </a:lnTo>
                  <a:lnTo>
                    <a:pt x="143144" y="3201022"/>
                  </a:lnTo>
                  <a:lnTo>
                    <a:pt x="143144" y="3197402"/>
                  </a:lnTo>
                  <a:lnTo>
                    <a:pt x="143905" y="3197402"/>
                  </a:lnTo>
                  <a:lnTo>
                    <a:pt x="143905" y="3193783"/>
                  </a:lnTo>
                  <a:lnTo>
                    <a:pt x="144763" y="3193783"/>
                  </a:lnTo>
                  <a:lnTo>
                    <a:pt x="144763" y="3190163"/>
                  </a:lnTo>
                  <a:lnTo>
                    <a:pt x="144763" y="3190163"/>
                  </a:lnTo>
                  <a:lnTo>
                    <a:pt x="144763" y="3186544"/>
                  </a:lnTo>
                  <a:lnTo>
                    <a:pt x="144763" y="3186544"/>
                  </a:lnTo>
                  <a:lnTo>
                    <a:pt x="144763" y="3182924"/>
                  </a:lnTo>
                  <a:lnTo>
                    <a:pt x="146382" y="3182924"/>
                  </a:lnTo>
                  <a:lnTo>
                    <a:pt x="146382" y="3179305"/>
                  </a:lnTo>
                  <a:lnTo>
                    <a:pt x="147144" y="3179305"/>
                  </a:lnTo>
                  <a:lnTo>
                    <a:pt x="147144" y="3175685"/>
                  </a:lnTo>
                  <a:lnTo>
                    <a:pt x="148001" y="3175685"/>
                  </a:lnTo>
                  <a:lnTo>
                    <a:pt x="148001" y="3172066"/>
                  </a:lnTo>
                  <a:lnTo>
                    <a:pt x="148001" y="3172066"/>
                  </a:lnTo>
                  <a:lnTo>
                    <a:pt x="148001" y="3168446"/>
                  </a:lnTo>
                  <a:lnTo>
                    <a:pt x="150382" y="3168446"/>
                  </a:lnTo>
                  <a:lnTo>
                    <a:pt x="150382" y="3164827"/>
                  </a:lnTo>
                  <a:lnTo>
                    <a:pt x="152002" y="3164827"/>
                  </a:lnTo>
                  <a:lnTo>
                    <a:pt x="152002" y="3161207"/>
                  </a:lnTo>
                  <a:lnTo>
                    <a:pt x="152002" y="3161207"/>
                  </a:lnTo>
                  <a:lnTo>
                    <a:pt x="152002" y="3157588"/>
                  </a:lnTo>
                  <a:lnTo>
                    <a:pt x="152859" y="3157588"/>
                  </a:lnTo>
                  <a:lnTo>
                    <a:pt x="152859" y="3153968"/>
                  </a:lnTo>
                  <a:lnTo>
                    <a:pt x="153621" y="3153968"/>
                  </a:lnTo>
                  <a:lnTo>
                    <a:pt x="153621" y="3150349"/>
                  </a:lnTo>
                  <a:lnTo>
                    <a:pt x="154383" y="3150349"/>
                  </a:lnTo>
                  <a:lnTo>
                    <a:pt x="154383" y="3146634"/>
                  </a:lnTo>
                  <a:lnTo>
                    <a:pt x="154383" y="3146634"/>
                  </a:lnTo>
                  <a:lnTo>
                    <a:pt x="154383" y="3143014"/>
                  </a:lnTo>
                  <a:lnTo>
                    <a:pt x="155240" y="3143014"/>
                  </a:lnTo>
                  <a:lnTo>
                    <a:pt x="155240" y="3139395"/>
                  </a:lnTo>
                  <a:lnTo>
                    <a:pt x="156002" y="3139395"/>
                  </a:lnTo>
                  <a:lnTo>
                    <a:pt x="156002" y="3135775"/>
                  </a:lnTo>
                  <a:lnTo>
                    <a:pt x="156002" y="3135775"/>
                  </a:lnTo>
                  <a:lnTo>
                    <a:pt x="156002" y="3132156"/>
                  </a:lnTo>
                  <a:lnTo>
                    <a:pt x="156859" y="3132156"/>
                  </a:lnTo>
                  <a:lnTo>
                    <a:pt x="156859" y="3128536"/>
                  </a:lnTo>
                  <a:lnTo>
                    <a:pt x="156859" y="3128536"/>
                  </a:lnTo>
                  <a:lnTo>
                    <a:pt x="156859" y="3124917"/>
                  </a:lnTo>
                  <a:lnTo>
                    <a:pt x="159241" y="3124917"/>
                  </a:lnTo>
                  <a:lnTo>
                    <a:pt x="159241" y="3121297"/>
                  </a:lnTo>
                  <a:lnTo>
                    <a:pt x="160098" y="3121297"/>
                  </a:lnTo>
                  <a:lnTo>
                    <a:pt x="160098" y="3117678"/>
                  </a:lnTo>
                  <a:lnTo>
                    <a:pt x="161717" y="3117678"/>
                  </a:lnTo>
                  <a:lnTo>
                    <a:pt x="161717" y="3114058"/>
                  </a:lnTo>
                  <a:lnTo>
                    <a:pt x="161717" y="3114058"/>
                  </a:lnTo>
                  <a:lnTo>
                    <a:pt x="161717" y="3110439"/>
                  </a:lnTo>
                  <a:lnTo>
                    <a:pt x="161717" y="3110439"/>
                  </a:lnTo>
                  <a:lnTo>
                    <a:pt x="161717" y="3106820"/>
                  </a:lnTo>
                  <a:lnTo>
                    <a:pt x="162479" y="3106820"/>
                  </a:lnTo>
                  <a:lnTo>
                    <a:pt x="162479" y="3103200"/>
                  </a:lnTo>
                  <a:lnTo>
                    <a:pt x="163337" y="3103200"/>
                  </a:lnTo>
                  <a:lnTo>
                    <a:pt x="163337" y="3099580"/>
                  </a:lnTo>
                  <a:lnTo>
                    <a:pt x="164956" y="3099580"/>
                  </a:lnTo>
                  <a:lnTo>
                    <a:pt x="164956" y="3095961"/>
                  </a:lnTo>
                  <a:lnTo>
                    <a:pt x="164956" y="3095961"/>
                  </a:lnTo>
                  <a:lnTo>
                    <a:pt x="164956" y="3092341"/>
                  </a:lnTo>
                  <a:lnTo>
                    <a:pt x="164956" y="3092341"/>
                  </a:lnTo>
                  <a:lnTo>
                    <a:pt x="164956" y="3088722"/>
                  </a:lnTo>
                  <a:lnTo>
                    <a:pt x="166575" y="3088722"/>
                  </a:lnTo>
                  <a:lnTo>
                    <a:pt x="166575" y="3085007"/>
                  </a:lnTo>
                  <a:lnTo>
                    <a:pt x="167337" y="3085007"/>
                  </a:lnTo>
                  <a:lnTo>
                    <a:pt x="167337" y="3081388"/>
                  </a:lnTo>
                  <a:lnTo>
                    <a:pt x="168956" y="3081388"/>
                  </a:lnTo>
                  <a:lnTo>
                    <a:pt x="168956" y="3077768"/>
                  </a:lnTo>
                  <a:lnTo>
                    <a:pt x="169813" y="3077768"/>
                  </a:lnTo>
                  <a:lnTo>
                    <a:pt x="169813" y="3074149"/>
                  </a:lnTo>
                  <a:lnTo>
                    <a:pt x="172195" y="3074149"/>
                  </a:lnTo>
                  <a:lnTo>
                    <a:pt x="172195" y="3070529"/>
                  </a:lnTo>
                  <a:lnTo>
                    <a:pt x="172195" y="3070529"/>
                  </a:lnTo>
                  <a:lnTo>
                    <a:pt x="172195" y="3066910"/>
                  </a:lnTo>
                  <a:lnTo>
                    <a:pt x="173052" y="3066910"/>
                  </a:lnTo>
                  <a:lnTo>
                    <a:pt x="173052" y="3063290"/>
                  </a:lnTo>
                  <a:lnTo>
                    <a:pt x="174671" y="3063290"/>
                  </a:lnTo>
                  <a:lnTo>
                    <a:pt x="174671" y="3059671"/>
                  </a:lnTo>
                  <a:lnTo>
                    <a:pt x="178672" y="3059671"/>
                  </a:lnTo>
                  <a:lnTo>
                    <a:pt x="178672" y="3056051"/>
                  </a:lnTo>
                  <a:lnTo>
                    <a:pt x="179434" y="3056051"/>
                  </a:lnTo>
                  <a:lnTo>
                    <a:pt x="179434" y="3052432"/>
                  </a:lnTo>
                  <a:lnTo>
                    <a:pt x="180291" y="3052432"/>
                  </a:lnTo>
                  <a:lnTo>
                    <a:pt x="180291" y="3048812"/>
                  </a:lnTo>
                  <a:lnTo>
                    <a:pt x="180291" y="3048812"/>
                  </a:lnTo>
                  <a:lnTo>
                    <a:pt x="180291" y="3045193"/>
                  </a:lnTo>
                  <a:lnTo>
                    <a:pt x="181053" y="3045193"/>
                  </a:lnTo>
                  <a:lnTo>
                    <a:pt x="181053" y="3041573"/>
                  </a:lnTo>
                  <a:lnTo>
                    <a:pt x="181910" y="3041573"/>
                  </a:lnTo>
                  <a:lnTo>
                    <a:pt x="181910" y="3037954"/>
                  </a:lnTo>
                  <a:lnTo>
                    <a:pt x="185149" y="3037954"/>
                  </a:lnTo>
                  <a:lnTo>
                    <a:pt x="185149" y="3034334"/>
                  </a:lnTo>
                  <a:lnTo>
                    <a:pt x="185149" y="3034334"/>
                  </a:lnTo>
                  <a:lnTo>
                    <a:pt x="185149" y="3030715"/>
                  </a:lnTo>
                  <a:lnTo>
                    <a:pt x="185149" y="3030715"/>
                  </a:lnTo>
                  <a:lnTo>
                    <a:pt x="185149" y="3027095"/>
                  </a:lnTo>
                  <a:lnTo>
                    <a:pt x="185149" y="3027095"/>
                  </a:lnTo>
                  <a:lnTo>
                    <a:pt x="185149" y="3023380"/>
                  </a:lnTo>
                  <a:lnTo>
                    <a:pt x="185149" y="3023380"/>
                  </a:lnTo>
                  <a:lnTo>
                    <a:pt x="185149" y="3019761"/>
                  </a:lnTo>
                  <a:lnTo>
                    <a:pt x="185149" y="3019761"/>
                  </a:lnTo>
                  <a:lnTo>
                    <a:pt x="185149" y="3016141"/>
                  </a:lnTo>
                  <a:lnTo>
                    <a:pt x="185911" y="3016141"/>
                  </a:lnTo>
                  <a:lnTo>
                    <a:pt x="185911" y="3012522"/>
                  </a:lnTo>
                  <a:lnTo>
                    <a:pt x="186768" y="3012522"/>
                  </a:lnTo>
                  <a:lnTo>
                    <a:pt x="186768" y="3008903"/>
                  </a:lnTo>
                  <a:lnTo>
                    <a:pt x="187530" y="3008903"/>
                  </a:lnTo>
                  <a:lnTo>
                    <a:pt x="187530" y="3005283"/>
                  </a:lnTo>
                  <a:lnTo>
                    <a:pt x="188387" y="3005283"/>
                  </a:lnTo>
                  <a:lnTo>
                    <a:pt x="188387" y="3001663"/>
                  </a:lnTo>
                  <a:lnTo>
                    <a:pt x="189149" y="3001663"/>
                  </a:lnTo>
                  <a:lnTo>
                    <a:pt x="189149" y="2998044"/>
                  </a:lnTo>
                  <a:lnTo>
                    <a:pt x="190769" y="2998044"/>
                  </a:lnTo>
                  <a:lnTo>
                    <a:pt x="190769" y="2994424"/>
                  </a:lnTo>
                  <a:lnTo>
                    <a:pt x="190769" y="2994424"/>
                  </a:lnTo>
                  <a:lnTo>
                    <a:pt x="190769" y="2990805"/>
                  </a:lnTo>
                  <a:lnTo>
                    <a:pt x="190769" y="2990805"/>
                  </a:lnTo>
                  <a:lnTo>
                    <a:pt x="190769" y="2987185"/>
                  </a:lnTo>
                  <a:lnTo>
                    <a:pt x="191626" y="2987185"/>
                  </a:lnTo>
                  <a:lnTo>
                    <a:pt x="191626" y="2983566"/>
                  </a:lnTo>
                  <a:lnTo>
                    <a:pt x="192388" y="2983566"/>
                  </a:lnTo>
                  <a:lnTo>
                    <a:pt x="192388" y="2979946"/>
                  </a:lnTo>
                  <a:lnTo>
                    <a:pt x="192388" y="2979946"/>
                  </a:lnTo>
                  <a:lnTo>
                    <a:pt x="192388" y="2976327"/>
                  </a:lnTo>
                  <a:lnTo>
                    <a:pt x="193245" y="2976327"/>
                  </a:lnTo>
                  <a:lnTo>
                    <a:pt x="193245" y="2972707"/>
                  </a:lnTo>
                  <a:lnTo>
                    <a:pt x="193245" y="2972707"/>
                  </a:lnTo>
                  <a:lnTo>
                    <a:pt x="193245" y="2969088"/>
                  </a:lnTo>
                  <a:lnTo>
                    <a:pt x="193245" y="2969088"/>
                  </a:lnTo>
                  <a:lnTo>
                    <a:pt x="193245" y="2965468"/>
                  </a:lnTo>
                  <a:lnTo>
                    <a:pt x="194007" y="2965468"/>
                  </a:lnTo>
                  <a:lnTo>
                    <a:pt x="194007" y="2961754"/>
                  </a:lnTo>
                  <a:lnTo>
                    <a:pt x="194007" y="2961754"/>
                  </a:lnTo>
                  <a:lnTo>
                    <a:pt x="194007" y="2958134"/>
                  </a:lnTo>
                  <a:lnTo>
                    <a:pt x="195626" y="2958134"/>
                  </a:lnTo>
                  <a:lnTo>
                    <a:pt x="195626" y="2954515"/>
                  </a:lnTo>
                  <a:lnTo>
                    <a:pt x="195626" y="2954515"/>
                  </a:lnTo>
                  <a:lnTo>
                    <a:pt x="195626" y="2950895"/>
                  </a:lnTo>
                  <a:lnTo>
                    <a:pt x="196483" y="2950895"/>
                  </a:lnTo>
                  <a:lnTo>
                    <a:pt x="196483" y="2947276"/>
                  </a:lnTo>
                  <a:lnTo>
                    <a:pt x="197245" y="2947276"/>
                  </a:lnTo>
                  <a:lnTo>
                    <a:pt x="197245" y="2943656"/>
                  </a:lnTo>
                  <a:lnTo>
                    <a:pt x="198865" y="2943656"/>
                  </a:lnTo>
                  <a:lnTo>
                    <a:pt x="198865" y="2940037"/>
                  </a:lnTo>
                  <a:lnTo>
                    <a:pt x="199722" y="2940037"/>
                  </a:lnTo>
                  <a:lnTo>
                    <a:pt x="199722" y="2936417"/>
                  </a:lnTo>
                  <a:lnTo>
                    <a:pt x="199722" y="2936417"/>
                  </a:lnTo>
                  <a:lnTo>
                    <a:pt x="199722" y="2932798"/>
                  </a:lnTo>
                  <a:lnTo>
                    <a:pt x="200484" y="2932798"/>
                  </a:lnTo>
                  <a:lnTo>
                    <a:pt x="200484" y="2929178"/>
                  </a:lnTo>
                  <a:lnTo>
                    <a:pt x="201341" y="2929178"/>
                  </a:lnTo>
                  <a:lnTo>
                    <a:pt x="201341" y="2925559"/>
                  </a:lnTo>
                  <a:lnTo>
                    <a:pt x="201341" y="2925559"/>
                  </a:lnTo>
                  <a:lnTo>
                    <a:pt x="201341" y="2921939"/>
                  </a:lnTo>
                  <a:lnTo>
                    <a:pt x="202103" y="2921939"/>
                  </a:lnTo>
                  <a:lnTo>
                    <a:pt x="202103" y="2918320"/>
                  </a:lnTo>
                  <a:lnTo>
                    <a:pt x="203723" y="2918320"/>
                  </a:lnTo>
                  <a:lnTo>
                    <a:pt x="203723" y="2914700"/>
                  </a:lnTo>
                  <a:lnTo>
                    <a:pt x="205342" y="2914700"/>
                  </a:lnTo>
                  <a:lnTo>
                    <a:pt x="205342" y="2911081"/>
                  </a:lnTo>
                  <a:lnTo>
                    <a:pt x="205342" y="2911081"/>
                  </a:lnTo>
                  <a:lnTo>
                    <a:pt x="205342" y="2907461"/>
                  </a:lnTo>
                  <a:lnTo>
                    <a:pt x="205342" y="2907461"/>
                  </a:lnTo>
                  <a:lnTo>
                    <a:pt x="205342" y="2903841"/>
                  </a:lnTo>
                  <a:lnTo>
                    <a:pt x="206961" y="2903841"/>
                  </a:lnTo>
                  <a:lnTo>
                    <a:pt x="206961" y="2900127"/>
                  </a:lnTo>
                  <a:lnTo>
                    <a:pt x="206961" y="2900127"/>
                  </a:lnTo>
                  <a:lnTo>
                    <a:pt x="206961" y="2896507"/>
                  </a:lnTo>
                  <a:lnTo>
                    <a:pt x="207723" y="2896507"/>
                  </a:lnTo>
                  <a:lnTo>
                    <a:pt x="207723" y="2892888"/>
                  </a:lnTo>
                  <a:lnTo>
                    <a:pt x="208580" y="2892888"/>
                  </a:lnTo>
                  <a:lnTo>
                    <a:pt x="208580" y="2889268"/>
                  </a:lnTo>
                  <a:lnTo>
                    <a:pt x="208580" y="2889268"/>
                  </a:lnTo>
                  <a:lnTo>
                    <a:pt x="208580" y="2885649"/>
                  </a:lnTo>
                  <a:lnTo>
                    <a:pt x="209342" y="2885649"/>
                  </a:lnTo>
                  <a:lnTo>
                    <a:pt x="209342" y="2882029"/>
                  </a:lnTo>
                  <a:lnTo>
                    <a:pt x="210199" y="2882029"/>
                  </a:lnTo>
                  <a:lnTo>
                    <a:pt x="210199" y="2878410"/>
                  </a:lnTo>
                  <a:lnTo>
                    <a:pt x="211819" y="2878410"/>
                  </a:lnTo>
                  <a:lnTo>
                    <a:pt x="211819" y="2874790"/>
                  </a:lnTo>
                  <a:lnTo>
                    <a:pt x="211819" y="2874790"/>
                  </a:lnTo>
                  <a:lnTo>
                    <a:pt x="211819" y="2871171"/>
                  </a:lnTo>
                  <a:lnTo>
                    <a:pt x="211819" y="2871171"/>
                  </a:lnTo>
                  <a:lnTo>
                    <a:pt x="211819" y="2867551"/>
                  </a:lnTo>
                  <a:lnTo>
                    <a:pt x="211819" y="2867551"/>
                  </a:lnTo>
                  <a:lnTo>
                    <a:pt x="211819" y="2863932"/>
                  </a:lnTo>
                  <a:lnTo>
                    <a:pt x="213438" y="2863932"/>
                  </a:lnTo>
                  <a:lnTo>
                    <a:pt x="213438" y="2860312"/>
                  </a:lnTo>
                  <a:lnTo>
                    <a:pt x="213438" y="2860312"/>
                  </a:lnTo>
                  <a:lnTo>
                    <a:pt x="213438" y="2856693"/>
                  </a:lnTo>
                  <a:lnTo>
                    <a:pt x="213438" y="2856693"/>
                  </a:lnTo>
                  <a:lnTo>
                    <a:pt x="213438" y="2853073"/>
                  </a:lnTo>
                  <a:lnTo>
                    <a:pt x="213438" y="2853073"/>
                  </a:lnTo>
                  <a:lnTo>
                    <a:pt x="213438" y="2849454"/>
                  </a:lnTo>
                  <a:lnTo>
                    <a:pt x="215057" y="2849454"/>
                  </a:lnTo>
                  <a:lnTo>
                    <a:pt x="215057" y="2845834"/>
                  </a:lnTo>
                  <a:lnTo>
                    <a:pt x="215819" y="2845834"/>
                  </a:lnTo>
                  <a:lnTo>
                    <a:pt x="215819" y="2842215"/>
                  </a:lnTo>
                  <a:lnTo>
                    <a:pt x="216676" y="2842215"/>
                  </a:lnTo>
                  <a:lnTo>
                    <a:pt x="216676" y="2838500"/>
                  </a:lnTo>
                  <a:lnTo>
                    <a:pt x="217438" y="2838500"/>
                  </a:lnTo>
                  <a:lnTo>
                    <a:pt x="217438" y="2834881"/>
                  </a:lnTo>
                  <a:lnTo>
                    <a:pt x="217438" y="2834881"/>
                  </a:lnTo>
                  <a:lnTo>
                    <a:pt x="217438" y="2831261"/>
                  </a:lnTo>
                  <a:lnTo>
                    <a:pt x="220677" y="2831261"/>
                  </a:lnTo>
                  <a:lnTo>
                    <a:pt x="220677" y="2827641"/>
                  </a:lnTo>
                  <a:lnTo>
                    <a:pt x="220677" y="2827641"/>
                  </a:lnTo>
                  <a:lnTo>
                    <a:pt x="220677" y="2824022"/>
                  </a:lnTo>
                  <a:lnTo>
                    <a:pt x="220677" y="2824022"/>
                  </a:lnTo>
                  <a:lnTo>
                    <a:pt x="220677" y="2820403"/>
                  </a:lnTo>
                  <a:lnTo>
                    <a:pt x="221534" y="2820403"/>
                  </a:lnTo>
                  <a:lnTo>
                    <a:pt x="221534" y="2816783"/>
                  </a:lnTo>
                  <a:lnTo>
                    <a:pt x="223153" y="2816783"/>
                  </a:lnTo>
                  <a:lnTo>
                    <a:pt x="223153" y="2813164"/>
                  </a:lnTo>
                  <a:lnTo>
                    <a:pt x="223153" y="2813164"/>
                  </a:lnTo>
                  <a:lnTo>
                    <a:pt x="223153" y="2809544"/>
                  </a:lnTo>
                  <a:lnTo>
                    <a:pt x="223153" y="2809544"/>
                  </a:lnTo>
                  <a:lnTo>
                    <a:pt x="223153" y="2805924"/>
                  </a:lnTo>
                  <a:lnTo>
                    <a:pt x="223916" y="2805924"/>
                  </a:lnTo>
                  <a:lnTo>
                    <a:pt x="223916" y="2802305"/>
                  </a:lnTo>
                  <a:lnTo>
                    <a:pt x="223916" y="2802305"/>
                  </a:lnTo>
                  <a:lnTo>
                    <a:pt x="223916" y="2798686"/>
                  </a:lnTo>
                  <a:lnTo>
                    <a:pt x="223916" y="2798686"/>
                  </a:lnTo>
                  <a:lnTo>
                    <a:pt x="223916" y="2795066"/>
                  </a:lnTo>
                  <a:lnTo>
                    <a:pt x="224773" y="2795066"/>
                  </a:lnTo>
                  <a:lnTo>
                    <a:pt x="224773" y="2791447"/>
                  </a:lnTo>
                  <a:lnTo>
                    <a:pt x="224773" y="2791447"/>
                  </a:lnTo>
                  <a:lnTo>
                    <a:pt x="224773" y="2787827"/>
                  </a:lnTo>
                  <a:lnTo>
                    <a:pt x="225535" y="2787827"/>
                  </a:lnTo>
                  <a:lnTo>
                    <a:pt x="225535" y="2784208"/>
                  </a:lnTo>
                  <a:lnTo>
                    <a:pt x="228773" y="2784208"/>
                  </a:lnTo>
                  <a:lnTo>
                    <a:pt x="228773" y="2780493"/>
                  </a:lnTo>
                  <a:lnTo>
                    <a:pt x="229535" y="2780493"/>
                  </a:lnTo>
                  <a:lnTo>
                    <a:pt x="229535" y="2776873"/>
                  </a:lnTo>
                  <a:lnTo>
                    <a:pt x="230392" y="2776873"/>
                  </a:lnTo>
                  <a:lnTo>
                    <a:pt x="230392" y="2773254"/>
                  </a:lnTo>
                  <a:lnTo>
                    <a:pt x="232012" y="2773254"/>
                  </a:lnTo>
                  <a:lnTo>
                    <a:pt x="232012" y="2769634"/>
                  </a:lnTo>
                  <a:lnTo>
                    <a:pt x="232012" y="2769634"/>
                  </a:lnTo>
                  <a:lnTo>
                    <a:pt x="232012" y="2766015"/>
                  </a:lnTo>
                  <a:lnTo>
                    <a:pt x="232774" y="2766015"/>
                  </a:lnTo>
                  <a:lnTo>
                    <a:pt x="232774" y="2762395"/>
                  </a:lnTo>
                  <a:lnTo>
                    <a:pt x="232774" y="2762395"/>
                  </a:lnTo>
                  <a:lnTo>
                    <a:pt x="232774" y="2758776"/>
                  </a:lnTo>
                  <a:lnTo>
                    <a:pt x="233631" y="2758776"/>
                  </a:lnTo>
                  <a:lnTo>
                    <a:pt x="233631" y="2755156"/>
                  </a:lnTo>
                  <a:lnTo>
                    <a:pt x="233631" y="2755156"/>
                  </a:lnTo>
                  <a:lnTo>
                    <a:pt x="233631" y="2751537"/>
                  </a:lnTo>
                  <a:lnTo>
                    <a:pt x="233631" y="2751537"/>
                  </a:lnTo>
                  <a:lnTo>
                    <a:pt x="233631" y="2747917"/>
                  </a:lnTo>
                  <a:lnTo>
                    <a:pt x="234393" y="2747917"/>
                  </a:lnTo>
                  <a:lnTo>
                    <a:pt x="234393" y="2744298"/>
                  </a:lnTo>
                  <a:lnTo>
                    <a:pt x="234393" y="2744298"/>
                  </a:lnTo>
                  <a:lnTo>
                    <a:pt x="234393" y="2740678"/>
                  </a:lnTo>
                  <a:lnTo>
                    <a:pt x="235250" y="2740678"/>
                  </a:lnTo>
                  <a:lnTo>
                    <a:pt x="235250" y="2737059"/>
                  </a:lnTo>
                  <a:lnTo>
                    <a:pt x="236012" y="2737059"/>
                  </a:lnTo>
                  <a:lnTo>
                    <a:pt x="236012" y="2733439"/>
                  </a:lnTo>
                  <a:lnTo>
                    <a:pt x="236012" y="2733439"/>
                  </a:lnTo>
                  <a:lnTo>
                    <a:pt x="236012" y="2729820"/>
                  </a:lnTo>
                  <a:lnTo>
                    <a:pt x="237632" y="2729820"/>
                  </a:lnTo>
                  <a:lnTo>
                    <a:pt x="237632" y="2726200"/>
                  </a:lnTo>
                  <a:lnTo>
                    <a:pt x="237632" y="2726200"/>
                  </a:lnTo>
                  <a:lnTo>
                    <a:pt x="237632" y="2722581"/>
                  </a:lnTo>
                  <a:lnTo>
                    <a:pt x="237632" y="2722581"/>
                  </a:lnTo>
                  <a:lnTo>
                    <a:pt x="237632" y="2718866"/>
                  </a:lnTo>
                  <a:lnTo>
                    <a:pt x="238489" y="2718866"/>
                  </a:lnTo>
                  <a:lnTo>
                    <a:pt x="238489" y="2715247"/>
                  </a:lnTo>
                  <a:lnTo>
                    <a:pt x="238489" y="2715247"/>
                  </a:lnTo>
                  <a:lnTo>
                    <a:pt x="238489" y="2711627"/>
                  </a:lnTo>
                  <a:lnTo>
                    <a:pt x="238489" y="2711627"/>
                  </a:lnTo>
                  <a:lnTo>
                    <a:pt x="238489" y="2708008"/>
                  </a:lnTo>
                  <a:lnTo>
                    <a:pt x="240108" y="2708008"/>
                  </a:lnTo>
                  <a:lnTo>
                    <a:pt x="240108" y="2704388"/>
                  </a:lnTo>
                  <a:lnTo>
                    <a:pt x="240108" y="2704388"/>
                  </a:lnTo>
                  <a:lnTo>
                    <a:pt x="240108" y="2700769"/>
                  </a:lnTo>
                  <a:lnTo>
                    <a:pt x="241727" y="2700769"/>
                  </a:lnTo>
                  <a:lnTo>
                    <a:pt x="241727" y="2697149"/>
                  </a:lnTo>
                  <a:lnTo>
                    <a:pt x="242489" y="2697149"/>
                  </a:lnTo>
                  <a:lnTo>
                    <a:pt x="242489" y="2693530"/>
                  </a:lnTo>
                  <a:lnTo>
                    <a:pt x="242489" y="2693530"/>
                  </a:lnTo>
                  <a:lnTo>
                    <a:pt x="242489" y="2689910"/>
                  </a:lnTo>
                  <a:lnTo>
                    <a:pt x="242489" y="2689910"/>
                  </a:lnTo>
                  <a:lnTo>
                    <a:pt x="242489" y="2686291"/>
                  </a:lnTo>
                  <a:lnTo>
                    <a:pt x="242489" y="2686291"/>
                  </a:lnTo>
                  <a:lnTo>
                    <a:pt x="242489" y="2682671"/>
                  </a:lnTo>
                  <a:lnTo>
                    <a:pt x="242489" y="2682671"/>
                  </a:lnTo>
                  <a:lnTo>
                    <a:pt x="242489" y="2679052"/>
                  </a:lnTo>
                  <a:lnTo>
                    <a:pt x="242489" y="2679052"/>
                  </a:lnTo>
                  <a:lnTo>
                    <a:pt x="242489" y="2675432"/>
                  </a:lnTo>
                  <a:lnTo>
                    <a:pt x="243346" y="2675432"/>
                  </a:lnTo>
                  <a:lnTo>
                    <a:pt x="243346" y="2671813"/>
                  </a:lnTo>
                  <a:lnTo>
                    <a:pt x="244108" y="2671813"/>
                  </a:lnTo>
                  <a:lnTo>
                    <a:pt x="244108" y="2668193"/>
                  </a:lnTo>
                  <a:lnTo>
                    <a:pt x="244108" y="2668193"/>
                  </a:lnTo>
                  <a:lnTo>
                    <a:pt x="244108" y="2664574"/>
                  </a:lnTo>
                  <a:lnTo>
                    <a:pt x="244966" y="2664574"/>
                  </a:lnTo>
                  <a:lnTo>
                    <a:pt x="244966" y="2660954"/>
                  </a:lnTo>
                  <a:lnTo>
                    <a:pt x="245728" y="2660954"/>
                  </a:lnTo>
                  <a:lnTo>
                    <a:pt x="245728" y="2657239"/>
                  </a:lnTo>
                  <a:lnTo>
                    <a:pt x="247347" y="2657239"/>
                  </a:lnTo>
                  <a:lnTo>
                    <a:pt x="247347" y="2653620"/>
                  </a:lnTo>
                  <a:lnTo>
                    <a:pt x="248204" y="2653620"/>
                  </a:lnTo>
                  <a:lnTo>
                    <a:pt x="248204" y="2650000"/>
                  </a:lnTo>
                  <a:lnTo>
                    <a:pt x="248204" y="2650000"/>
                  </a:lnTo>
                  <a:lnTo>
                    <a:pt x="248204" y="2646381"/>
                  </a:lnTo>
                  <a:lnTo>
                    <a:pt x="248204" y="2646381"/>
                  </a:lnTo>
                  <a:lnTo>
                    <a:pt x="248204" y="2642761"/>
                  </a:lnTo>
                  <a:lnTo>
                    <a:pt x="249824" y="2642761"/>
                  </a:lnTo>
                  <a:lnTo>
                    <a:pt x="249824" y="2639142"/>
                  </a:lnTo>
                  <a:lnTo>
                    <a:pt x="250586" y="2639142"/>
                  </a:lnTo>
                  <a:lnTo>
                    <a:pt x="250586" y="2635522"/>
                  </a:lnTo>
                  <a:lnTo>
                    <a:pt x="252205" y="2635522"/>
                  </a:lnTo>
                  <a:lnTo>
                    <a:pt x="252205" y="2631903"/>
                  </a:lnTo>
                  <a:lnTo>
                    <a:pt x="252967" y="2631903"/>
                  </a:lnTo>
                  <a:lnTo>
                    <a:pt x="252967" y="2628283"/>
                  </a:lnTo>
                  <a:lnTo>
                    <a:pt x="252967" y="2628283"/>
                  </a:lnTo>
                  <a:lnTo>
                    <a:pt x="252967" y="2624664"/>
                  </a:lnTo>
                  <a:lnTo>
                    <a:pt x="253824" y="2624664"/>
                  </a:lnTo>
                  <a:lnTo>
                    <a:pt x="253824" y="2621045"/>
                  </a:lnTo>
                  <a:lnTo>
                    <a:pt x="255443" y="2621045"/>
                  </a:lnTo>
                  <a:lnTo>
                    <a:pt x="255443" y="2617425"/>
                  </a:lnTo>
                  <a:lnTo>
                    <a:pt x="255443" y="2617425"/>
                  </a:lnTo>
                  <a:lnTo>
                    <a:pt x="255443" y="2613805"/>
                  </a:lnTo>
                  <a:lnTo>
                    <a:pt x="257824" y="2613805"/>
                  </a:lnTo>
                  <a:lnTo>
                    <a:pt x="257824" y="2610186"/>
                  </a:lnTo>
                  <a:lnTo>
                    <a:pt x="258682" y="2610186"/>
                  </a:lnTo>
                  <a:lnTo>
                    <a:pt x="258682" y="2606566"/>
                  </a:lnTo>
                  <a:lnTo>
                    <a:pt x="259444" y="2606566"/>
                  </a:lnTo>
                  <a:lnTo>
                    <a:pt x="259444" y="2602947"/>
                  </a:lnTo>
                  <a:lnTo>
                    <a:pt x="259444" y="2602947"/>
                  </a:lnTo>
                  <a:lnTo>
                    <a:pt x="259444" y="2599328"/>
                  </a:lnTo>
                  <a:lnTo>
                    <a:pt x="260301" y="2599328"/>
                  </a:lnTo>
                  <a:lnTo>
                    <a:pt x="260301" y="2595613"/>
                  </a:lnTo>
                  <a:lnTo>
                    <a:pt x="261063" y="2595613"/>
                  </a:lnTo>
                  <a:lnTo>
                    <a:pt x="261063" y="2591993"/>
                  </a:lnTo>
                  <a:lnTo>
                    <a:pt x="261063" y="2591993"/>
                  </a:lnTo>
                  <a:lnTo>
                    <a:pt x="261063" y="2588374"/>
                  </a:lnTo>
                  <a:lnTo>
                    <a:pt x="261920" y="2588374"/>
                  </a:lnTo>
                  <a:lnTo>
                    <a:pt x="261920" y="2584754"/>
                  </a:lnTo>
                  <a:lnTo>
                    <a:pt x="262682" y="2584754"/>
                  </a:lnTo>
                  <a:lnTo>
                    <a:pt x="262682" y="2581135"/>
                  </a:lnTo>
                  <a:lnTo>
                    <a:pt x="264301" y="2581135"/>
                  </a:lnTo>
                  <a:lnTo>
                    <a:pt x="264301" y="2577515"/>
                  </a:lnTo>
                  <a:lnTo>
                    <a:pt x="265159" y="2577515"/>
                  </a:lnTo>
                  <a:lnTo>
                    <a:pt x="265159" y="2573896"/>
                  </a:lnTo>
                  <a:lnTo>
                    <a:pt x="265159" y="2573896"/>
                  </a:lnTo>
                  <a:lnTo>
                    <a:pt x="265159" y="2570276"/>
                  </a:lnTo>
                  <a:lnTo>
                    <a:pt x="265159" y="2570276"/>
                  </a:lnTo>
                  <a:lnTo>
                    <a:pt x="265159" y="2566657"/>
                  </a:lnTo>
                  <a:lnTo>
                    <a:pt x="265921" y="2566657"/>
                  </a:lnTo>
                  <a:lnTo>
                    <a:pt x="265921" y="2563037"/>
                  </a:lnTo>
                  <a:lnTo>
                    <a:pt x="265921" y="2563037"/>
                  </a:lnTo>
                  <a:lnTo>
                    <a:pt x="265921" y="2559418"/>
                  </a:lnTo>
                  <a:lnTo>
                    <a:pt x="265921" y="2559418"/>
                  </a:lnTo>
                  <a:lnTo>
                    <a:pt x="265921" y="2555798"/>
                  </a:lnTo>
                  <a:lnTo>
                    <a:pt x="267540" y="2555798"/>
                  </a:lnTo>
                  <a:lnTo>
                    <a:pt x="267540" y="2552179"/>
                  </a:lnTo>
                  <a:lnTo>
                    <a:pt x="267540" y="2552179"/>
                  </a:lnTo>
                  <a:lnTo>
                    <a:pt x="267540" y="2548559"/>
                  </a:lnTo>
                  <a:lnTo>
                    <a:pt x="268397" y="2548559"/>
                  </a:lnTo>
                  <a:lnTo>
                    <a:pt x="268397" y="2544940"/>
                  </a:lnTo>
                  <a:lnTo>
                    <a:pt x="270016" y="2544940"/>
                  </a:lnTo>
                  <a:lnTo>
                    <a:pt x="270016" y="2541320"/>
                  </a:lnTo>
                  <a:lnTo>
                    <a:pt x="270778" y="2541320"/>
                  </a:lnTo>
                  <a:lnTo>
                    <a:pt x="270778" y="2537701"/>
                  </a:lnTo>
                  <a:lnTo>
                    <a:pt x="271636" y="2537701"/>
                  </a:lnTo>
                  <a:lnTo>
                    <a:pt x="271636" y="2533986"/>
                  </a:lnTo>
                  <a:lnTo>
                    <a:pt x="273255" y="2533986"/>
                  </a:lnTo>
                  <a:lnTo>
                    <a:pt x="273255" y="2530366"/>
                  </a:lnTo>
                  <a:lnTo>
                    <a:pt x="273255" y="2530366"/>
                  </a:lnTo>
                  <a:lnTo>
                    <a:pt x="273255" y="2526747"/>
                  </a:lnTo>
                  <a:lnTo>
                    <a:pt x="273255" y="2526747"/>
                  </a:lnTo>
                  <a:lnTo>
                    <a:pt x="273255" y="2523128"/>
                  </a:lnTo>
                  <a:lnTo>
                    <a:pt x="273255" y="2523128"/>
                  </a:lnTo>
                  <a:lnTo>
                    <a:pt x="273255" y="2519508"/>
                  </a:lnTo>
                  <a:lnTo>
                    <a:pt x="274017" y="2519508"/>
                  </a:lnTo>
                  <a:lnTo>
                    <a:pt x="274017" y="2515888"/>
                  </a:lnTo>
                  <a:lnTo>
                    <a:pt x="274874" y="2515888"/>
                  </a:lnTo>
                  <a:lnTo>
                    <a:pt x="274874" y="2512269"/>
                  </a:lnTo>
                  <a:lnTo>
                    <a:pt x="274874" y="2512269"/>
                  </a:lnTo>
                  <a:lnTo>
                    <a:pt x="274874" y="2508649"/>
                  </a:lnTo>
                  <a:lnTo>
                    <a:pt x="278017" y="2508649"/>
                  </a:lnTo>
                  <a:lnTo>
                    <a:pt x="278017" y="2505030"/>
                  </a:lnTo>
                  <a:lnTo>
                    <a:pt x="278017" y="2505030"/>
                  </a:lnTo>
                  <a:lnTo>
                    <a:pt x="278017" y="2501410"/>
                  </a:lnTo>
                  <a:lnTo>
                    <a:pt x="278875" y="2501410"/>
                  </a:lnTo>
                  <a:lnTo>
                    <a:pt x="278875" y="2497791"/>
                  </a:lnTo>
                  <a:lnTo>
                    <a:pt x="279637" y="2497791"/>
                  </a:lnTo>
                  <a:lnTo>
                    <a:pt x="279637" y="2494171"/>
                  </a:lnTo>
                  <a:lnTo>
                    <a:pt x="279637" y="2494171"/>
                  </a:lnTo>
                  <a:lnTo>
                    <a:pt x="279637" y="2490552"/>
                  </a:lnTo>
                  <a:lnTo>
                    <a:pt x="281256" y="2490552"/>
                  </a:lnTo>
                  <a:lnTo>
                    <a:pt x="281256" y="2486932"/>
                  </a:lnTo>
                  <a:lnTo>
                    <a:pt x="281256" y="2486932"/>
                  </a:lnTo>
                  <a:lnTo>
                    <a:pt x="281256" y="2483313"/>
                  </a:lnTo>
                  <a:lnTo>
                    <a:pt x="282113" y="2483313"/>
                  </a:lnTo>
                  <a:lnTo>
                    <a:pt x="282113" y="2479693"/>
                  </a:lnTo>
                  <a:lnTo>
                    <a:pt x="282113" y="2479693"/>
                  </a:lnTo>
                  <a:lnTo>
                    <a:pt x="282113" y="2476074"/>
                  </a:lnTo>
                  <a:lnTo>
                    <a:pt x="282875" y="2476074"/>
                  </a:lnTo>
                  <a:lnTo>
                    <a:pt x="282875" y="2472359"/>
                  </a:lnTo>
                  <a:lnTo>
                    <a:pt x="285352" y="2472359"/>
                  </a:lnTo>
                  <a:lnTo>
                    <a:pt x="285352" y="2468740"/>
                  </a:lnTo>
                  <a:lnTo>
                    <a:pt x="286971" y="2468740"/>
                  </a:lnTo>
                  <a:lnTo>
                    <a:pt x="286971" y="2465120"/>
                  </a:lnTo>
                  <a:lnTo>
                    <a:pt x="286971" y="2465120"/>
                  </a:lnTo>
                  <a:lnTo>
                    <a:pt x="286971" y="2461501"/>
                  </a:lnTo>
                  <a:lnTo>
                    <a:pt x="287733" y="2461501"/>
                  </a:lnTo>
                  <a:lnTo>
                    <a:pt x="287733" y="2457881"/>
                  </a:lnTo>
                  <a:lnTo>
                    <a:pt x="290209" y="2457881"/>
                  </a:lnTo>
                  <a:lnTo>
                    <a:pt x="290209" y="2454262"/>
                  </a:lnTo>
                  <a:lnTo>
                    <a:pt x="290971" y="2454262"/>
                  </a:lnTo>
                  <a:lnTo>
                    <a:pt x="290971" y="2450642"/>
                  </a:lnTo>
                  <a:lnTo>
                    <a:pt x="291829" y="2450642"/>
                  </a:lnTo>
                  <a:lnTo>
                    <a:pt x="291829" y="2447023"/>
                  </a:lnTo>
                  <a:lnTo>
                    <a:pt x="291829" y="2447023"/>
                  </a:lnTo>
                  <a:lnTo>
                    <a:pt x="291829" y="2443403"/>
                  </a:lnTo>
                  <a:lnTo>
                    <a:pt x="293448" y="2443403"/>
                  </a:lnTo>
                  <a:lnTo>
                    <a:pt x="293448" y="2439784"/>
                  </a:lnTo>
                  <a:lnTo>
                    <a:pt x="293448" y="2439784"/>
                  </a:lnTo>
                  <a:lnTo>
                    <a:pt x="293448" y="2436164"/>
                  </a:lnTo>
                  <a:lnTo>
                    <a:pt x="295067" y="2436164"/>
                  </a:lnTo>
                  <a:lnTo>
                    <a:pt x="295067" y="2432545"/>
                  </a:lnTo>
                  <a:lnTo>
                    <a:pt x="295829" y="2432545"/>
                  </a:lnTo>
                  <a:lnTo>
                    <a:pt x="295829" y="2428925"/>
                  </a:lnTo>
                  <a:lnTo>
                    <a:pt x="296687" y="2428925"/>
                  </a:lnTo>
                  <a:lnTo>
                    <a:pt x="296687" y="2425306"/>
                  </a:lnTo>
                  <a:lnTo>
                    <a:pt x="297449" y="2425306"/>
                  </a:lnTo>
                  <a:lnTo>
                    <a:pt x="297449" y="2421686"/>
                  </a:lnTo>
                  <a:lnTo>
                    <a:pt x="298306" y="2421686"/>
                  </a:lnTo>
                  <a:lnTo>
                    <a:pt x="298306" y="2418066"/>
                  </a:lnTo>
                  <a:lnTo>
                    <a:pt x="299925" y="2418066"/>
                  </a:lnTo>
                  <a:lnTo>
                    <a:pt x="299925" y="2414447"/>
                  </a:lnTo>
                  <a:lnTo>
                    <a:pt x="299925" y="2414447"/>
                  </a:lnTo>
                  <a:lnTo>
                    <a:pt x="299925" y="2410732"/>
                  </a:lnTo>
                  <a:lnTo>
                    <a:pt x="300687" y="2410732"/>
                  </a:lnTo>
                  <a:lnTo>
                    <a:pt x="300687" y="2407113"/>
                  </a:lnTo>
                  <a:lnTo>
                    <a:pt x="301449" y="2407113"/>
                  </a:lnTo>
                  <a:lnTo>
                    <a:pt x="301449" y="2403493"/>
                  </a:lnTo>
                  <a:lnTo>
                    <a:pt x="302306" y="2403493"/>
                  </a:lnTo>
                  <a:lnTo>
                    <a:pt x="302306" y="2399874"/>
                  </a:lnTo>
                  <a:lnTo>
                    <a:pt x="303068" y="2399874"/>
                  </a:lnTo>
                  <a:lnTo>
                    <a:pt x="303068" y="2396254"/>
                  </a:lnTo>
                  <a:lnTo>
                    <a:pt x="303925" y="2396254"/>
                  </a:lnTo>
                  <a:lnTo>
                    <a:pt x="303925" y="2392635"/>
                  </a:lnTo>
                  <a:lnTo>
                    <a:pt x="303925" y="2392635"/>
                  </a:lnTo>
                  <a:lnTo>
                    <a:pt x="303925" y="2389015"/>
                  </a:lnTo>
                  <a:lnTo>
                    <a:pt x="304687" y="2389015"/>
                  </a:lnTo>
                  <a:lnTo>
                    <a:pt x="304687" y="2385396"/>
                  </a:lnTo>
                  <a:lnTo>
                    <a:pt x="305545" y="2385396"/>
                  </a:lnTo>
                  <a:lnTo>
                    <a:pt x="305545" y="2381776"/>
                  </a:lnTo>
                  <a:lnTo>
                    <a:pt x="305545" y="2381776"/>
                  </a:lnTo>
                  <a:lnTo>
                    <a:pt x="305545" y="2378157"/>
                  </a:lnTo>
                  <a:lnTo>
                    <a:pt x="307164" y="2378157"/>
                  </a:lnTo>
                  <a:lnTo>
                    <a:pt x="307164" y="2374537"/>
                  </a:lnTo>
                  <a:lnTo>
                    <a:pt x="308783" y="2374537"/>
                  </a:lnTo>
                  <a:lnTo>
                    <a:pt x="308783" y="2370918"/>
                  </a:lnTo>
                  <a:lnTo>
                    <a:pt x="308783" y="2370918"/>
                  </a:lnTo>
                  <a:lnTo>
                    <a:pt x="308783" y="2367298"/>
                  </a:lnTo>
                  <a:lnTo>
                    <a:pt x="309545" y="2367298"/>
                  </a:lnTo>
                  <a:lnTo>
                    <a:pt x="309545" y="2363679"/>
                  </a:lnTo>
                  <a:lnTo>
                    <a:pt x="309545" y="2363679"/>
                  </a:lnTo>
                  <a:lnTo>
                    <a:pt x="309545" y="2360059"/>
                  </a:lnTo>
                  <a:lnTo>
                    <a:pt x="310403" y="2360059"/>
                  </a:lnTo>
                  <a:lnTo>
                    <a:pt x="310403" y="2356440"/>
                  </a:lnTo>
                  <a:lnTo>
                    <a:pt x="310403" y="2356440"/>
                  </a:lnTo>
                  <a:lnTo>
                    <a:pt x="310403" y="2352725"/>
                  </a:lnTo>
                  <a:lnTo>
                    <a:pt x="311165" y="2352725"/>
                  </a:lnTo>
                  <a:lnTo>
                    <a:pt x="311165" y="2349106"/>
                  </a:lnTo>
                  <a:lnTo>
                    <a:pt x="312022" y="2349106"/>
                  </a:lnTo>
                  <a:lnTo>
                    <a:pt x="312022" y="2345486"/>
                  </a:lnTo>
                  <a:lnTo>
                    <a:pt x="312784" y="2345486"/>
                  </a:lnTo>
                  <a:lnTo>
                    <a:pt x="312784" y="2341866"/>
                  </a:lnTo>
                  <a:lnTo>
                    <a:pt x="313641" y="2341866"/>
                  </a:lnTo>
                  <a:lnTo>
                    <a:pt x="313641" y="2338247"/>
                  </a:lnTo>
                  <a:lnTo>
                    <a:pt x="314403" y="2338247"/>
                  </a:lnTo>
                  <a:lnTo>
                    <a:pt x="314403" y="2334628"/>
                  </a:lnTo>
                  <a:lnTo>
                    <a:pt x="314403" y="2334628"/>
                  </a:lnTo>
                  <a:lnTo>
                    <a:pt x="314403" y="2331008"/>
                  </a:lnTo>
                  <a:lnTo>
                    <a:pt x="316879" y="2331008"/>
                  </a:lnTo>
                  <a:lnTo>
                    <a:pt x="316879" y="2327389"/>
                  </a:lnTo>
                  <a:lnTo>
                    <a:pt x="319261" y="2327389"/>
                  </a:lnTo>
                  <a:lnTo>
                    <a:pt x="319261" y="2323769"/>
                  </a:lnTo>
                  <a:lnTo>
                    <a:pt x="320880" y="2323769"/>
                  </a:lnTo>
                  <a:lnTo>
                    <a:pt x="320880" y="2320149"/>
                  </a:lnTo>
                  <a:lnTo>
                    <a:pt x="321737" y="2320149"/>
                  </a:lnTo>
                  <a:lnTo>
                    <a:pt x="321737" y="2316530"/>
                  </a:lnTo>
                  <a:lnTo>
                    <a:pt x="321737" y="2316530"/>
                  </a:lnTo>
                  <a:lnTo>
                    <a:pt x="321737" y="2312911"/>
                  </a:lnTo>
                  <a:lnTo>
                    <a:pt x="322499" y="2312911"/>
                  </a:lnTo>
                  <a:lnTo>
                    <a:pt x="322499" y="2309291"/>
                  </a:lnTo>
                  <a:lnTo>
                    <a:pt x="323357" y="2309291"/>
                  </a:lnTo>
                  <a:lnTo>
                    <a:pt x="323357" y="2305672"/>
                  </a:lnTo>
                  <a:lnTo>
                    <a:pt x="324119" y="2305672"/>
                  </a:lnTo>
                  <a:lnTo>
                    <a:pt x="324119" y="2302052"/>
                  </a:lnTo>
                  <a:lnTo>
                    <a:pt x="324119" y="2302052"/>
                  </a:lnTo>
                  <a:lnTo>
                    <a:pt x="324119" y="2298433"/>
                  </a:lnTo>
                  <a:lnTo>
                    <a:pt x="324976" y="2298433"/>
                  </a:lnTo>
                  <a:lnTo>
                    <a:pt x="324976" y="2294813"/>
                  </a:lnTo>
                  <a:lnTo>
                    <a:pt x="327357" y="2294813"/>
                  </a:lnTo>
                  <a:lnTo>
                    <a:pt x="327357" y="2291098"/>
                  </a:lnTo>
                  <a:lnTo>
                    <a:pt x="328976" y="2291098"/>
                  </a:lnTo>
                  <a:lnTo>
                    <a:pt x="328976" y="2287479"/>
                  </a:lnTo>
                  <a:lnTo>
                    <a:pt x="328976" y="2287479"/>
                  </a:lnTo>
                  <a:lnTo>
                    <a:pt x="328976" y="2283859"/>
                  </a:lnTo>
                  <a:lnTo>
                    <a:pt x="329738" y="2283859"/>
                  </a:lnTo>
                  <a:lnTo>
                    <a:pt x="329738" y="2280240"/>
                  </a:lnTo>
                  <a:lnTo>
                    <a:pt x="331358" y="2280240"/>
                  </a:lnTo>
                  <a:lnTo>
                    <a:pt x="331358" y="2276620"/>
                  </a:lnTo>
                  <a:lnTo>
                    <a:pt x="332215" y="2276620"/>
                  </a:lnTo>
                  <a:lnTo>
                    <a:pt x="332215" y="2273001"/>
                  </a:lnTo>
                  <a:lnTo>
                    <a:pt x="334596" y="2273001"/>
                  </a:lnTo>
                  <a:lnTo>
                    <a:pt x="334596" y="2269381"/>
                  </a:lnTo>
                  <a:lnTo>
                    <a:pt x="334596" y="2269381"/>
                  </a:lnTo>
                  <a:lnTo>
                    <a:pt x="334596" y="2265762"/>
                  </a:lnTo>
                  <a:lnTo>
                    <a:pt x="337834" y="2265762"/>
                  </a:lnTo>
                  <a:lnTo>
                    <a:pt x="337834" y="2262142"/>
                  </a:lnTo>
                  <a:lnTo>
                    <a:pt x="338692" y="2262142"/>
                  </a:lnTo>
                  <a:lnTo>
                    <a:pt x="338692" y="2258523"/>
                  </a:lnTo>
                  <a:lnTo>
                    <a:pt x="339454" y="2258523"/>
                  </a:lnTo>
                  <a:lnTo>
                    <a:pt x="339454" y="2254903"/>
                  </a:lnTo>
                  <a:lnTo>
                    <a:pt x="339454" y="2254903"/>
                  </a:lnTo>
                  <a:lnTo>
                    <a:pt x="339454" y="2251284"/>
                  </a:lnTo>
                  <a:lnTo>
                    <a:pt x="341073" y="2251284"/>
                  </a:lnTo>
                  <a:lnTo>
                    <a:pt x="341073" y="2247664"/>
                  </a:lnTo>
                  <a:lnTo>
                    <a:pt x="341073" y="2247664"/>
                  </a:lnTo>
                  <a:lnTo>
                    <a:pt x="341073" y="2244045"/>
                  </a:lnTo>
                  <a:lnTo>
                    <a:pt x="341073" y="2244045"/>
                  </a:lnTo>
                  <a:lnTo>
                    <a:pt x="341073" y="2240425"/>
                  </a:lnTo>
                  <a:lnTo>
                    <a:pt x="341930" y="2240425"/>
                  </a:lnTo>
                  <a:lnTo>
                    <a:pt x="341930" y="2236806"/>
                  </a:lnTo>
                  <a:lnTo>
                    <a:pt x="341930" y="2236806"/>
                  </a:lnTo>
                  <a:lnTo>
                    <a:pt x="341930" y="2233186"/>
                  </a:lnTo>
                  <a:lnTo>
                    <a:pt x="341930" y="2233186"/>
                  </a:lnTo>
                  <a:lnTo>
                    <a:pt x="341930" y="2229472"/>
                  </a:lnTo>
                  <a:lnTo>
                    <a:pt x="343549" y="2229472"/>
                  </a:lnTo>
                  <a:lnTo>
                    <a:pt x="343549" y="2225852"/>
                  </a:lnTo>
                  <a:lnTo>
                    <a:pt x="343549" y="2225852"/>
                  </a:lnTo>
                  <a:lnTo>
                    <a:pt x="343549" y="2222233"/>
                  </a:lnTo>
                  <a:lnTo>
                    <a:pt x="344312" y="2222233"/>
                  </a:lnTo>
                  <a:lnTo>
                    <a:pt x="344312" y="2218613"/>
                  </a:lnTo>
                  <a:lnTo>
                    <a:pt x="345169" y="2218613"/>
                  </a:lnTo>
                  <a:lnTo>
                    <a:pt x="345169" y="2214994"/>
                  </a:lnTo>
                  <a:lnTo>
                    <a:pt x="345931" y="2214994"/>
                  </a:lnTo>
                  <a:lnTo>
                    <a:pt x="345931" y="2211374"/>
                  </a:lnTo>
                  <a:lnTo>
                    <a:pt x="345931" y="2211374"/>
                  </a:lnTo>
                  <a:lnTo>
                    <a:pt x="345931" y="2207755"/>
                  </a:lnTo>
                  <a:lnTo>
                    <a:pt x="345931" y="2207755"/>
                  </a:lnTo>
                  <a:lnTo>
                    <a:pt x="345931" y="2204135"/>
                  </a:lnTo>
                  <a:lnTo>
                    <a:pt x="346788" y="2204135"/>
                  </a:lnTo>
                  <a:lnTo>
                    <a:pt x="346788" y="2200516"/>
                  </a:lnTo>
                  <a:lnTo>
                    <a:pt x="348407" y="2200516"/>
                  </a:lnTo>
                  <a:lnTo>
                    <a:pt x="348407" y="2196896"/>
                  </a:lnTo>
                  <a:lnTo>
                    <a:pt x="348407" y="2196896"/>
                  </a:lnTo>
                  <a:lnTo>
                    <a:pt x="348407" y="2193277"/>
                  </a:lnTo>
                  <a:lnTo>
                    <a:pt x="350788" y="2193277"/>
                  </a:lnTo>
                  <a:lnTo>
                    <a:pt x="350788" y="2189657"/>
                  </a:lnTo>
                  <a:lnTo>
                    <a:pt x="350788" y="2189657"/>
                  </a:lnTo>
                  <a:lnTo>
                    <a:pt x="350788" y="2186038"/>
                  </a:lnTo>
                  <a:lnTo>
                    <a:pt x="351550" y="2186038"/>
                  </a:lnTo>
                  <a:lnTo>
                    <a:pt x="351550" y="2182418"/>
                  </a:lnTo>
                  <a:lnTo>
                    <a:pt x="353170" y="2182418"/>
                  </a:lnTo>
                  <a:lnTo>
                    <a:pt x="353170" y="2178799"/>
                  </a:lnTo>
                  <a:lnTo>
                    <a:pt x="353170" y="2178799"/>
                  </a:lnTo>
                  <a:lnTo>
                    <a:pt x="353170" y="2175179"/>
                  </a:lnTo>
                  <a:lnTo>
                    <a:pt x="353170" y="2175179"/>
                  </a:lnTo>
                  <a:lnTo>
                    <a:pt x="353170" y="2171560"/>
                  </a:lnTo>
                  <a:lnTo>
                    <a:pt x="354789" y="2171560"/>
                  </a:lnTo>
                  <a:lnTo>
                    <a:pt x="354789" y="2167845"/>
                  </a:lnTo>
                  <a:lnTo>
                    <a:pt x="354789" y="2167845"/>
                  </a:lnTo>
                  <a:lnTo>
                    <a:pt x="354789" y="2164225"/>
                  </a:lnTo>
                  <a:lnTo>
                    <a:pt x="355646" y="2164225"/>
                  </a:lnTo>
                  <a:lnTo>
                    <a:pt x="355646" y="2160606"/>
                  </a:lnTo>
                  <a:lnTo>
                    <a:pt x="356408" y="2160606"/>
                  </a:lnTo>
                  <a:lnTo>
                    <a:pt x="356408" y="2156986"/>
                  </a:lnTo>
                  <a:lnTo>
                    <a:pt x="356408" y="2156986"/>
                  </a:lnTo>
                  <a:lnTo>
                    <a:pt x="356408" y="2153367"/>
                  </a:lnTo>
                  <a:lnTo>
                    <a:pt x="358028" y="2153367"/>
                  </a:lnTo>
                  <a:lnTo>
                    <a:pt x="358028" y="2149747"/>
                  </a:lnTo>
                  <a:lnTo>
                    <a:pt x="358885" y="2149747"/>
                  </a:lnTo>
                  <a:lnTo>
                    <a:pt x="358885" y="2146128"/>
                  </a:lnTo>
                  <a:lnTo>
                    <a:pt x="359647" y="2146128"/>
                  </a:lnTo>
                  <a:lnTo>
                    <a:pt x="359647" y="2142508"/>
                  </a:lnTo>
                  <a:lnTo>
                    <a:pt x="359647" y="2142508"/>
                  </a:lnTo>
                  <a:lnTo>
                    <a:pt x="359647" y="2138889"/>
                  </a:lnTo>
                  <a:lnTo>
                    <a:pt x="360504" y="2138889"/>
                  </a:lnTo>
                  <a:lnTo>
                    <a:pt x="360504" y="2135269"/>
                  </a:lnTo>
                  <a:lnTo>
                    <a:pt x="360504" y="2135269"/>
                  </a:lnTo>
                  <a:lnTo>
                    <a:pt x="360504" y="2131650"/>
                  </a:lnTo>
                  <a:lnTo>
                    <a:pt x="361266" y="2131650"/>
                  </a:lnTo>
                  <a:lnTo>
                    <a:pt x="361266" y="2128030"/>
                  </a:lnTo>
                  <a:lnTo>
                    <a:pt x="362123" y="2128030"/>
                  </a:lnTo>
                  <a:lnTo>
                    <a:pt x="362123" y="2124411"/>
                  </a:lnTo>
                  <a:lnTo>
                    <a:pt x="362885" y="2124411"/>
                  </a:lnTo>
                  <a:lnTo>
                    <a:pt x="362885" y="2120791"/>
                  </a:lnTo>
                  <a:lnTo>
                    <a:pt x="363742" y="2120791"/>
                  </a:lnTo>
                  <a:lnTo>
                    <a:pt x="363742" y="2117172"/>
                  </a:lnTo>
                  <a:lnTo>
                    <a:pt x="363742" y="2117172"/>
                  </a:lnTo>
                  <a:lnTo>
                    <a:pt x="363742" y="2113552"/>
                  </a:lnTo>
                  <a:lnTo>
                    <a:pt x="366124" y="2113552"/>
                  </a:lnTo>
                  <a:lnTo>
                    <a:pt x="366124" y="2109933"/>
                  </a:lnTo>
                  <a:lnTo>
                    <a:pt x="366124" y="2109933"/>
                  </a:lnTo>
                  <a:lnTo>
                    <a:pt x="366124" y="2106218"/>
                  </a:lnTo>
                  <a:lnTo>
                    <a:pt x="366981" y="2106218"/>
                  </a:lnTo>
                  <a:lnTo>
                    <a:pt x="366981" y="2102599"/>
                  </a:lnTo>
                  <a:lnTo>
                    <a:pt x="369362" y="2102599"/>
                  </a:lnTo>
                  <a:lnTo>
                    <a:pt x="369362" y="2098979"/>
                  </a:lnTo>
                  <a:lnTo>
                    <a:pt x="370982" y="2098979"/>
                  </a:lnTo>
                  <a:lnTo>
                    <a:pt x="370982" y="2095360"/>
                  </a:lnTo>
                  <a:lnTo>
                    <a:pt x="370982" y="2095360"/>
                  </a:lnTo>
                  <a:lnTo>
                    <a:pt x="370982" y="2091740"/>
                  </a:lnTo>
                  <a:lnTo>
                    <a:pt x="373458" y="2091740"/>
                  </a:lnTo>
                  <a:lnTo>
                    <a:pt x="373458" y="2088121"/>
                  </a:lnTo>
                  <a:lnTo>
                    <a:pt x="374982" y="2088121"/>
                  </a:lnTo>
                  <a:lnTo>
                    <a:pt x="374982" y="2084501"/>
                  </a:lnTo>
                  <a:lnTo>
                    <a:pt x="375839" y="2084501"/>
                  </a:lnTo>
                  <a:lnTo>
                    <a:pt x="375839" y="2080882"/>
                  </a:lnTo>
                  <a:lnTo>
                    <a:pt x="376601" y="2080882"/>
                  </a:lnTo>
                  <a:lnTo>
                    <a:pt x="376601" y="2077262"/>
                  </a:lnTo>
                  <a:lnTo>
                    <a:pt x="378220" y="2077262"/>
                  </a:lnTo>
                  <a:lnTo>
                    <a:pt x="378220" y="2073643"/>
                  </a:lnTo>
                  <a:lnTo>
                    <a:pt x="379078" y="2073643"/>
                  </a:lnTo>
                  <a:lnTo>
                    <a:pt x="379078" y="2070023"/>
                  </a:lnTo>
                  <a:lnTo>
                    <a:pt x="379078" y="2070023"/>
                  </a:lnTo>
                  <a:lnTo>
                    <a:pt x="379078" y="2066404"/>
                  </a:lnTo>
                  <a:lnTo>
                    <a:pt x="379840" y="2066404"/>
                  </a:lnTo>
                  <a:lnTo>
                    <a:pt x="379840" y="2062784"/>
                  </a:lnTo>
                  <a:lnTo>
                    <a:pt x="379840" y="2062784"/>
                  </a:lnTo>
                  <a:lnTo>
                    <a:pt x="379840" y="2059164"/>
                  </a:lnTo>
                  <a:lnTo>
                    <a:pt x="379840" y="2059164"/>
                  </a:lnTo>
                  <a:lnTo>
                    <a:pt x="379840" y="2055545"/>
                  </a:lnTo>
                  <a:lnTo>
                    <a:pt x="380697" y="2055545"/>
                  </a:lnTo>
                  <a:lnTo>
                    <a:pt x="380697" y="2051926"/>
                  </a:lnTo>
                  <a:lnTo>
                    <a:pt x="381459" y="2051926"/>
                  </a:lnTo>
                  <a:lnTo>
                    <a:pt x="381459" y="2048306"/>
                  </a:lnTo>
                  <a:lnTo>
                    <a:pt x="383078" y="2048306"/>
                  </a:lnTo>
                  <a:lnTo>
                    <a:pt x="383078" y="2044591"/>
                  </a:lnTo>
                  <a:lnTo>
                    <a:pt x="384698" y="2044591"/>
                  </a:lnTo>
                  <a:lnTo>
                    <a:pt x="384698" y="2040972"/>
                  </a:lnTo>
                  <a:lnTo>
                    <a:pt x="384698" y="2040972"/>
                  </a:lnTo>
                  <a:lnTo>
                    <a:pt x="384698" y="2037352"/>
                  </a:lnTo>
                  <a:lnTo>
                    <a:pt x="384698" y="2037352"/>
                  </a:lnTo>
                  <a:lnTo>
                    <a:pt x="384698" y="2033733"/>
                  </a:lnTo>
                  <a:lnTo>
                    <a:pt x="385555" y="2033733"/>
                  </a:lnTo>
                  <a:lnTo>
                    <a:pt x="385555" y="2030113"/>
                  </a:lnTo>
                  <a:lnTo>
                    <a:pt x="385555" y="2030113"/>
                  </a:lnTo>
                  <a:lnTo>
                    <a:pt x="385555" y="2026494"/>
                  </a:lnTo>
                  <a:lnTo>
                    <a:pt x="387174" y="2026494"/>
                  </a:lnTo>
                  <a:lnTo>
                    <a:pt x="387174" y="2022874"/>
                  </a:lnTo>
                  <a:lnTo>
                    <a:pt x="389555" y="2022874"/>
                  </a:lnTo>
                  <a:lnTo>
                    <a:pt x="389555" y="2019255"/>
                  </a:lnTo>
                  <a:lnTo>
                    <a:pt x="392032" y="2019255"/>
                  </a:lnTo>
                  <a:lnTo>
                    <a:pt x="392032" y="2015635"/>
                  </a:lnTo>
                  <a:lnTo>
                    <a:pt x="392794" y="2015635"/>
                  </a:lnTo>
                  <a:lnTo>
                    <a:pt x="392794" y="2012016"/>
                  </a:lnTo>
                  <a:lnTo>
                    <a:pt x="393651" y="2012016"/>
                  </a:lnTo>
                  <a:lnTo>
                    <a:pt x="393651" y="2008396"/>
                  </a:lnTo>
                  <a:lnTo>
                    <a:pt x="394413" y="2008396"/>
                  </a:lnTo>
                  <a:lnTo>
                    <a:pt x="394413" y="2004777"/>
                  </a:lnTo>
                  <a:lnTo>
                    <a:pt x="396032" y="2004777"/>
                  </a:lnTo>
                  <a:lnTo>
                    <a:pt x="396032" y="2001157"/>
                  </a:lnTo>
                  <a:lnTo>
                    <a:pt x="396032" y="2001157"/>
                  </a:lnTo>
                  <a:lnTo>
                    <a:pt x="396032" y="1997538"/>
                  </a:lnTo>
                  <a:lnTo>
                    <a:pt x="397651" y="1997538"/>
                  </a:lnTo>
                  <a:lnTo>
                    <a:pt x="397651" y="1993918"/>
                  </a:lnTo>
                  <a:lnTo>
                    <a:pt x="397651" y="1993918"/>
                  </a:lnTo>
                  <a:lnTo>
                    <a:pt x="397651" y="1990299"/>
                  </a:lnTo>
                  <a:lnTo>
                    <a:pt x="400033" y="1990299"/>
                  </a:lnTo>
                  <a:lnTo>
                    <a:pt x="400033" y="1986679"/>
                  </a:lnTo>
                  <a:lnTo>
                    <a:pt x="400890" y="1986679"/>
                  </a:lnTo>
                  <a:lnTo>
                    <a:pt x="400890" y="1982964"/>
                  </a:lnTo>
                  <a:lnTo>
                    <a:pt x="401652" y="1982964"/>
                  </a:lnTo>
                  <a:lnTo>
                    <a:pt x="401652" y="1979345"/>
                  </a:lnTo>
                  <a:lnTo>
                    <a:pt x="406510" y="1979345"/>
                  </a:lnTo>
                  <a:lnTo>
                    <a:pt x="406510" y="1975726"/>
                  </a:lnTo>
                  <a:lnTo>
                    <a:pt x="406510" y="1975726"/>
                  </a:lnTo>
                  <a:lnTo>
                    <a:pt x="406510" y="1972106"/>
                  </a:lnTo>
                  <a:lnTo>
                    <a:pt x="406510" y="1972106"/>
                  </a:lnTo>
                  <a:lnTo>
                    <a:pt x="406510" y="1968487"/>
                  </a:lnTo>
                  <a:lnTo>
                    <a:pt x="407367" y="1968487"/>
                  </a:lnTo>
                  <a:lnTo>
                    <a:pt x="407367" y="1964867"/>
                  </a:lnTo>
                  <a:lnTo>
                    <a:pt x="408986" y="1964867"/>
                  </a:lnTo>
                  <a:lnTo>
                    <a:pt x="408986" y="1961248"/>
                  </a:lnTo>
                  <a:lnTo>
                    <a:pt x="409748" y="1961248"/>
                  </a:lnTo>
                  <a:lnTo>
                    <a:pt x="409748" y="1957628"/>
                  </a:lnTo>
                  <a:lnTo>
                    <a:pt x="409748" y="1957628"/>
                  </a:lnTo>
                  <a:lnTo>
                    <a:pt x="409748" y="1954009"/>
                  </a:lnTo>
                  <a:lnTo>
                    <a:pt x="409748" y="1954009"/>
                  </a:lnTo>
                  <a:lnTo>
                    <a:pt x="409748" y="1950389"/>
                  </a:lnTo>
                  <a:lnTo>
                    <a:pt x="411367" y="1950389"/>
                  </a:lnTo>
                  <a:lnTo>
                    <a:pt x="411367" y="1946770"/>
                  </a:lnTo>
                  <a:lnTo>
                    <a:pt x="412225" y="1946770"/>
                  </a:lnTo>
                  <a:lnTo>
                    <a:pt x="412225" y="1943150"/>
                  </a:lnTo>
                  <a:lnTo>
                    <a:pt x="412987" y="1943150"/>
                  </a:lnTo>
                  <a:lnTo>
                    <a:pt x="412987" y="1939531"/>
                  </a:lnTo>
                  <a:lnTo>
                    <a:pt x="414606" y="1939531"/>
                  </a:lnTo>
                  <a:lnTo>
                    <a:pt x="414606" y="1935911"/>
                  </a:lnTo>
                  <a:lnTo>
                    <a:pt x="415463" y="1935911"/>
                  </a:lnTo>
                  <a:lnTo>
                    <a:pt x="415463" y="1932292"/>
                  </a:lnTo>
                  <a:lnTo>
                    <a:pt x="415463" y="1932292"/>
                  </a:lnTo>
                  <a:lnTo>
                    <a:pt x="415463" y="1928672"/>
                  </a:lnTo>
                  <a:lnTo>
                    <a:pt x="415463" y="1928672"/>
                  </a:lnTo>
                  <a:lnTo>
                    <a:pt x="415463" y="1924957"/>
                  </a:lnTo>
                  <a:lnTo>
                    <a:pt x="416225" y="1924957"/>
                  </a:lnTo>
                  <a:lnTo>
                    <a:pt x="416225" y="1921338"/>
                  </a:lnTo>
                  <a:lnTo>
                    <a:pt x="417083" y="1921338"/>
                  </a:lnTo>
                  <a:lnTo>
                    <a:pt x="417083" y="1917718"/>
                  </a:lnTo>
                  <a:lnTo>
                    <a:pt x="419464" y="1917718"/>
                  </a:lnTo>
                  <a:lnTo>
                    <a:pt x="419464" y="1914099"/>
                  </a:lnTo>
                  <a:lnTo>
                    <a:pt x="419464" y="1914099"/>
                  </a:lnTo>
                  <a:lnTo>
                    <a:pt x="419464" y="1910479"/>
                  </a:lnTo>
                  <a:lnTo>
                    <a:pt x="420321" y="1910479"/>
                  </a:lnTo>
                  <a:lnTo>
                    <a:pt x="420321" y="1906860"/>
                  </a:lnTo>
                  <a:lnTo>
                    <a:pt x="421083" y="1906860"/>
                  </a:lnTo>
                  <a:lnTo>
                    <a:pt x="421083" y="1903240"/>
                  </a:lnTo>
                  <a:lnTo>
                    <a:pt x="421083" y="1903240"/>
                  </a:lnTo>
                  <a:lnTo>
                    <a:pt x="421083" y="1899621"/>
                  </a:lnTo>
                  <a:lnTo>
                    <a:pt x="424321" y="1899621"/>
                  </a:lnTo>
                  <a:lnTo>
                    <a:pt x="424321" y="1896001"/>
                  </a:lnTo>
                  <a:lnTo>
                    <a:pt x="424321" y="1896001"/>
                  </a:lnTo>
                  <a:lnTo>
                    <a:pt x="424321" y="1892382"/>
                  </a:lnTo>
                  <a:lnTo>
                    <a:pt x="425083" y="1892382"/>
                  </a:lnTo>
                  <a:lnTo>
                    <a:pt x="425083" y="1888762"/>
                  </a:lnTo>
                  <a:lnTo>
                    <a:pt x="425083" y="1888762"/>
                  </a:lnTo>
                  <a:lnTo>
                    <a:pt x="425083" y="1885143"/>
                  </a:lnTo>
                  <a:lnTo>
                    <a:pt x="425941" y="1885143"/>
                  </a:lnTo>
                  <a:lnTo>
                    <a:pt x="425941" y="1881523"/>
                  </a:lnTo>
                  <a:lnTo>
                    <a:pt x="425941" y="1881523"/>
                  </a:lnTo>
                  <a:lnTo>
                    <a:pt x="425941" y="1877904"/>
                  </a:lnTo>
                  <a:lnTo>
                    <a:pt x="429179" y="1877904"/>
                  </a:lnTo>
                  <a:lnTo>
                    <a:pt x="429179" y="1874284"/>
                  </a:lnTo>
                  <a:lnTo>
                    <a:pt x="429179" y="1874284"/>
                  </a:lnTo>
                  <a:lnTo>
                    <a:pt x="429179" y="1870665"/>
                  </a:lnTo>
                  <a:lnTo>
                    <a:pt x="429941" y="1870665"/>
                  </a:lnTo>
                  <a:lnTo>
                    <a:pt x="429941" y="1867045"/>
                  </a:lnTo>
                  <a:lnTo>
                    <a:pt x="430799" y="1867045"/>
                  </a:lnTo>
                  <a:lnTo>
                    <a:pt x="430799" y="1863331"/>
                  </a:lnTo>
                  <a:lnTo>
                    <a:pt x="430799" y="1863331"/>
                  </a:lnTo>
                  <a:lnTo>
                    <a:pt x="430799" y="1859711"/>
                  </a:lnTo>
                  <a:lnTo>
                    <a:pt x="434037" y="1859711"/>
                  </a:lnTo>
                  <a:lnTo>
                    <a:pt x="434037" y="1856092"/>
                  </a:lnTo>
                  <a:lnTo>
                    <a:pt x="436418" y="1856092"/>
                  </a:lnTo>
                  <a:lnTo>
                    <a:pt x="436418" y="1852472"/>
                  </a:lnTo>
                  <a:lnTo>
                    <a:pt x="436418" y="1852472"/>
                  </a:lnTo>
                  <a:lnTo>
                    <a:pt x="436418" y="1848853"/>
                  </a:lnTo>
                  <a:lnTo>
                    <a:pt x="438037" y="1848853"/>
                  </a:lnTo>
                  <a:lnTo>
                    <a:pt x="438037" y="1845233"/>
                  </a:lnTo>
                  <a:lnTo>
                    <a:pt x="438037" y="1845233"/>
                  </a:lnTo>
                  <a:lnTo>
                    <a:pt x="438037" y="1841614"/>
                  </a:lnTo>
                  <a:lnTo>
                    <a:pt x="439657" y="1841614"/>
                  </a:lnTo>
                  <a:lnTo>
                    <a:pt x="439657" y="1837994"/>
                  </a:lnTo>
                  <a:lnTo>
                    <a:pt x="439657" y="1837994"/>
                  </a:lnTo>
                  <a:lnTo>
                    <a:pt x="439657" y="1834375"/>
                  </a:lnTo>
                  <a:lnTo>
                    <a:pt x="440514" y="1834375"/>
                  </a:lnTo>
                  <a:lnTo>
                    <a:pt x="440514" y="1830755"/>
                  </a:lnTo>
                  <a:lnTo>
                    <a:pt x="442133" y="1830755"/>
                  </a:lnTo>
                  <a:lnTo>
                    <a:pt x="442133" y="1827136"/>
                  </a:lnTo>
                  <a:lnTo>
                    <a:pt x="442133" y="1827136"/>
                  </a:lnTo>
                  <a:lnTo>
                    <a:pt x="442133" y="1823516"/>
                  </a:lnTo>
                  <a:lnTo>
                    <a:pt x="443753" y="1823516"/>
                  </a:lnTo>
                  <a:lnTo>
                    <a:pt x="443753" y="1819897"/>
                  </a:lnTo>
                  <a:lnTo>
                    <a:pt x="444515" y="1819897"/>
                  </a:lnTo>
                  <a:lnTo>
                    <a:pt x="444515" y="1816277"/>
                  </a:lnTo>
                  <a:lnTo>
                    <a:pt x="445372" y="1816277"/>
                  </a:lnTo>
                  <a:lnTo>
                    <a:pt x="445372" y="1812658"/>
                  </a:lnTo>
                  <a:lnTo>
                    <a:pt x="449372" y="1812658"/>
                  </a:lnTo>
                  <a:lnTo>
                    <a:pt x="449372" y="1809038"/>
                  </a:lnTo>
                  <a:lnTo>
                    <a:pt x="450991" y="1809038"/>
                  </a:lnTo>
                  <a:lnTo>
                    <a:pt x="450991" y="1805418"/>
                  </a:lnTo>
                  <a:lnTo>
                    <a:pt x="451753" y="1805418"/>
                  </a:lnTo>
                  <a:lnTo>
                    <a:pt x="451753" y="1801704"/>
                  </a:lnTo>
                  <a:lnTo>
                    <a:pt x="453373" y="1801704"/>
                  </a:lnTo>
                  <a:lnTo>
                    <a:pt x="453373" y="1798084"/>
                  </a:lnTo>
                  <a:lnTo>
                    <a:pt x="460707" y="1798084"/>
                  </a:lnTo>
                  <a:lnTo>
                    <a:pt x="460707" y="1794465"/>
                  </a:lnTo>
                  <a:lnTo>
                    <a:pt x="461469" y="1794465"/>
                  </a:lnTo>
                  <a:lnTo>
                    <a:pt x="461469" y="1790845"/>
                  </a:lnTo>
                  <a:lnTo>
                    <a:pt x="461469" y="1790845"/>
                  </a:lnTo>
                  <a:lnTo>
                    <a:pt x="461469" y="1787226"/>
                  </a:lnTo>
                  <a:lnTo>
                    <a:pt x="462326" y="1787226"/>
                  </a:lnTo>
                  <a:lnTo>
                    <a:pt x="462326" y="1783606"/>
                  </a:lnTo>
                  <a:lnTo>
                    <a:pt x="462326" y="1783606"/>
                  </a:lnTo>
                  <a:lnTo>
                    <a:pt x="462326" y="1779987"/>
                  </a:lnTo>
                  <a:lnTo>
                    <a:pt x="463945" y="1779987"/>
                  </a:lnTo>
                  <a:lnTo>
                    <a:pt x="463945" y="1776367"/>
                  </a:lnTo>
                  <a:lnTo>
                    <a:pt x="464708" y="1776367"/>
                  </a:lnTo>
                  <a:lnTo>
                    <a:pt x="464708" y="1772748"/>
                  </a:lnTo>
                  <a:lnTo>
                    <a:pt x="466327" y="1772748"/>
                  </a:lnTo>
                  <a:lnTo>
                    <a:pt x="466327" y="1769128"/>
                  </a:lnTo>
                  <a:lnTo>
                    <a:pt x="467946" y="1769128"/>
                  </a:lnTo>
                  <a:lnTo>
                    <a:pt x="467946" y="1765509"/>
                  </a:lnTo>
                  <a:lnTo>
                    <a:pt x="470423" y="1765509"/>
                  </a:lnTo>
                  <a:lnTo>
                    <a:pt x="470423" y="1761889"/>
                  </a:lnTo>
                  <a:lnTo>
                    <a:pt x="471184" y="1761889"/>
                  </a:lnTo>
                  <a:lnTo>
                    <a:pt x="471184" y="1758270"/>
                  </a:lnTo>
                  <a:lnTo>
                    <a:pt x="472804" y="1758270"/>
                  </a:lnTo>
                  <a:lnTo>
                    <a:pt x="472804" y="1754650"/>
                  </a:lnTo>
                  <a:lnTo>
                    <a:pt x="472804" y="1754650"/>
                  </a:lnTo>
                  <a:lnTo>
                    <a:pt x="472804" y="1751031"/>
                  </a:lnTo>
                  <a:lnTo>
                    <a:pt x="474423" y="1751031"/>
                  </a:lnTo>
                  <a:lnTo>
                    <a:pt x="474423" y="1747411"/>
                  </a:lnTo>
                  <a:lnTo>
                    <a:pt x="475185" y="1747411"/>
                  </a:lnTo>
                  <a:lnTo>
                    <a:pt x="475185" y="1743792"/>
                  </a:lnTo>
                  <a:lnTo>
                    <a:pt x="477662" y="1743792"/>
                  </a:lnTo>
                  <a:lnTo>
                    <a:pt x="477662" y="1740077"/>
                  </a:lnTo>
                  <a:lnTo>
                    <a:pt x="480043" y="1740077"/>
                  </a:lnTo>
                  <a:lnTo>
                    <a:pt x="480043" y="1736458"/>
                  </a:lnTo>
                  <a:lnTo>
                    <a:pt x="480043" y="1736458"/>
                  </a:lnTo>
                  <a:lnTo>
                    <a:pt x="480043" y="1732838"/>
                  </a:lnTo>
                  <a:lnTo>
                    <a:pt x="480043" y="1732838"/>
                  </a:lnTo>
                  <a:lnTo>
                    <a:pt x="480043" y="1729218"/>
                  </a:lnTo>
                  <a:lnTo>
                    <a:pt x="484900" y="1729218"/>
                  </a:lnTo>
                  <a:lnTo>
                    <a:pt x="484900" y="1725599"/>
                  </a:lnTo>
                  <a:lnTo>
                    <a:pt x="484900" y="1725599"/>
                  </a:lnTo>
                  <a:lnTo>
                    <a:pt x="484900" y="1721980"/>
                  </a:lnTo>
                  <a:lnTo>
                    <a:pt x="484900" y="1721980"/>
                  </a:lnTo>
                  <a:lnTo>
                    <a:pt x="484900" y="1718360"/>
                  </a:lnTo>
                  <a:lnTo>
                    <a:pt x="487377" y="1718360"/>
                  </a:lnTo>
                  <a:lnTo>
                    <a:pt x="487377" y="1714741"/>
                  </a:lnTo>
                  <a:lnTo>
                    <a:pt x="488996" y="1714741"/>
                  </a:lnTo>
                  <a:lnTo>
                    <a:pt x="488996" y="1711121"/>
                  </a:lnTo>
                  <a:lnTo>
                    <a:pt x="488996" y="1711121"/>
                  </a:lnTo>
                  <a:lnTo>
                    <a:pt x="488996" y="1707502"/>
                  </a:lnTo>
                  <a:lnTo>
                    <a:pt x="491378" y="1707502"/>
                  </a:lnTo>
                  <a:lnTo>
                    <a:pt x="491378" y="1703882"/>
                  </a:lnTo>
                  <a:lnTo>
                    <a:pt x="492235" y="1703882"/>
                  </a:lnTo>
                  <a:lnTo>
                    <a:pt x="492235" y="1700263"/>
                  </a:lnTo>
                  <a:lnTo>
                    <a:pt x="492235" y="1700263"/>
                  </a:lnTo>
                  <a:lnTo>
                    <a:pt x="492235" y="1696643"/>
                  </a:lnTo>
                  <a:lnTo>
                    <a:pt x="493854" y="1696643"/>
                  </a:lnTo>
                  <a:lnTo>
                    <a:pt x="493854" y="1693024"/>
                  </a:lnTo>
                  <a:lnTo>
                    <a:pt x="493854" y="1693024"/>
                  </a:lnTo>
                  <a:lnTo>
                    <a:pt x="493854" y="1689404"/>
                  </a:lnTo>
                  <a:lnTo>
                    <a:pt x="494616" y="1689404"/>
                  </a:lnTo>
                  <a:lnTo>
                    <a:pt x="494616" y="1685785"/>
                  </a:lnTo>
                  <a:lnTo>
                    <a:pt x="495473" y="1685785"/>
                  </a:lnTo>
                  <a:lnTo>
                    <a:pt x="495473" y="1682165"/>
                  </a:lnTo>
                  <a:lnTo>
                    <a:pt x="496235" y="1682165"/>
                  </a:lnTo>
                  <a:lnTo>
                    <a:pt x="496235" y="1678450"/>
                  </a:lnTo>
                  <a:lnTo>
                    <a:pt x="497854" y="1678450"/>
                  </a:lnTo>
                  <a:lnTo>
                    <a:pt x="497854" y="1674831"/>
                  </a:lnTo>
                  <a:lnTo>
                    <a:pt x="498616" y="1674831"/>
                  </a:lnTo>
                  <a:lnTo>
                    <a:pt x="498616" y="1671211"/>
                  </a:lnTo>
                  <a:lnTo>
                    <a:pt x="502712" y="1671211"/>
                  </a:lnTo>
                  <a:lnTo>
                    <a:pt x="502712" y="1667592"/>
                  </a:lnTo>
                  <a:lnTo>
                    <a:pt x="502712" y="1667592"/>
                  </a:lnTo>
                  <a:lnTo>
                    <a:pt x="502712" y="1663972"/>
                  </a:lnTo>
                  <a:lnTo>
                    <a:pt x="503474" y="1663972"/>
                  </a:lnTo>
                  <a:lnTo>
                    <a:pt x="503474" y="1660353"/>
                  </a:lnTo>
                  <a:lnTo>
                    <a:pt x="503474" y="1660353"/>
                  </a:lnTo>
                  <a:lnTo>
                    <a:pt x="503474" y="1656733"/>
                  </a:lnTo>
                  <a:lnTo>
                    <a:pt x="509951" y="1656733"/>
                  </a:lnTo>
                  <a:lnTo>
                    <a:pt x="509951" y="1653114"/>
                  </a:lnTo>
                  <a:lnTo>
                    <a:pt x="511570" y="1653114"/>
                  </a:lnTo>
                  <a:lnTo>
                    <a:pt x="511570" y="1649494"/>
                  </a:lnTo>
                  <a:lnTo>
                    <a:pt x="514047" y="1649494"/>
                  </a:lnTo>
                  <a:lnTo>
                    <a:pt x="514047" y="1645875"/>
                  </a:lnTo>
                  <a:lnTo>
                    <a:pt x="514809" y="1645875"/>
                  </a:lnTo>
                  <a:lnTo>
                    <a:pt x="514809" y="1642255"/>
                  </a:lnTo>
                  <a:lnTo>
                    <a:pt x="514809" y="1642255"/>
                  </a:lnTo>
                  <a:lnTo>
                    <a:pt x="514809" y="1638636"/>
                  </a:lnTo>
                  <a:lnTo>
                    <a:pt x="515666" y="1638636"/>
                  </a:lnTo>
                  <a:lnTo>
                    <a:pt x="515666" y="1635016"/>
                  </a:lnTo>
                  <a:lnTo>
                    <a:pt x="518905" y="1635016"/>
                  </a:lnTo>
                  <a:lnTo>
                    <a:pt x="518905" y="1631397"/>
                  </a:lnTo>
                  <a:lnTo>
                    <a:pt x="519667" y="1631397"/>
                  </a:lnTo>
                  <a:lnTo>
                    <a:pt x="519667" y="1627777"/>
                  </a:lnTo>
                  <a:lnTo>
                    <a:pt x="519667" y="1627777"/>
                  </a:lnTo>
                  <a:lnTo>
                    <a:pt x="519667" y="1624158"/>
                  </a:lnTo>
                  <a:lnTo>
                    <a:pt x="520524" y="1624158"/>
                  </a:lnTo>
                  <a:lnTo>
                    <a:pt x="520524" y="1620538"/>
                  </a:lnTo>
                  <a:lnTo>
                    <a:pt x="520524" y="1620538"/>
                  </a:lnTo>
                  <a:lnTo>
                    <a:pt x="520524" y="1616824"/>
                  </a:lnTo>
                  <a:lnTo>
                    <a:pt x="521286" y="1616824"/>
                  </a:lnTo>
                  <a:lnTo>
                    <a:pt x="521286" y="1613204"/>
                  </a:lnTo>
                  <a:lnTo>
                    <a:pt x="522048" y="1613204"/>
                  </a:lnTo>
                  <a:lnTo>
                    <a:pt x="522048" y="1609585"/>
                  </a:lnTo>
                  <a:lnTo>
                    <a:pt x="522905" y="1609585"/>
                  </a:lnTo>
                  <a:lnTo>
                    <a:pt x="522905" y="1605965"/>
                  </a:lnTo>
                  <a:lnTo>
                    <a:pt x="522905" y="1605965"/>
                  </a:lnTo>
                  <a:lnTo>
                    <a:pt x="522905" y="1602346"/>
                  </a:lnTo>
                  <a:lnTo>
                    <a:pt x="523667" y="1602346"/>
                  </a:lnTo>
                  <a:lnTo>
                    <a:pt x="523667" y="1598726"/>
                  </a:lnTo>
                  <a:lnTo>
                    <a:pt x="524525" y="1598726"/>
                  </a:lnTo>
                  <a:lnTo>
                    <a:pt x="524525" y="1595107"/>
                  </a:lnTo>
                  <a:lnTo>
                    <a:pt x="526144" y="1595107"/>
                  </a:lnTo>
                  <a:lnTo>
                    <a:pt x="526144" y="1591487"/>
                  </a:lnTo>
                  <a:lnTo>
                    <a:pt x="526144" y="1591487"/>
                  </a:lnTo>
                  <a:lnTo>
                    <a:pt x="526144" y="1587868"/>
                  </a:lnTo>
                  <a:lnTo>
                    <a:pt x="526144" y="1587868"/>
                  </a:lnTo>
                  <a:lnTo>
                    <a:pt x="526144" y="1584248"/>
                  </a:lnTo>
                  <a:lnTo>
                    <a:pt x="527763" y="1584248"/>
                  </a:lnTo>
                  <a:lnTo>
                    <a:pt x="527763" y="1580629"/>
                  </a:lnTo>
                  <a:lnTo>
                    <a:pt x="527763" y="1580629"/>
                  </a:lnTo>
                  <a:lnTo>
                    <a:pt x="527763" y="1577009"/>
                  </a:lnTo>
                  <a:lnTo>
                    <a:pt x="530144" y="1577009"/>
                  </a:lnTo>
                  <a:lnTo>
                    <a:pt x="530144" y="1573389"/>
                  </a:lnTo>
                  <a:lnTo>
                    <a:pt x="530144" y="1573389"/>
                  </a:lnTo>
                  <a:lnTo>
                    <a:pt x="530144" y="1569770"/>
                  </a:lnTo>
                  <a:lnTo>
                    <a:pt x="531001" y="1569770"/>
                  </a:lnTo>
                  <a:lnTo>
                    <a:pt x="531001" y="1566151"/>
                  </a:lnTo>
                  <a:lnTo>
                    <a:pt x="534240" y="1566151"/>
                  </a:lnTo>
                  <a:lnTo>
                    <a:pt x="534240" y="1562531"/>
                  </a:lnTo>
                  <a:lnTo>
                    <a:pt x="535859" y="1562531"/>
                  </a:lnTo>
                  <a:lnTo>
                    <a:pt x="535859" y="1558912"/>
                  </a:lnTo>
                  <a:lnTo>
                    <a:pt x="536621" y="1558912"/>
                  </a:lnTo>
                  <a:lnTo>
                    <a:pt x="536621" y="1555197"/>
                  </a:lnTo>
                  <a:lnTo>
                    <a:pt x="536621" y="1555197"/>
                  </a:lnTo>
                  <a:lnTo>
                    <a:pt x="536621" y="1551577"/>
                  </a:lnTo>
                  <a:lnTo>
                    <a:pt x="538241" y="1551577"/>
                  </a:lnTo>
                  <a:lnTo>
                    <a:pt x="538241" y="1547958"/>
                  </a:lnTo>
                  <a:lnTo>
                    <a:pt x="541479" y="1547958"/>
                  </a:lnTo>
                  <a:lnTo>
                    <a:pt x="541479" y="1544338"/>
                  </a:lnTo>
                  <a:lnTo>
                    <a:pt x="543955" y="1544338"/>
                  </a:lnTo>
                  <a:lnTo>
                    <a:pt x="543955" y="1540719"/>
                  </a:lnTo>
                  <a:lnTo>
                    <a:pt x="546337" y="1540719"/>
                  </a:lnTo>
                  <a:lnTo>
                    <a:pt x="546337" y="1537099"/>
                  </a:lnTo>
                  <a:lnTo>
                    <a:pt x="547956" y="1537099"/>
                  </a:lnTo>
                  <a:lnTo>
                    <a:pt x="547956" y="1533480"/>
                  </a:lnTo>
                  <a:lnTo>
                    <a:pt x="548718" y="1533480"/>
                  </a:lnTo>
                  <a:lnTo>
                    <a:pt x="548718" y="1529860"/>
                  </a:lnTo>
                  <a:lnTo>
                    <a:pt x="549575" y="1529860"/>
                  </a:lnTo>
                  <a:lnTo>
                    <a:pt x="549575" y="1526241"/>
                  </a:lnTo>
                  <a:lnTo>
                    <a:pt x="556814" y="1526241"/>
                  </a:lnTo>
                  <a:lnTo>
                    <a:pt x="556814" y="1522621"/>
                  </a:lnTo>
                  <a:lnTo>
                    <a:pt x="560910" y="1522621"/>
                  </a:lnTo>
                  <a:lnTo>
                    <a:pt x="560910" y="1519002"/>
                  </a:lnTo>
                  <a:lnTo>
                    <a:pt x="564149" y="1519002"/>
                  </a:lnTo>
                  <a:lnTo>
                    <a:pt x="564149" y="1515382"/>
                  </a:lnTo>
                  <a:lnTo>
                    <a:pt x="567387" y="1515382"/>
                  </a:lnTo>
                  <a:lnTo>
                    <a:pt x="567387" y="1511763"/>
                  </a:lnTo>
                  <a:lnTo>
                    <a:pt x="569006" y="1511763"/>
                  </a:lnTo>
                  <a:lnTo>
                    <a:pt x="569006" y="1508143"/>
                  </a:lnTo>
                  <a:lnTo>
                    <a:pt x="569768" y="1508143"/>
                  </a:lnTo>
                  <a:lnTo>
                    <a:pt x="569768" y="1504524"/>
                  </a:lnTo>
                  <a:lnTo>
                    <a:pt x="570530" y="1504524"/>
                  </a:lnTo>
                  <a:lnTo>
                    <a:pt x="570530" y="1500904"/>
                  </a:lnTo>
                  <a:lnTo>
                    <a:pt x="571387" y="1500904"/>
                  </a:lnTo>
                  <a:lnTo>
                    <a:pt x="571387" y="1497189"/>
                  </a:lnTo>
                  <a:lnTo>
                    <a:pt x="573769" y="1497189"/>
                  </a:lnTo>
                  <a:lnTo>
                    <a:pt x="573769" y="1493570"/>
                  </a:lnTo>
                  <a:lnTo>
                    <a:pt x="574626" y="1493570"/>
                  </a:lnTo>
                  <a:lnTo>
                    <a:pt x="574626" y="1489951"/>
                  </a:lnTo>
                  <a:lnTo>
                    <a:pt x="574626" y="1489951"/>
                  </a:lnTo>
                  <a:lnTo>
                    <a:pt x="574626" y="1486331"/>
                  </a:lnTo>
                  <a:lnTo>
                    <a:pt x="574626" y="1486331"/>
                  </a:lnTo>
                  <a:lnTo>
                    <a:pt x="574626" y="1482712"/>
                  </a:lnTo>
                  <a:lnTo>
                    <a:pt x="574626" y="1482712"/>
                  </a:lnTo>
                  <a:lnTo>
                    <a:pt x="574626" y="1479092"/>
                  </a:lnTo>
                  <a:lnTo>
                    <a:pt x="577865" y="1479092"/>
                  </a:lnTo>
                  <a:lnTo>
                    <a:pt x="577865" y="1475473"/>
                  </a:lnTo>
                  <a:lnTo>
                    <a:pt x="579484" y="1475473"/>
                  </a:lnTo>
                  <a:lnTo>
                    <a:pt x="579484" y="1471853"/>
                  </a:lnTo>
                  <a:lnTo>
                    <a:pt x="579484" y="1471853"/>
                  </a:lnTo>
                  <a:lnTo>
                    <a:pt x="579484" y="1468234"/>
                  </a:lnTo>
                  <a:lnTo>
                    <a:pt x="580246" y="1468234"/>
                  </a:lnTo>
                  <a:lnTo>
                    <a:pt x="580246" y="1464614"/>
                  </a:lnTo>
                  <a:lnTo>
                    <a:pt x="581103" y="1464614"/>
                  </a:lnTo>
                  <a:lnTo>
                    <a:pt x="581103" y="1460995"/>
                  </a:lnTo>
                  <a:lnTo>
                    <a:pt x="581103" y="1460995"/>
                  </a:lnTo>
                  <a:lnTo>
                    <a:pt x="581103" y="1457375"/>
                  </a:lnTo>
                  <a:lnTo>
                    <a:pt x="581865" y="1457375"/>
                  </a:lnTo>
                  <a:lnTo>
                    <a:pt x="581865" y="1453756"/>
                  </a:lnTo>
                  <a:lnTo>
                    <a:pt x="585961" y="1453756"/>
                  </a:lnTo>
                  <a:lnTo>
                    <a:pt x="585961" y="1450136"/>
                  </a:lnTo>
                  <a:lnTo>
                    <a:pt x="585961" y="1450136"/>
                  </a:lnTo>
                  <a:lnTo>
                    <a:pt x="585961" y="1446517"/>
                  </a:lnTo>
                  <a:lnTo>
                    <a:pt x="586723" y="1446517"/>
                  </a:lnTo>
                  <a:lnTo>
                    <a:pt x="586723" y="1442897"/>
                  </a:lnTo>
                  <a:lnTo>
                    <a:pt x="587580" y="1442897"/>
                  </a:lnTo>
                  <a:lnTo>
                    <a:pt x="587580" y="1439278"/>
                  </a:lnTo>
                  <a:lnTo>
                    <a:pt x="588342" y="1439278"/>
                  </a:lnTo>
                  <a:lnTo>
                    <a:pt x="588342" y="1435563"/>
                  </a:lnTo>
                  <a:lnTo>
                    <a:pt x="589199" y="1435563"/>
                  </a:lnTo>
                  <a:lnTo>
                    <a:pt x="589199" y="1431943"/>
                  </a:lnTo>
                  <a:lnTo>
                    <a:pt x="592438" y="1431943"/>
                  </a:lnTo>
                  <a:lnTo>
                    <a:pt x="592438" y="1428324"/>
                  </a:lnTo>
                  <a:lnTo>
                    <a:pt x="594819" y="1428324"/>
                  </a:lnTo>
                  <a:lnTo>
                    <a:pt x="594819" y="1424704"/>
                  </a:lnTo>
                  <a:lnTo>
                    <a:pt x="594819" y="1424704"/>
                  </a:lnTo>
                  <a:lnTo>
                    <a:pt x="594819" y="1421085"/>
                  </a:lnTo>
                  <a:lnTo>
                    <a:pt x="596438" y="1421085"/>
                  </a:lnTo>
                  <a:lnTo>
                    <a:pt x="596438" y="1417465"/>
                  </a:lnTo>
                  <a:lnTo>
                    <a:pt x="596438" y="1417465"/>
                  </a:lnTo>
                  <a:lnTo>
                    <a:pt x="596438" y="1413846"/>
                  </a:lnTo>
                  <a:lnTo>
                    <a:pt x="596438" y="1413846"/>
                  </a:lnTo>
                  <a:lnTo>
                    <a:pt x="596438" y="1410226"/>
                  </a:lnTo>
                  <a:lnTo>
                    <a:pt x="597200" y="1410226"/>
                  </a:lnTo>
                  <a:lnTo>
                    <a:pt x="597200" y="1406607"/>
                  </a:lnTo>
                  <a:lnTo>
                    <a:pt x="598820" y="1406607"/>
                  </a:lnTo>
                  <a:lnTo>
                    <a:pt x="598820" y="1402987"/>
                  </a:lnTo>
                  <a:lnTo>
                    <a:pt x="599677" y="1402987"/>
                  </a:lnTo>
                  <a:lnTo>
                    <a:pt x="599677" y="1399368"/>
                  </a:lnTo>
                  <a:lnTo>
                    <a:pt x="600439" y="1399368"/>
                  </a:lnTo>
                  <a:lnTo>
                    <a:pt x="600439" y="1395748"/>
                  </a:lnTo>
                  <a:lnTo>
                    <a:pt x="601296" y="1395748"/>
                  </a:lnTo>
                  <a:lnTo>
                    <a:pt x="601296" y="1392129"/>
                  </a:lnTo>
                  <a:lnTo>
                    <a:pt x="603677" y="1392129"/>
                  </a:lnTo>
                  <a:lnTo>
                    <a:pt x="603677" y="1388509"/>
                  </a:lnTo>
                  <a:lnTo>
                    <a:pt x="604534" y="1388509"/>
                  </a:lnTo>
                  <a:lnTo>
                    <a:pt x="604534" y="1384890"/>
                  </a:lnTo>
                  <a:lnTo>
                    <a:pt x="606916" y="1384890"/>
                  </a:lnTo>
                  <a:lnTo>
                    <a:pt x="606916" y="1381270"/>
                  </a:lnTo>
                  <a:lnTo>
                    <a:pt x="608535" y="1381270"/>
                  </a:lnTo>
                  <a:lnTo>
                    <a:pt x="608535" y="1377651"/>
                  </a:lnTo>
                  <a:lnTo>
                    <a:pt x="614250" y="1377651"/>
                  </a:lnTo>
                  <a:lnTo>
                    <a:pt x="614250" y="1373936"/>
                  </a:lnTo>
                  <a:lnTo>
                    <a:pt x="615012" y="1373936"/>
                  </a:lnTo>
                  <a:lnTo>
                    <a:pt x="615012" y="1370317"/>
                  </a:lnTo>
                  <a:lnTo>
                    <a:pt x="616631" y="1370317"/>
                  </a:lnTo>
                  <a:lnTo>
                    <a:pt x="616631" y="1366697"/>
                  </a:lnTo>
                  <a:lnTo>
                    <a:pt x="619870" y="1366697"/>
                  </a:lnTo>
                  <a:lnTo>
                    <a:pt x="619870" y="1363078"/>
                  </a:lnTo>
                  <a:lnTo>
                    <a:pt x="620632" y="1363078"/>
                  </a:lnTo>
                  <a:lnTo>
                    <a:pt x="620632" y="1359458"/>
                  </a:lnTo>
                  <a:lnTo>
                    <a:pt x="621489" y="1359458"/>
                  </a:lnTo>
                  <a:lnTo>
                    <a:pt x="621489" y="1355839"/>
                  </a:lnTo>
                  <a:lnTo>
                    <a:pt x="625490" y="1355839"/>
                  </a:lnTo>
                  <a:lnTo>
                    <a:pt x="625490" y="1352219"/>
                  </a:lnTo>
                  <a:lnTo>
                    <a:pt x="625490" y="1352219"/>
                  </a:lnTo>
                  <a:lnTo>
                    <a:pt x="625490" y="1348600"/>
                  </a:lnTo>
                  <a:lnTo>
                    <a:pt x="626347" y="1348600"/>
                  </a:lnTo>
                  <a:lnTo>
                    <a:pt x="626347" y="1344980"/>
                  </a:lnTo>
                  <a:lnTo>
                    <a:pt x="626347" y="1344980"/>
                  </a:lnTo>
                  <a:lnTo>
                    <a:pt x="626347" y="1341361"/>
                  </a:lnTo>
                  <a:lnTo>
                    <a:pt x="627966" y="1341361"/>
                  </a:lnTo>
                  <a:lnTo>
                    <a:pt x="627966" y="1337741"/>
                  </a:lnTo>
                  <a:lnTo>
                    <a:pt x="627966" y="1337741"/>
                  </a:lnTo>
                  <a:lnTo>
                    <a:pt x="627966" y="1334122"/>
                  </a:lnTo>
                  <a:lnTo>
                    <a:pt x="628728" y="1334122"/>
                  </a:lnTo>
                  <a:lnTo>
                    <a:pt x="628728" y="1330502"/>
                  </a:lnTo>
                  <a:lnTo>
                    <a:pt x="628728" y="1330502"/>
                  </a:lnTo>
                  <a:lnTo>
                    <a:pt x="628728" y="1326883"/>
                  </a:lnTo>
                  <a:lnTo>
                    <a:pt x="628728" y="1326883"/>
                  </a:lnTo>
                  <a:lnTo>
                    <a:pt x="628728" y="1323263"/>
                  </a:lnTo>
                  <a:lnTo>
                    <a:pt x="630347" y="1323263"/>
                  </a:lnTo>
                  <a:lnTo>
                    <a:pt x="630347" y="1319643"/>
                  </a:lnTo>
                  <a:lnTo>
                    <a:pt x="631204" y="1319643"/>
                  </a:lnTo>
                  <a:lnTo>
                    <a:pt x="631204" y="1316024"/>
                  </a:lnTo>
                  <a:lnTo>
                    <a:pt x="632824" y="1316024"/>
                  </a:lnTo>
                  <a:lnTo>
                    <a:pt x="632824" y="1312309"/>
                  </a:lnTo>
                  <a:lnTo>
                    <a:pt x="636824" y="1312309"/>
                  </a:lnTo>
                  <a:lnTo>
                    <a:pt x="636824" y="1308690"/>
                  </a:lnTo>
                  <a:lnTo>
                    <a:pt x="637682" y="1308690"/>
                  </a:lnTo>
                  <a:lnTo>
                    <a:pt x="637682" y="1305070"/>
                  </a:lnTo>
                  <a:lnTo>
                    <a:pt x="638444" y="1305070"/>
                  </a:lnTo>
                  <a:lnTo>
                    <a:pt x="638444" y="1301451"/>
                  </a:lnTo>
                  <a:lnTo>
                    <a:pt x="639301" y="1301451"/>
                  </a:lnTo>
                  <a:lnTo>
                    <a:pt x="639301" y="1297831"/>
                  </a:lnTo>
                  <a:lnTo>
                    <a:pt x="645683" y="1297831"/>
                  </a:lnTo>
                  <a:lnTo>
                    <a:pt x="645683" y="1294212"/>
                  </a:lnTo>
                  <a:lnTo>
                    <a:pt x="645683" y="1294212"/>
                  </a:lnTo>
                  <a:lnTo>
                    <a:pt x="645683" y="1290592"/>
                  </a:lnTo>
                  <a:lnTo>
                    <a:pt x="648159" y="1290592"/>
                  </a:lnTo>
                  <a:lnTo>
                    <a:pt x="648159" y="1286973"/>
                  </a:lnTo>
                  <a:lnTo>
                    <a:pt x="649778" y="1286973"/>
                  </a:lnTo>
                  <a:lnTo>
                    <a:pt x="649778" y="1283353"/>
                  </a:lnTo>
                  <a:lnTo>
                    <a:pt x="654636" y="1283353"/>
                  </a:lnTo>
                  <a:lnTo>
                    <a:pt x="654636" y="1279734"/>
                  </a:lnTo>
                  <a:lnTo>
                    <a:pt x="658637" y="1279734"/>
                  </a:lnTo>
                  <a:lnTo>
                    <a:pt x="658637" y="1276114"/>
                  </a:lnTo>
                  <a:lnTo>
                    <a:pt x="658637" y="1276114"/>
                  </a:lnTo>
                  <a:lnTo>
                    <a:pt x="658637" y="1272495"/>
                  </a:lnTo>
                  <a:lnTo>
                    <a:pt x="658637" y="1272495"/>
                  </a:lnTo>
                  <a:lnTo>
                    <a:pt x="658637" y="1268875"/>
                  </a:lnTo>
                  <a:lnTo>
                    <a:pt x="661113" y="1268875"/>
                  </a:lnTo>
                  <a:lnTo>
                    <a:pt x="661113" y="1265256"/>
                  </a:lnTo>
                  <a:lnTo>
                    <a:pt x="661113" y="1265256"/>
                  </a:lnTo>
                  <a:lnTo>
                    <a:pt x="661113" y="1261636"/>
                  </a:lnTo>
                  <a:lnTo>
                    <a:pt x="661113" y="1261636"/>
                  </a:lnTo>
                  <a:lnTo>
                    <a:pt x="661113" y="1258017"/>
                  </a:lnTo>
                  <a:lnTo>
                    <a:pt x="661875" y="1258017"/>
                  </a:lnTo>
                  <a:lnTo>
                    <a:pt x="661875" y="1254397"/>
                  </a:lnTo>
                  <a:lnTo>
                    <a:pt x="668352" y="1254397"/>
                  </a:lnTo>
                  <a:lnTo>
                    <a:pt x="668352" y="1250683"/>
                  </a:lnTo>
                  <a:lnTo>
                    <a:pt x="670733" y="1250683"/>
                  </a:lnTo>
                  <a:lnTo>
                    <a:pt x="670733" y="1247063"/>
                  </a:lnTo>
                  <a:lnTo>
                    <a:pt x="670733" y="1247063"/>
                  </a:lnTo>
                  <a:lnTo>
                    <a:pt x="670733" y="1243443"/>
                  </a:lnTo>
                  <a:lnTo>
                    <a:pt x="671591" y="1243443"/>
                  </a:lnTo>
                  <a:lnTo>
                    <a:pt x="671591" y="1239824"/>
                  </a:lnTo>
                  <a:lnTo>
                    <a:pt x="672353" y="1239824"/>
                  </a:lnTo>
                  <a:lnTo>
                    <a:pt x="672353" y="1236205"/>
                  </a:lnTo>
                  <a:lnTo>
                    <a:pt x="673210" y="1236205"/>
                  </a:lnTo>
                  <a:lnTo>
                    <a:pt x="673210" y="1232585"/>
                  </a:lnTo>
                  <a:lnTo>
                    <a:pt x="678067" y="1232585"/>
                  </a:lnTo>
                  <a:lnTo>
                    <a:pt x="678067" y="1228966"/>
                  </a:lnTo>
                  <a:lnTo>
                    <a:pt x="678829" y="1228966"/>
                  </a:lnTo>
                  <a:lnTo>
                    <a:pt x="678829" y="1225346"/>
                  </a:lnTo>
                  <a:lnTo>
                    <a:pt x="678829" y="1225346"/>
                  </a:lnTo>
                  <a:lnTo>
                    <a:pt x="678829" y="1221727"/>
                  </a:lnTo>
                  <a:lnTo>
                    <a:pt x="679687" y="1221727"/>
                  </a:lnTo>
                  <a:lnTo>
                    <a:pt x="679687" y="1218107"/>
                  </a:lnTo>
                  <a:lnTo>
                    <a:pt x="680449" y="1218107"/>
                  </a:lnTo>
                  <a:lnTo>
                    <a:pt x="680449" y="1214488"/>
                  </a:lnTo>
                  <a:lnTo>
                    <a:pt x="682925" y="1214488"/>
                  </a:lnTo>
                  <a:lnTo>
                    <a:pt x="682925" y="1210868"/>
                  </a:lnTo>
                  <a:lnTo>
                    <a:pt x="683687" y="1210868"/>
                  </a:lnTo>
                  <a:lnTo>
                    <a:pt x="683687" y="1207249"/>
                  </a:lnTo>
                  <a:lnTo>
                    <a:pt x="683687" y="1207249"/>
                  </a:lnTo>
                  <a:lnTo>
                    <a:pt x="683687" y="1203629"/>
                  </a:lnTo>
                  <a:lnTo>
                    <a:pt x="691783" y="1203629"/>
                  </a:lnTo>
                  <a:lnTo>
                    <a:pt x="691783" y="1200010"/>
                  </a:lnTo>
                  <a:lnTo>
                    <a:pt x="699023" y="1200010"/>
                  </a:lnTo>
                  <a:lnTo>
                    <a:pt x="699023" y="1196390"/>
                  </a:lnTo>
                  <a:lnTo>
                    <a:pt x="701499" y="1196390"/>
                  </a:lnTo>
                  <a:lnTo>
                    <a:pt x="701499" y="1192771"/>
                  </a:lnTo>
                  <a:lnTo>
                    <a:pt x="701499" y="1192771"/>
                  </a:lnTo>
                  <a:lnTo>
                    <a:pt x="701499" y="1189056"/>
                  </a:lnTo>
                  <a:lnTo>
                    <a:pt x="702261" y="1189056"/>
                  </a:lnTo>
                  <a:lnTo>
                    <a:pt x="702261" y="1185436"/>
                  </a:lnTo>
                  <a:lnTo>
                    <a:pt x="703118" y="1185436"/>
                  </a:lnTo>
                  <a:lnTo>
                    <a:pt x="703118" y="1181817"/>
                  </a:lnTo>
                  <a:lnTo>
                    <a:pt x="704737" y="1181817"/>
                  </a:lnTo>
                  <a:lnTo>
                    <a:pt x="704737" y="1178197"/>
                  </a:lnTo>
                  <a:lnTo>
                    <a:pt x="704737" y="1178197"/>
                  </a:lnTo>
                  <a:lnTo>
                    <a:pt x="704737" y="1174578"/>
                  </a:lnTo>
                  <a:lnTo>
                    <a:pt x="704737" y="1174578"/>
                  </a:lnTo>
                  <a:lnTo>
                    <a:pt x="704737" y="1170958"/>
                  </a:lnTo>
                  <a:lnTo>
                    <a:pt x="708738" y="1170958"/>
                  </a:lnTo>
                  <a:lnTo>
                    <a:pt x="708738" y="1167339"/>
                  </a:lnTo>
                  <a:lnTo>
                    <a:pt x="710357" y="1167339"/>
                  </a:lnTo>
                  <a:lnTo>
                    <a:pt x="710357" y="1163719"/>
                  </a:lnTo>
                  <a:lnTo>
                    <a:pt x="716072" y="1163719"/>
                  </a:lnTo>
                  <a:lnTo>
                    <a:pt x="716072" y="1160100"/>
                  </a:lnTo>
                  <a:lnTo>
                    <a:pt x="716834" y="1160100"/>
                  </a:lnTo>
                  <a:lnTo>
                    <a:pt x="716834" y="1156480"/>
                  </a:lnTo>
                  <a:lnTo>
                    <a:pt x="724930" y="1156480"/>
                  </a:lnTo>
                  <a:lnTo>
                    <a:pt x="724930" y="1152861"/>
                  </a:lnTo>
                  <a:lnTo>
                    <a:pt x="731408" y="1152861"/>
                  </a:lnTo>
                  <a:lnTo>
                    <a:pt x="731408" y="1149241"/>
                  </a:lnTo>
                  <a:lnTo>
                    <a:pt x="735408" y="1149241"/>
                  </a:lnTo>
                  <a:lnTo>
                    <a:pt x="735408" y="1145622"/>
                  </a:lnTo>
                  <a:lnTo>
                    <a:pt x="735408" y="1145622"/>
                  </a:lnTo>
                  <a:lnTo>
                    <a:pt x="735408" y="1142002"/>
                  </a:lnTo>
                  <a:lnTo>
                    <a:pt x="736265" y="1142002"/>
                  </a:lnTo>
                  <a:lnTo>
                    <a:pt x="736265" y="1138383"/>
                  </a:lnTo>
                  <a:lnTo>
                    <a:pt x="737027" y="1138383"/>
                  </a:lnTo>
                  <a:lnTo>
                    <a:pt x="737027" y="1134763"/>
                  </a:lnTo>
                  <a:lnTo>
                    <a:pt x="737884" y="1134763"/>
                  </a:lnTo>
                  <a:lnTo>
                    <a:pt x="737884" y="1131144"/>
                  </a:lnTo>
                  <a:lnTo>
                    <a:pt x="738646" y="1131144"/>
                  </a:lnTo>
                  <a:lnTo>
                    <a:pt x="738646" y="1127429"/>
                  </a:lnTo>
                  <a:lnTo>
                    <a:pt x="744266" y="1127429"/>
                  </a:lnTo>
                  <a:lnTo>
                    <a:pt x="744266" y="1123810"/>
                  </a:lnTo>
                  <a:lnTo>
                    <a:pt x="744266" y="1123810"/>
                  </a:lnTo>
                  <a:lnTo>
                    <a:pt x="744266" y="1120190"/>
                  </a:lnTo>
                  <a:lnTo>
                    <a:pt x="745124" y="1120190"/>
                  </a:lnTo>
                  <a:lnTo>
                    <a:pt x="745124" y="1116571"/>
                  </a:lnTo>
                  <a:lnTo>
                    <a:pt x="747505" y="1116571"/>
                  </a:lnTo>
                  <a:lnTo>
                    <a:pt x="747505" y="1112951"/>
                  </a:lnTo>
                  <a:lnTo>
                    <a:pt x="753220" y="1112951"/>
                  </a:lnTo>
                  <a:lnTo>
                    <a:pt x="753220" y="1109332"/>
                  </a:lnTo>
                  <a:lnTo>
                    <a:pt x="753982" y="1109332"/>
                  </a:lnTo>
                  <a:lnTo>
                    <a:pt x="753982" y="1105712"/>
                  </a:lnTo>
                  <a:lnTo>
                    <a:pt x="753982" y="1105712"/>
                  </a:lnTo>
                  <a:lnTo>
                    <a:pt x="753982" y="1102093"/>
                  </a:lnTo>
                  <a:lnTo>
                    <a:pt x="764554" y="1102093"/>
                  </a:lnTo>
                  <a:lnTo>
                    <a:pt x="764554" y="1098473"/>
                  </a:lnTo>
                  <a:lnTo>
                    <a:pt x="766174" y="1098473"/>
                  </a:lnTo>
                  <a:lnTo>
                    <a:pt x="766174" y="1094854"/>
                  </a:lnTo>
                  <a:lnTo>
                    <a:pt x="768555" y="1094854"/>
                  </a:lnTo>
                  <a:lnTo>
                    <a:pt x="768555" y="1091234"/>
                  </a:lnTo>
                  <a:lnTo>
                    <a:pt x="771794" y="1091234"/>
                  </a:lnTo>
                  <a:lnTo>
                    <a:pt x="771794" y="1087614"/>
                  </a:lnTo>
                  <a:lnTo>
                    <a:pt x="775794" y="1087614"/>
                  </a:lnTo>
                  <a:lnTo>
                    <a:pt x="775794" y="1083995"/>
                  </a:lnTo>
                  <a:lnTo>
                    <a:pt x="778271" y="1083995"/>
                  </a:lnTo>
                  <a:lnTo>
                    <a:pt x="778271" y="1080376"/>
                  </a:lnTo>
                  <a:lnTo>
                    <a:pt x="779033" y="1080376"/>
                  </a:lnTo>
                  <a:lnTo>
                    <a:pt x="779033" y="1076756"/>
                  </a:lnTo>
                  <a:lnTo>
                    <a:pt x="779890" y="1076756"/>
                  </a:lnTo>
                  <a:lnTo>
                    <a:pt x="779890" y="1073137"/>
                  </a:lnTo>
                  <a:lnTo>
                    <a:pt x="780652" y="1073137"/>
                  </a:lnTo>
                  <a:lnTo>
                    <a:pt x="780652" y="1069422"/>
                  </a:lnTo>
                  <a:lnTo>
                    <a:pt x="781509" y="1069422"/>
                  </a:lnTo>
                  <a:lnTo>
                    <a:pt x="781509" y="1065802"/>
                  </a:lnTo>
                  <a:lnTo>
                    <a:pt x="782271" y="1065802"/>
                  </a:lnTo>
                  <a:lnTo>
                    <a:pt x="782271" y="1062183"/>
                  </a:lnTo>
                  <a:lnTo>
                    <a:pt x="782271" y="1062183"/>
                  </a:lnTo>
                  <a:lnTo>
                    <a:pt x="782271" y="1058563"/>
                  </a:lnTo>
                  <a:lnTo>
                    <a:pt x="786367" y="1058563"/>
                  </a:lnTo>
                  <a:lnTo>
                    <a:pt x="786367" y="1054944"/>
                  </a:lnTo>
                  <a:lnTo>
                    <a:pt x="787129" y="1054944"/>
                  </a:lnTo>
                  <a:lnTo>
                    <a:pt x="787129" y="1051324"/>
                  </a:lnTo>
                  <a:lnTo>
                    <a:pt x="789605" y="1051324"/>
                  </a:lnTo>
                  <a:lnTo>
                    <a:pt x="789605" y="1047705"/>
                  </a:lnTo>
                  <a:lnTo>
                    <a:pt x="792749" y="1047705"/>
                  </a:lnTo>
                  <a:lnTo>
                    <a:pt x="792749" y="1044085"/>
                  </a:lnTo>
                  <a:lnTo>
                    <a:pt x="795225" y="1044085"/>
                  </a:lnTo>
                  <a:lnTo>
                    <a:pt x="795225" y="1040466"/>
                  </a:lnTo>
                  <a:lnTo>
                    <a:pt x="799225" y="1040466"/>
                  </a:lnTo>
                  <a:lnTo>
                    <a:pt x="799225" y="1036846"/>
                  </a:lnTo>
                  <a:lnTo>
                    <a:pt x="803321" y="1036846"/>
                  </a:lnTo>
                  <a:lnTo>
                    <a:pt x="803321" y="1033227"/>
                  </a:lnTo>
                  <a:lnTo>
                    <a:pt x="803321" y="1033227"/>
                  </a:lnTo>
                  <a:lnTo>
                    <a:pt x="803321" y="1029607"/>
                  </a:lnTo>
                  <a:lnTo>
                    <a:pt x="807322" y="1029607"/>
                  </a:lnTo>
                  <a:lnTo>
                    <a:pt x="807322" y="1025988"/>
                  </a:lnTo>
                  <a:lnTo>
                    <a:pt x="808179" y="1025988"/>
                  </a:lnTo>
                  <a:lnTo>
                    <a:pt x="808179" y="1022368"/>
                  </a:lnTo>
                  <a:lnTo>
                    <a:pt x="809798" y="1022368"/>
                  </a:lnTo>
                  <a:lnTo>
                    <a:pt x="809798" y="1018749"/>
                  </a:lnTo>
                  <a:lnTo>
                    <a:pt x="813799" y="1018749"/>
                  </a:lnTo>
                  <a:lnTo>
                    <a:pt x="813799" y="1015129"/>
                  </a:lnTo>
                  <a:lnTo>
                    <a:pt x="815418" y="1015129"/>
                  </a:lnTo>
                  <a:lnTo>
                    <a:pt x="815418" y="1011510"/>
                  </a:lnTo>
                  <a:lnTo>
                    <a:pt x="821895" y="1011510"/>
                  </a:lnTo>
                  <a:lnTo>
                    <a:pt x="821895" y="1007795"/>
                  </a:lnTo>
                  <a:lnTo>
                    <a:pt x="822657" y="1007795"/>
                  </a:lnTo>
                  <a:lnTo>
                    <a:pt x="822657" y="1004176"/>
                  </a:lnTo>
                  <a:lnTo>
                    <a:pt x="825133" y="1004176"/>
                  </a:lnTo>
                  <a:lnTo>
                    <a:pt x="825133" y="1000556"/>
                  </a:lnTo>
                  <a:lnTo>
                    <a:pt x="826753" y="1000556"/>
                  </a:lnTo>
                  <a:lnTo>
                    <a:pt x="826753" y="996937"/>
                  </a:lnTo>
                  <a:lnTo>
                    <a:pt x="833230" y="996937"/>
                  </a:lnTo>
                  <a:lnTo>
                    <a:pt x="833230" y="993317"/>
                  </a:lnTo>
                  <a:lnTo>
                    <a:pt x="835611" y="993317"/>
                  </a:lnTo>
                  <a:lnTo>
                    <a:pt x="835611" y="989698"/>
                  </a:lnTo>
                  <a:lnTo>
                    <a:pt x="838850" y="989698"/>
                  </a:lnTo>
                  <a:lnTo>
                    <a:pt x="838850" y="986078"/>
                  </a:lnTo>
                  <a:lnTo>
                    <a:pt x="839707" y="986078"/>
                  </a:lnTo>
                  <a:lnTo>
                    <a:pt x="839707" y="982459"/>
                  </a:lnTo>
                  <a:lnTo>
                    <a:pt x="842850" y="982459"/>
                  </a:lnTo>
                  <a:lnTo>
                    <a:pt x="842850" y="978839"/>
                  </a:lnTo>
                  <a:lnTo>
                    <a:pt x="847708" y="978839"/>
                  </a:lnTo>
                  <a:lnTo>
                    <a:pt x="847708" y="975220"/>
                  </a:lnTo>
                  <a:lnTo>
                    <a:pt x="849327" y="975220"/>
                  </a:lnTo>
                  <a:lnTo>
                    <a:pt x="849327" y="971600"/>
                  </a:lnTo>
                  <a:lnTo>
                    <a:pt x="850946" y="971600"/>
                  </a:lnTo>
                  <a:lnTo>
                    <a:pt x="850946" y="967981"/>
                  </a:lnTo>
                  <a:lnTo>
                    <a:pt x="850946" y="967981"/>
                  </a:lnTo>
                  <a:lnTo>
                    <a:pt x="850946" y="964361"/>
                  </a:lnTo>
                  <a:lnTo>
                    <a:pt x="854185" y="964361"/>
                  </a:lnTo>
                  <a:lnTo>
                    <a:pt x="854185" y="960742"/>
                  </a:lnTo>
                  <a:lnTo>
                    <a:pt x="855042" y="960742"/>
                  </a:lnTo>
                  <a:lnTo>
                    <a:pt x="855042" y="957122"/>
                  </a:lnTo>
                  <a:lnTo>
                    <a:pt x="856661" y="957122"/>
                  </a:lnTo>
                  <a:lnTo>
                    <a:pt x="856661" y="953503"/>
                  </a:lnTo>
                  <a:lnTo>
                    <a:pt x="857423" y="953503"/>
                  </a:lnTo>
                  <a:lnTo>
                    <a:pt x="857423" y="949883"/>
                  </a:lnTo>
                  <a:lnTo>
                    <a:pt x="860662" y="949883"/>
                  </a:lnTo>
                  <a:lnTo>
                    <a:pt x="860662" y="946168"/>
                  </a:lnTo>
                  <a:lnTo>
                    <a:pt x="870377" y="946168"/>
                  </a:lnTo>
                  <a:lnTo>
                    <a:pt x="870377" y="942549"/>
                  </a:lnTo>
                  <a:lnTo>
                    <a:pt x="873616" y="942549"/>
                  </a:lnTo>
                  <a:lnTo>
                    <a:pt x="873616" y="938929"/>
                  </a:lnTo>
                  <a:lnTo>
                    <a:pt x="876854" y="938929"/>
                  </a:lnTo>
                  <a:lnTo>
                    <a:pt x="876854" y="935310"/>
                  </a:lnTo>
                  <a:lnTo>
                    <a:pt x="878474" y="935310"/>
                  </a:lnTo>
                  <a:lnTo>
                    <a:pt x="878474" y="931690"/>
                  </a:lnTo>
                  <a:lnTo>
                    <a:pt x="884093" y="931690"/>
                  </a:lnTo>
                  <a:lnTo>
                    <a:pt x="884093" y="928071"/>
                  </a:lnTo>
                  <a:lnTo>
                    <a:pt x="884950" y="928071"/>
                  </a:lnTo>
                  <a:lnTo>
                    <a:pt x="884950" y="924451"/>
                  </a:lnTo>
                  <a:lnTo>
                    <a:pt x="884950" y="924451"/>
                  </a:lnTo>
                  <a:lnTo>
                    <a:pt x="884950" y="920832"/>
                  </a:lnTo>
                  <a:lnTo>
                    <a:pt x="899429" y="920832"/>
                  </a:lnTo>
                  <a:lnTo>
                    <a:pt x="899429" y="917212"/>
                  </a:lnTo>
                  <a:lnTo>
                    <a:pt x="900286" y="917212"/>
                  </a:lnTo>
                  <a:lnTo>
                    <a:pt x="900286" y="913593"/>
                  </a:lnTo>
                  <a:lnTo>
                    <a:pt x="902667" y="913593"/>
                  </a:lnTo>
                  <a:lnTo>
                    <a:pt x="902667" y="909973"/>
                  </a:lnTo>
                  <a:lnTo>
                    <a:pt x="905906" y="909973"/>
                  </a:lnTo>
                  <a:lnTo>
                    <a:pt x="905906" y="906354"/>
                  </a:lnTo>
                  <a:lnTo>
                    <a:pt x="910001" y="906354"/>
                  </a:lnTo>
                  <a:lnTo>
                    <a:pt x="910001" y="902734"/>
                  </a:lnTo>
                  <a:lnTo>
                    <a:pt x="910763" y="902734"/>
                  </a:lnTo>
                  <a:lnTo>
                    <a:pt x="910763" y="899115"/>
                  </a:lnTo>
                  <a:lnTo>
                    <a:pt x="914764" y="899115"/>
                  </a:lnTo>
                  <a:lnTo>
                    <a:pt x="914764" y="895495"/>
                  </a:lnTo>
                  <a:lnTo>
                    <a:pt x="918859" y="895495"/>
                  </a:lnTo>
                  <a:lnTo>
                    <a:pt x="918859" y="891876"/>
                  </a:lnTo>
                  <a:lnTo>
                    <a:pt x="921241" y="891876"/>
                  </a:lnTo>
                  <a:lnTo>
                    <a:pt x="921241" y="888256"/>
                  </a:lnTo>
                  <a:lnTo>
                    <a:pt x="921241" y="888256"/>
                  </a:lnTo>
                  <a:lnTo>
                    <a:pt x="921241" y="884542"/>
                  </a:lnTo>
                  <a:lnTo>
                    <a:pt x="924479" y="884542"/>
                  </a:lnTo>
                  <a:lnTo>
                    <a:pt x="924479" y="880922"/>
                  </a:lnTo>
                  <a:lnTo>
                    <a:pt x="925336" y="880922"/>
                  </a:lnTo>
                  <a:lnTo>
                    <a:pt x="925336" y="877303"/>
                  </a:lnTo>
                  <a:lnTo>
                    <a:pt x="926956" y="877303"/>
                  </a:lnTo>
                  <a:lnTo>
                    <a:pt x="926956" y="873683"/>
                  </a:lnTo>
                  <a:lnTo>
                    <a:pt x="930194" y="873683"/>
                  </a:lnTo>
                  <a:lnTo>
                    <a:pt x="930194" y="870063"/>
                  </a:lnTo>
                  <a:lnTo>
                    <a:pt x="932575" y="870063"/>
                  </a:lnTo>
                  <a:lnTo>
                    <a:pt x="932575" y="866444"/>
                  </a:lnTo>
                  <a:lnTo>
                    <a:pt x="941434" y="866444"/>
                  </a:lnTo>
                  <a:lnTo>
                    <a:pt x="941434" y="862825"/>
                  </a:lnTo>
                  <a:lnTo>
                    <a:pt x="944672" y="862825"/>
                  </a:lnTo>
                  <a:lnTo>
                    <a:pt x="944672" y="859205"/>
                  </a:lnTo>
                  <a:lnTo>
                    <a:pt x="947911" y="859205"/>
                  </a:lnTo>
                  <a:lnTo>
                    <a:pt x="947911" y="855586"/>
                  </a:lnTo>
                  <a:lnTo>
                    <a:pt x="953626" y="855586"/>
                  </a:lnTo>
                  <a:lnTo>
                    <a:pt x="953626" y="851966"/>
                  </a:lnTo>
                  <a:lnTo>
                    <a:pt x="956007" y="851966"/>
                  </a:lnTo>
                  <a:lnTo>
                    <a:pt x="956007" y="848347"/>
                  </a:lnTo>
                  <a:lnTo>
                    <a:pt x="960865" y="848347"/>
                  </a:lnTo>
                  <a:lnTo>
                    <a:pt x="960865" y="844727"/>
                  </a:lnTo>
                  <a:lnTo>
                    <a:pt x="966484" y="844727"/>
                  </a:lnTo>
                  <a:lnTo>
                    <a:pt x="966484" y="841108"/>
                  </a:lnTo>
                  <a:lnTo>
                    <a:pt x="968961" y="841108"/>
                  </a:lnTo>
                  <a:lnTo>
                    <a:pt x="968961" y="837488"/>
                  </a:lnTo>
                  <a:lnTo>
                    <a:pt x="971342" y="837488"/>
                  </a:lnTo>
                  <a:lnTo>
                    <a:pt x="971342" y="833869"/>
                  </a:lnTo>
                  <a:lnTo>
                    <a:pt x="972961" y="833869"/>
                  </a:lnTo>
                  <a:lnTo>
                    <a:pt x="972961" y="830249"/>
                  </a:lnTo>
                  <a:lnTo>
                    <a:pt x="981915" y="830249"/>
                  </a:lnTo>
                  <a:lnTo>
                    <a:pt x="981915" y="826630"/>
                  </a:lnTo>
                  <a:lnTo>
                    <a:pt x="981915" y="826630"/>
                  </a:lnTo>
                  <a:lnTo>
                    <a:pt x="981915" y="822915"/>
                  </a:lnTo>
                  <a:lnTo>
                    <a:pt x="987535" y="822915"/>
                  </a:lnTo>
                  <a:lnTo>
                    <a:pt x="987535" y="819295"/>
                  </a:lnTo>
                  <a:lnTo>
                    <a:pt x="994012" y="819295"/>
                  </a:lnTo>
                  <a:lnTo>
                    <a:pt x="994012" y="815676"/>
                  </a:lnTo>
                  <a:lnTo>
                    <a:pt x="994012" y="815676"/>
                  </a:lnTo>
                  <a:lnTo>
                    <a:pt x="994012" y="812056"/>
                  </a:lnTo>
                  <a:lnTo>
                    <a:pt x="1001251" y="812056"/>
                  </a:lnTo>
                  <a:lnTo>
                    <a:pt x="1001251" y="808437"/>
                  </a:lnTo>
                  <a:lnTo>
                    <a:pt x="1005347" y="808437"/>
                  </a:lnTo>
                  <a:lnTo>
                    <a:pt x="1005347" y="804817"/>
                  </a:lnTo>
                  <a:lnTo>
                    <a:pt x="1006966" y="804817"/>
                  </a:lnTo>
                  <a:lnTo>
                    <a:pt x="1006966" y="801198"/>
                  </a:lnTo>
                  <a:lnTo>
                    <a:pt x="1006966" y="801198"/>
                  </a:lnTo>
                  <a:lnTo>
                    <a:pt x="1006966" y="797578"/>
                  </a:lnTo>
                  <a:lnTo>
                    <a:pt x="1012585" y="797578"/>
                  </a:lnTo>
                  <a:lnTo>
                    <a:pt x="1012585" y="793959"/>
                  </a:lnTo>
                  <a:lnTo>
                    <a:pt x="1019063" y="793959"/>
                  </a:lnTo>
                  <a:lnTo>
                    <a:pt x="1019063" y="790339"/>
                  </a:lnTo>
                  <a:lnTo>
                    <a:pt x="1023063" y="790339"/>
                  </a:lnTo>
                  <a:lnTo>
                    <a:pt x="1023063" y="786720"/>
                  </a:lnTo>
                  <a:lnTo>
                    <a:pt x="1023920" y="786720"/>
                  </a:lnTo>
                  <a:lnTo>
                    <a:pt x="1023920" y="783100"/>
                  </a:lnTo>
                  <a:lnTo>
                    <a:pt x="1024682" y="783100"/>
                  </a:lnTo>
                  <a:lnTo>
                    <a:pt x="1024682" y="779481"/>
                  </a:lnTo>
                  <a:lnTo>
                    <a:pt x="1029540" y="779481"/>
                  </a:lnTo>
                  <a:lnTo>
                    <a:pt x="1029540" y="775861"/>
                  </a:lnTo>
                  <a:lnTo>
                    <a:pt x="1032778" y="775861"/>
                  </a:lnTo>
                  <a:lnTo>
                    <a:pt x="1032778" y="772242"/>
                  </a:lnTo>
                  <a:lnTo>
                    <a:pt x="1035255" y="772242"/>
                  </a:lnTo>
                  <a:lnTo>
                    <a:pt x="1035255" y="768622"/>
                  </a:lnTo>
                  <a:lnTo>
                    <a:pt x="1035255" y="768622"/>
                  </a:lnTo>
                  <a:lnTo>
                    <a:pt x="1035255" y="765003"/>
                  </a:lnTo>
                  <a:lnTo>
                    <a:pt x="1040017" y="765003"/>
                  </a:lnTo>
                  <a:lnTo>
                    <a:pt x="1040017" y="761288"/>
                  </a:lnTo>
                  <a:lnTo>
                    <a:pt x="1040017" y="761288"/>
                  </a:lnTo>
                  <a:lnTo>
                    <a:pt x="1040017" y="757669"/>
                  </a:lnTo>
                  <a:lnTo>
                    <a:pt x="1055448" y="757669"/>
                  </a:lnTo>
                  <a:lnTo>
                    <a:pt x="1055448" y="754049"/>
                  </a:lnTo>
                  <a:lnTo>
                    <a:pt x="1057829" y="754049"/>
                  </a:lnTo>
                  <a:lnTo>
                    <a:pt x="1057829" y="750430"/>
                  </a:lnTo>
                  <a:lnTo>
                    <a:pt x="1058686" y="750430"/>
                  </a:lnTo>
                  <a:lnTo>
                    <a:pt x="1058686" y="746810"/>
                  </a:lnTo>
                  <a:lnTo>
                    <a:pt x="1063449" y="746810"/>
                  </a:lnTo>
                  <a:lnTo>
                    <a:pt x="1063449" y="743190"/>
                  </a:lnTo>
                  <a:lnTo>
                    <a:pt x="1065068" y="743190"/>
                  </a:lnTo>
                  <a:lnTo>
                    <a:pt x="1065068" y="739571"/>
                  </a:lnTo>
                  <a:lnTo>
                    <a:pt x="1065926" y="739571"/>
                  </a:lnTo>
                  <a:lnTo>
                    <a:pt x="1065926" y="735952"/>
                  </a:lnTo>
                  <a:lnTo>
                    <a:pt x="1068307" y="735952"/>
                  </a:lnTo>
                  <a:lnTo>
                    <a:pt x="1068307" y="732332"/>
                  </a:lnTo>
                  <a:lnTo>
                    <a:pt x="1069926" y="732332"/>
                  </a:lnTo>
                  <a:lnTo>
                    <a:pt x="1069926" y="728713"/>
                  </a:lnTo>
                  <a:lnTo>
                    <a:pt x="1074022" y="728713"/>
                  </a:lnTo>
                  <a:lnTo>
                    <a:pt x="1074022" y="725093"/>
                  </a:lnTo>
                  <a:lnTo>
                    <a:pt x="1077260" y="725093"/>
                  </a:lnTo>
                  <a:lnTo>
                    <a:pt x="1077260" y="721474"/>
                  </a:lnTo>
                  <a:lnTo>
                    <a:pt x="1078022" y="721474"/>
                  </a:lnTo>
                  <a:lnTo>
                    <a:pt x="1078022" y="717854"/>
                  </a:lnTo>
                  <a:lnTo>
                    <a:pt x="1081261" y="717854"/>
                  </a:lnTo>
                  <a:lnTo>
                    <a:pt x="1081261" y="714235"/>
                  </a:lnTo>
                  <a:lnTo>
                    <a:pt x="1084499" y="714235"/>
                  </a:lnTo>
                  <a:lnTo>
                    <a:pt x="1084499" y="710615"/>
                  </a:lnTo>
                  <a:lnTo>
                    <a:pt x="1086118" y="710615"/>
                  </a:lnTo>
                  <a:lnTo>
                    <a:pt x="1086118" y="706996"/>
                  </a:lnTo>
                  <a:lnTo>
                    <a:pt x="1086118" y="706996"/>
                  </a:lnTo>
                  <a:lnTo>
                    <a:pt x="1086118" y="703376"/>
                  </a:lnTo>
                  <a:lnTo>
                    <a:pt x="1090119" y="703376"/>
                  </a:lnTo>
                  <a:lnTo>
                    <a:pt x="1090119" y="699661"/>
                  </a:lnTo>
                  <a:lnTo>
                    <a:pt x="1090119" y="699661"/>
                  </a:lnTo>
                  <a:lnTo>
                    <a:pt x="1090119" y="696042"/>
                  </a:lnTo>
                  <a:lnTo>
                    <a:pt x="1096596" y="696042"/>
                  </a:lnTo>
                  <a:lnTo>
                    <a:pt x="1096596" y="692422"/>
                  </a:lnTo>
                  <a:lnTo>
                    <a:pt x="1096596" y="692422"/>
                  </a:lnTo>
                  <a:lnTo>
                    <a:pt x="1096596" y="688803"/>
                  </a:lnTo>
                  <a:lnTo>
                    <a:pt x="1098215" y="688803"/>
                  </a:lnTo>
                  <a:lnTo>
                    <a:pt x="1098215" y="685183"/>
                  </a:lnTo>
                  <a:lnTo>
                    <a:pt x="1102311" y="685183"/>
                  </a:lnTo>
                  <a:lnTo>
                    <a:pt x="1102311" y="681564"/>
                  </a:lnTo>
                  <a:lnTo>
                    <a:pt x="1105550" y="681564"/>
                  </a:lnTo>
                  <a:lnTo>
                    <a:pt x="1105550" y="677944"/>
                  </a:lnTo>
                  <a:lnTo>
                    <a:pt x="1107931" y="677944"/>
                  </a:lnTo>
                  <a:lnTo>
                    <a:pt x="1107931" y="674325"/>
                  </a:lnTo>
                  <a:lnTo>
                    <a:pt x="1116789" y="674325"/>
                  </a:lnTo>
                  <a:lnTo>
                    <a:pt x="1116789" y="670705"/>
                  </a:lnTo>
                  <a:lnTo>
                    <a:pt x="1120027" y="670705"/>
                  </a:lnTo>
                  <a:lnTo>
                    <a:pt x="1120027" y="667086"/>
                  </a:lnTo>
                  <a:lnTo>
                    <a:pt x="1123266" y="667086"/>
                  </a:lnTo>
                  <a:lnTo>
                    <a:pt x="1123266" y="663466"/>
                  </a:lnTo>
                  <a:lnTo>
                    <a:pt x="1127362" y="663466"/>
                  </a:lnTo>
                  <a:lnTo>
                    <a:pt x="1127362" y="659847"/>
                  </a:lnTo>
                  <a:lnTo>
                    <a:pt x="1129743" y="659847"/>
                  </a:lnTo>
                  <a:lnTo>
                    <a:pt x="1129743" y="656227"/>
                  </a:lnTo>
                  <a:lnTo>
                    <a:pt x="1136220" y="656227"/>
                  </a:lnTo>
                  <a:lnTo>
                    <a:pt x="1136220" y="652608"/>
                  </a:lnTo>
                  <a:lnTo>
                    <a:pt x="1145078" y="652608"/>
                  </a:lnTo>
                  <a:lnTo>
                    <a:pt x="1145078" y="648988"/>
                  </a:lnTo>
                  <a:lnTo>
                    <a:pt x="1154032" y="648988"/>
                  </a:lnTo>
                  <a:lnTo>
                    <a:pt x="1154032" y="645369"/>
                  </a:lnTo>
                  <a:lnTo>
                    <a:pt x="1160414" y="645369"/>
                  </a:lnTo>
                  <a:lnTo>
                    <a:pt x="1160414" y="641654"/>
                  </a:lnTo>
                  <a:lnTo>
                    <a:pt x="1161271" y="641654"/>
                  </a:lnTo>
                  <a:lnTo>
                    <a:pt x="1161271" y="638035"/>
                  </a:lnTo>
                  <a:lnTo>
                    <a:pt x="1180702" y="638035"/>
                  </a:lnTo>
                  <a:lnTo>
                    <a:pt x="1180702" y="634415"/>
                  </a:lnTo>
                  <a:lnTo>
                    <a:pt x="1190322" y="634415"/>
                  </a:lnTo>
                  <a:lnTo>
                    <a:pt x="1190322" y="630796"/>
                  </a:lnTo>
                  <a:lnTo>
                    <a:pt x="1201657" y="630796"/>
                  </a:lnTo>
                  <a:lnTo>
                    <a:pt x="1201657" y="627176"/>
                  </a:lnTo>
                  <a:lnTo>
                    <a:pt x="1215373" y="627176"/>
                  </a:lnTo>
                  <a:lnTo>
                    <a:pt x="1215373" y="623557"/>
                  </a:lnTo>
                  <a:lnTo>
                    <a:pt x="1219468" y="623557"/>
                  </a:lnTo>
                  <a:lnTo>
                    <a:pt x="1219468" y="619937"/>
                  </a:lnTo>
                  <a:lnTo>
                    <a:pt x="1228327" y="619937"/>
                  </a:lnTo>
                  <a:lnTo>
                    <a:pt x="1228327" y="616318"/>
                  </a:lnTo>
                  <a:lnTo>
                    <a:pt x="1231565" y="616318"/>
                  </a:lnTo>
                  <a:lnTo>
                    <a:pt x="1231565" y="612698"/>
                  </a:lnTo>
                  <a:lnTo>
                    <a:pt x="1231565" y="612698"/>
                  </a:lnTo>
                  <a:lnTo>
                    <a:pt x="1231565" y="609079"/>
                  </a:lnTo>
                  <a:lnTo>
                    <a:pt x="1241281" y="609079"/>
                  </a:lnTo>
                  <a:lnTo>
                    <a:pt x="1241281" y="605459"/>
                  </a:lnTo>
                  <a:lnTo>
                    <a:pt x="1243662" y="605459"/>
                  </a:lnTo>
                  <a:lnTo>
                    <a:pt x="1243662" y="601840"/>
                  </a:lnTo>
                  <a:lnTo>
                    <a:pt x="1254235" y="601840"/>
                  </a:lnTo>
                  <a:lnTo>
                    <a:pt x="1254235" y="598220"/>
                  </a:lnTo>
                  <a:lnTo>
                    <a:pt x="1261474" y="598220"/>
                  </a:lnTo>
                  <a:lnTo>
                    <a:pt x="1261474" y="594601"/>
                  </a:lnTo>
                  <a:lnTo>
                    <a:pt x="1267951" y="594601"/>
                  </a:lnTo>
                  <a:lnTo>
                    <a:pt x="1267951" y="590981"/>
                  </a:lnTo>
                  <a:lnTo>
                    <a:pt x="1280048" y="590981"/>
                  </a:lnTo>
                  <a:lnTo>
                    <a:pt x="1280048" y="587362"/>
                  </a:lnTo>
                  <a:lnTo>
                    <a:pt x="1284048" y="587362"/>
                  </a:lnTo>
                  <a:lnTo>
                    <a:pt x="1284048" y="583742"/>
                  </a:lnTo>
                  <a:lnTo>
                    <a:pt x="1290525" y="583742"/>
                  </a:lnTo>
                  <a:lnTo>
                    <a:pt x="1290525" y="580027"/>
                  </a:lnTo>
                  <a:lnTo>
                    <a:pt x="1293764" y="580027"/>
                  </a:lnTo>
                  <a:lnTo>
                    <a:pt x="1293764" y="576408"/>
                  </a:lnTo>
                  <a:lnTo>
                    <a:pt x="1305098" y="576408"/>
                  </a:lnTo>
                  <a:lnTo>
                    <a:pt x="1305098" y="572788"/>
                  </a:lnTo>
                  <a:lnTo>
                    <a:pt x="1305860" y="572788"/>
                  </a:lnTo>
                  <a:lnTo>
                    <a:pt x="1305860" y="569169"/>
                  </a:lnTo>
                  <a:lnTo>
                    <a:pt x="1310718" y="569169"/>
                  </a:lnTo>
                  <a:lnTo>
                    <a:pt x="1310718" y="565549"/>
                  </a:lnTo>
                  <a:lnTo>
                    <a:pt x="1320434" y="565549"/>
                  </a:lnTo>
                  <a:lnTo>
                    <a:pt x="1320434" y="561930"/>
                  </a:lnTo>
                  <a:lnTo>
                    <a:pt x="1328530" y="561930"/>
                  </a:lnTo>
                  <a:lnTo>
                    <a:pt x="1328530" y="558310"/>
                  </a:lnTo>
                  <a:lnTo>
                    <a:pt x="1334150" y="558310"/>
                  </a:lnTo>
                  <a:lnTo>
                    <a:pt x="1334150" y="554691"/>
                  </a:lnTo>
                  <a:lnTo>
                    <a:pt x="1343103" y="554691"/>
                  </a:lnTo>
                  <a:lnTo>
                    <a:pt x="1343103" y="551071"/>
                  </a:lnTo>
                  <a:lnTo>
                    <a:pt x="1347961" y="551071"/>
                  </a:lnTo>
                  <a:lnTo>
                    <a:pt x="1347961" y="547452"/>
                  </a:lnTo>
                  <a:lnTo>
                    <a:pt x="1352818" y="547452"/>
                  </a:lnTo>
                  <a:lnTo>
                    <a:pt x="1352818" y="543832"/>
                  </a:lnTo>
                  <a:lnTo>
                    <a:pt x="1357581" y="543832"/>
                  </a:lnTo>
                  <a:lnTo>
                    <a:pt x="1357581" y="540213"/>
                  </a:lnTo>
                  <a:lnTo>
                    <a:pt x="1368916" y="540213"/>
                  </a:lnTo>
                  <a:lnTo>
                    <a:pt x="1368916" y="536593"/>
                  </a:lnTo>
                  <a:lnTo>
                    <a:pt x="1372154" y="536593"/>
                  </a:lnTo>
                  <a:lnTo>
                    <a:pt x="1372154" y="532974"/>
                  </a:lnTo>
                  <a:lnTo>
                    <a:pt x="1373774" y="532974"/>
                  </a:lnTo>
                  <a:lnTo>
                    <a:pt x="1373774" y="529354"/>
                  </a:lnTo>
                  <a:lnTo>
                    <a:pt x="1373774" y="529354"/>
                  </a:lnTo>
                  <a:lnTo>
                    <a:pt x="1373774" y="525735"/>
                  </a:lnTo>
                  <a:lnTo>
                    <a:pt x="1377869" y="525735"/>
                  </a:lnTo>
                  <a:lnTo>
                    <a:pt x="1377869" y="522115"/>
                  </a:lnTo>
                  <a:lnTo>
                    <a:pt x="1386727" y="522115"/>
                  </a:lnTo>
                  <a:lnTo>
                    <a:pt x="1386727" y="518400"/>
                  </a:lnTo>
                  <a:lnTo>
                    <a:pt x="1387490" y="518400"/>
                  </a:lnTo>
                  <a:lnTo>
                    <a:pt x="1387490" y="514781"/>
                  </a:lnTo>
                  <a:lnTo>
                    <a:pt x="1387490" y="514781"/>
                  </a:lnTo>
                  <a:lnTo>
                    <a:pt x="1387490" y="511162"/>
                  </a:lnTo>
                  <a:lnTo>
                    <a:pt x="1393967" y="511162"/>
                  </a:lnTo>
                  <a:lnTo>
                    <a:pt x="1393967" y="507542"/>
                  </a:lnTo>
                  <a:lnTo>
                    <a:pt x="1400443" y="507542"/>
                  </a:lnTo>
                  <a:lnTo>
                    <a:pt x="1400443" y="503923"/>
                  </a:lnTo>
                  <a:lnTo>
                    <a:pt x="1402920" y="503923"/>
                  </a:lnTo>
                  <a:lnTo>
                    <a:pt x="1402920" y="500303"/>
                  </a:lnTo>
                  <a:lnTo>
                    <a:pt x="1406063" y="500303"/>
                  </a:lnTo>
                  <a:lnTo>
                    <a:pt x="1406063" y="496684"/>
                  </a:lnTo>
                  <a:lnTo>
                    <a:pt x="1419017" y="496684"/>
                  </a:lnTo>
                  <a:lnTo>
                    <a:pt x="1419017" y="493064"/>
                  </a:lnTo>
                  <a:lnTo>
                    <a:pt x="1419875" y="493064"/>
                  </a:lnTo>
                  <a:lnTo>
                    <a:pt x="1419875" y="489444"/>
                  </a:lnTo>
                  <a:lnTo>
                    <a:pt x="1439210" y="489444"/>
                  </a:lnTo>
                  <a:lnTo>
                    <a:pt x="1439210" y="485825"/>
                  </a:lnTo>
                  <a:lnTo>
                    <a:pt x="1452164" y="485825"/>
                  </a:lnTo>
                  <a:lnTo>
                    <a:pt x="1452164" y="482206"/>
                  </a:lnTo>
                  <a:lnTo>
                    <a:pt x="1461880" y="482206"/>
                  </a:lnTo>
                  <a:lnTo>
                    <a:pt x="1461880" y="478586"/>
                  </a:lnTo>
                  <a:lnTo>
                    <a:pt x="1466738" y="478586"/>
                  </a:lnTo>
                  <a:lnTo>
                    <a:pt x="1466738" y="474967"/>
                  </a:lnTo>
                  <a:lnTo>
                    <a:pt x="1469119" y="474967"/>
                  </a:lnTo>
                  <a:lnTo>
                    <a:pt x="1469119" y="471347"/>
                  </a:lnTo>
                  <a:lnTo>
                    <a:pt x="1472357" y="471347"/>
                  </a:lnTo>
                  <a:lnTo>
                    <a:pt x="1472357" y="467728"/>
                  </a:lnTo>
                  <a:lnTo>
                    <a:pt x="1474834" y="467728"/>
                  </a:lnTo>
                  <a:lnTo>
                    <a:pt x="1474834" y="464108"/>
                  </a:lnTo>
                  <a:lnTo>
                    <a:pt x="1489312" y="464108"/>
                  </a:lnTo>
                  <a:lnTo>
                    <a:pt x="1489312" y="460488"/>
                  </a:lnTo>
                  <a:lnTo>
                    <a:pt x="1492550" y="460488"/>
                  </a:lnTo>
                  <a:lnTo>
                    <a:pt x="1492550" y="456774"/>
                  </a:lnTo>
                  <a:lnTo>
                    <a:pt x="1504647" y="456774"/>
                  </a:lnTo>
                  <a:lnTo>
                    <a:pt x="1504647" y="453154"/>
                  </a:lnTo>
                  <a:lnTo>
                    <a:pt x="1514363" y="453154"/>
                  </a:lnTo>
                  <a:lnTo>
                    <a:pt x="1514363" y="449535"/>
                  </a:lnTo>
                  <a:lnTo>
                    <a:pt x="1532936" y="449535"/>
                  </a:lnTo>
                  <a:lnTo>
                    <a:pt x="1532936" y="445915"/>
                  </a:lnTo>
                  <a:lnTo>
                    <a:pt x="1534556" y="445915"/>
                  </a:lnTo>
                  <a:lnTo>
                    <a:pt x="1534556" y="442296"/>
                  </a:lnTo>
                  <a:lnTo>
                    <a:pt x="1573417" y="442296"/>
                  </a:lnTo>
                  <a:lnTo>
                    <a:pt x="1573417" y="438676"/>
                  </a:lnTo>
                  <a:lnTo>
                    <a:pt x="1577418" y="438676"/>
                  </a:lnTo>
                  <a:lnTo>
                    <a:pt x="1577418" y="435057"/>
                  </a:lnTo>
                  <a:lnTo>
                    <a:pt x="1588753" y="435057"/>
                  </a:lnTo>
                  <a:lnTo>
                    <a:pt x="1588753" y="431437"/>
                  </a:lnTo>
                  <a:lnTo>
                    <a:pt x="1591134" y="431437"/>
                  </a:lnTo>
                  <a:lnTo>
                    <a:pt x="1591134" y="427818"/>
                  </a:lnTo>
                  <a:lnTo>
                    <a:pt x="1591134" y="427818"/>
                  </a:lnTo>
                  <a:lnTo>
                    <a:pt x="1591134" y="424198"/>
                  </a:lnTo>
                  <a:lnTo>
                    <a:pt x="1595992" y="424198"/>
                  </a:lnTo>
                  <a:lnTo>
                    <a:pt x="1595992" y="420579"/>
                  </a:lnTo>
                  <a:lnTo>
                    <a:pt x="1636378" y="420579"/>
                  </a:lnTo>
                  <a:lnTo>
                    <a:pt x="1636378" y="416959"/>
                  </a:lnTo>
                  <a:lnTo>
                    <a:pt x="1637997" y="416959"/>
                  </a:lnTo>
                  <a:lnTo>
                    <a:pt x="1637997" y="413340"/>
                  </a:lnTo>
                  <a:lnTo>
                    <a:pt x="1645331" y="413340"/>
                  </a:lnTo>
                  <a:lnTo>
                    <a:pt x="1645331" y="409720"/>
                  </a:lnTo>
                  <a:lnTo>
                    <a:pt x="1680002" y="409720"/>
                  </a:lnTo>
                  <a:lnTo>
                    <a:pt x="1680002" y="406101"/>
                  </a:lnTo>
                  <a:lnTo>
                    <a:pt x="1692956" y="406101"/>
                  </a:lnTo>
                  <a:lnTo>
                    <a:pt x="1692956" y="402481"/>
                  </a:lnTo>
                  <a:lnTo>
                    <a:pt x="1700195" y="402481"/>
                  </a:lnTo>
                  <a:lnTo>
                    <a:pt x="1700195" y="398862"/>
                  </a:lnTo>
                  <a:lnTo>
                    <a:pt x="1718864" y="398862"/>
                  </a:lnTo>
                  <a:lnTo>
                    <a:pt x="1718864" y="395147"/>
                  </a:lnTo>
                  <a:lnTo>
                    <a:pt x="1722865" y="395147"/>
                  </a:lnTo>
                  <a:lnTo>
                    <a:pt x="1722865" y="391528"/>
                  </a:lnTo>
                  <a:lnTo>
                    <a:pt x="1747058" y="391528"/>
                  </a:lnTo>
                  <a:lnTo>
                    <a:pt x="1747058" y="387908"/>
                  </a:lnTo>
                  <a:lnTo>
                    <a:pt x="1774585" y="387908"/>
                  </a:lnTo>
                  <a:lnTo>
                    <a:pt x="1774585" y="384289"/>
                  </a:lnTo>
                  <a:lnTo>
                    <a:pt x="1777824" y="384289"/>
                  </a:lnTo>
                  <a:lnTo>
                    <a:pt x="1777824" y="380669"/>
                  </a:lnTo>
                  <a:lnTo>
                    <a:pt x="1782682" y="380669"/>
                  </a:lnTo>
                  <a:lnTo>
                    <a:pt x="1782682" y="377050"/>
                  </a:lnTo>
                  <a:lnTo>
                    <a:pt x="1811733" y="377050"/>
                  </a:lnTo>
                  <a:lnTo>
                    <a:pt x="1811733" y="373430"/>
                  </a:lnTo>
                  <a:lnTo>
                    <a:pt x="1814972" y="373430"/>
                  </a:lnTo>
                  <a:lnTo>
                    <a:pt x="1814972" y="369811"/>
                  </a:lnTo>
                  <a:lnTo>
                    <a:pt x="1833545" y="369811"/>
                  </a:lnTo>
                  <a:lnTo>
                    <a:pt x="1833545" y="366191"/>
                  </a:lnTo>
                  <a:lnTo>
                    <a:pt x="1840880" y="366191"/>
                  </a:lnTo>
                  <a:lnTo>
                    <a:pt x="1840880" y="362572"/>
                  </a:lnTo>
                  <a:lnTo>
                    <a:pt x="1851357" y="362572"/>
                  </a:lnTo>
                  <a:lnTo>
                    <a:pt x="1851357" y="358952"/>
                  </a:lnTo>
                  <a:lnTo>
                    <a:pt x="1872312" y="358952"/>
                  </a:lnTo>
                  <a:lnTo>
                    <a:pt x="1872312" y="355333"/>
                  </a:lnTo>
                  <a:lnTo>
                    <a:pt x="1880408" y="355333"/>
                  </a:lnTo>
                  <a:lnTo>
                    <a:pt x="1880408" y="351713"/>
                  </a:lnTo>
                  <a:lnTo>
                    <a:pt x="1884504" y="351713"/>
                  </a:lnTo>
                  <a:lnTo>
                    <a:pt x="1884504" y="348094"/>
                  </a:lnTo>
                  <a:lnTo>
                    <a:pt x="1934606" y="348094"/>
                  </a:lnTo>
                  <a:lnTo>
                    <a:pt x="1934606" y="344474"/>
                  </a:lnTo>
                  <a:lnTo>
                    <a:pt x="1949084" y="344474"/>
                  </a:lnTo>
                  <a:lnTo>
                    <a:pt x="1949084" y="340855"/>
                  </a:lnTo>
                  <a:lnTo>
                    <a:pt x="1974134" y="340855"/>
                  </a:lnTo>
                  <a:lnTo>
                    <a:pt x="1974134" y="337235"/>
                  </a:lnTo>
                  <a:lnTo>
                    <a:pt x="1974134" y="337235"/>
                  </a:lnTo>
                  <a:lnTo>
                    <a:pt x="1974134" y="333520"/>
                  </a:lnTo>
                  <a:lnTo>
                    <a:pt x="1995947" y="333520"/>
                  </a:lnTo>
                  <a:lnTo>
                    <a:pt x="1995947" y="329901"/>
                  </a:lnTo>
                  <a:lnTo>
                    <a:pt x="2013758" y="329901"/>
                  </a:lnTo>
                  <a:lnTo>
                    <a:pt x="2013758" y="326281"/>
                  </a:lnTo>
                  <a:lnTo>
                    <a:pt x="2016235" y="326281"/>
                  </a:lnTo>
                  <a:lnTo>
                    <a:pt x="2016235" y="322662"/>
                  </a:lnTo>
                  <a:lnTo>
                    <a:pt x="2024236" y="322662"/>
                  </a:lnTo>
                  <a:lnTo>
                    <a:pt x="2024236" y="319042"/>
                  </a:lnTo>
                  <a:lnTo>
                    <a:pt x="2029093" y="319042"/>
                  </a:lnTo>
                  <a:lnTo>
                    <a:pt x="2029093" y="315423"/>
                  </a:lnTo>
                  <a:lnTo>
                    <a:pt x="2030713" y="315423"/>
                  </a:lnTo>
                  <a:lnTo>
                    <a:pt x="2030713" y="311803"/>
                  </a:lnTo>
                  <a:lnTo>
                    <a:pt x="2053382" y="311803"/>
                  </a:lnTo>
                  <a:lnTo>
                    <a:pt x="2053382" y="308184"/>
                  </a:lnTo>
                  <a:lnTo>
                    <a:pt x="2067098" y="308184"/>
                  </a:lnTo>
                  <a:lnTo>
                    <a:pt x="2067098" y="304564"/>
                  </a:lnTo>
                  <a:lnTo>
                    <a:pt x="2084053" y="304564"/>
                  </a:lnTo>
                  <a:lnTo>
                    <a:pt x="2084053" y="300945"/>
                  </a:lnTo>
                  <a:lnTo>
                    <a:pt x="2087291" y="300945"/>
                  </a:lnTo>
                  <a:lnTo>
                    <a:pt x="2087291" y="297325"/>
                  </a:lnTo>
                  <a:lnTo>
                    <a:pt x="2103484" y="297325"/>
                  </a:lnTo>
                  <a:lnTo>
                    <a:pt x="2103484" y="293706"/>
                  </a:lnTo>
                  <a:lnTo>
                    <a:pt x="2106722" y="293706"/>
                  </a:lnTo>
                  <a:lnTo>
                    <a:pt x="2106722" y="290086"/>
                  </a:lnTo>
                  <a:lnTo>
                    <a:pt x="2128535" y="290086"/>
                  </a:lnTo>
                  <a:lnTo>
                    <a:pt x="2128535" y="286467"/>
                  </a:lnTo>
                  <a:lnTo>
                    <a:pt x="2162444" y="286467"/>
                  </a:lnTo>
                  <a:lnTo>
                    <a:pt x="2162444" y="282847"/>
                  </a:lnTo>
                  <a:lnTo>
                    <a:pt x="2221403" y="282847"/>
                  </a:lnTo>
                  <a:lnTo>
                    <a:pt x="2221403" y="279228"/>
                  </a:lnTo>
                  <a:lnTo>
                    <a:pt x="2252931" y="279228"/>
                  </a:lnTo>
                  <a:lnTo>
                    <a:pt x="2252931" y="275608"/>
                  </a:lnTo>
                  <a:lnTo>
                    <a:pt x="2257027" y="275608"/>
                  </a:lnTo>
                  <a:lnTo>
                    <a:pt x="2257027" y="271894"/>
                  </a:lnTo>
                  <a:lnTo>
                    <a:pt x="2265885" y="271894"/>
                  </a:lnTo>
                  <a:lnTo>
                    <a:pt x="2265885" y="268274"/>
                  </a:lnTo>
                  <a:lnTo>
                    <a:pt x="2269886" y="268274"/>
                  </a:lnTo>
                  <a:lnTo>
                    <a:pt x="2269886" y="264655"/>
                  </a:lnTo>
                  <a:lnTo>
                    <a:pt x="2290936" y="264655"/>
                  </a:lnTo>
                  <a:lnTo>
                    <a:pt x="2290936" y="261035"/>
                  </a:lnTo>
                  <a:lnTo>
                    <a:pt x="2297413" y="261035"/>
                  </a:lnTo>
                  <a:lnTo>
                    <a:pt x="2297413" y="257416"/>
                  </a:lnTo>
                  <a:lnTo>
                    <a:pt x="2353991" y="257416"/>
                  </a:lnTo>
                  <a:lnTo>
                    <a:pt x="2353991" y="253796"/>
                  </a:lnTo>
                  <a:lnTo>
                    <a:pt x="2363611" y="253796"/>
                  </a:lnTo>
                  <a:lnTo>
                    <a:pt x="2363611" y="250176"/>
                  </a:lnTo>
                  <a:lnTo>
                    <a:pt x="2370089" y="250176"/>
                  </a:lnTo>
                  <a:lnTo>
                    <a:pt x="2370089" y="246557"/>
                  </a:lnTo>
                  <a:lnTo>
                    <a:pt x="2373327" y="246557"/>
                  </a:lnTo>
                  <a:lnTo>
                    <a:pt x="2373327" y="242938"/>
                  </a:lnTo>
                  <a:lnTo>
                    <a:pt x="2379042" y="242938"/>
                  </a:lnTo>
                  <a:lnTo>
                    <a:pt x="2379042" y="239318"/>
                  </a:lnTo>
                  <a:lnTo>
                    <a:pt x="2423428" y="239318"/>
                  </a:lnTo>
                  <a:lnTo>
                    <a:pt x="2423428" y="235699"/>
                  </a:lnTo>
                  <a:lnTo>
                    <a:pt x="2451718" y="235699"/>
                  </a:lnTo>
                  <a:lnTo>
                    <a:pt x="2451718" y="232079"/>
                  </a:lnTo>
                  <a:lnTo>
                    <a:pt x="2464672" y="232079"/>
                  </a:lnTo>
                  <a:lnTo>
                    <a:pt x="2464672" y="228460"/>
                  </a:lnTo>
                  <a:lnTo>
                    <a:pt x="2467053" y="228460"/>
                  </a:lnTo>
                  <a:lnTo>
                    <a:pt x="2467053" y="224840"/>
                  </a:lnTo>
                  <a:lnTo>
                    <a:pt x="2488103" y="224840"/>
                  </a:lnTo>
                  <a:lnTo>
                    <a:pt x="2488103" y="221221"/>
                  </a:lnTo>
                  <a:lnTo>
                    <a:pt x="2544682" y="221221"/>
                  </a:lnTo>
                  <a:lnTo>
                    <a:pt x="2544682" y="217601"/>
                  </a:lnTo>
                  <a:lnTo>
                    <a:pt x="2654505" y="217601"/>
                  </a:lnTo>
                  <a:lnTo>
                    <a:pt x="2654505" y="213886"/>
                  </a:lnTo>
                  <a:lnTo>
                    <a:pt x="2680413" y="213886"/>
                  </a:lnTo>
                  <a:lnTo>
                    <a:pt x="2680413" y="210267"/>
                  </a:lnTo>
                  <a:lnTo>
                    <a:pt x="2825098" y="210267"/>
                  </a:lnTo>
                  <a:lnTo>
                    <a:pt x="2825098" y="206647"/>
                  </a:lnTo>
                  <a:lnTo>
                    <a:pt x="2825860" y="206647"/>
                  </a:lnTo>
                  <a:lnTo>
                    <a:pt x="2825860" y="203028"/>
                  </a:lnTo>
                  <a:lnTo>
                    <a:pt x="2864627" y="203028"/>
                  </a:lnTo>
                  <a:lnTo>
                    <a:pt x="2864627" y="199408"/>
                  </a:lnTo>
                  <a:lnTo>
                    <a:pt x="2879962" y="199408"/>
                  </a:lnTo>
                  <a:lnTo>
                    <a:pt x="2879962" y="195789"/>
                  </a:lnTo>
                  <a:lnTo>
                    <a:pt x="2886439" y="195789"/>
                  </a:lnTo>
                  <a:lnTo>
                    <a:pt x="2886439" y="192169"/>
                  </a:lnTo>
                  <a:lnTo>
                    <a:pt x="2934921" y="192169"/>
                  </a:lnTo>
                  <a:lnTo>
                    <a:pt x="2934921" y="188550"/>
                  </a:lnTo>
                  <a:lnTo>
                    <a:pt x="2951114" y="188550"/>
                  </a:lnTo>
                  <a:lnTo>
                    <a:pt x="2951114" y="184930"/>
                  </a:lnTo>
                  <a:lnTo>
                    <a:pt x="2960829" y="184930"/>
                  </a:lnTo>
                  <a:lnTo>
                    <a:pt x="2960829" y="181311"/>
                  </a:lnTo>
                  <a:lnTo>
                    <a:pt x="2983403" y="181311"/>
                  </a:lnTo>
                  <a:lnTo>
                    <a:pt x="2983403" y="177691"/>
                  </a:lnTo>
                  <a:lnTo>
                    <a:pt x="3014169" y="177691"/>
                  </a:lnTo>
                  <a:lnTo>
                    <a:pt x="3014169" y="174072"/>
                  </a:lnTo>
                  <a:lnTo>
                    <a:pt x="3029504" y="174072"/>
                  </a:lnTo>
                  <a:lnTo>
                    <a:pt x="3029504" y="170452"/>
                  </a:lnTo>
                  <a:lnTo>
                    <a:pt x="3044840" y="170452"/>
                  </a:lnTo>
                  <a:lnTo>
                    <a:pt x="3044840" y="166833"/>
                  </a:lnTo>
                  <a:lnTo>
                    <a:pt x="3090083" y="166833"/>
                  </a:lnTo>
                  <a:lnTo>
                    <a:pt x="3090083" y="163213"/>
                  </a:lnTo>
                  <a:lnTo>
                    <a:pt x="3138566" y="163213"/>
                  </a:lnTo>
                  <a:lnTo>
                    <a:pt x="3138566" y="159594"/>
                  </a:lnTo>
                  <a:lnTo>
                    <a:pt x="3167712" y="159594"/>
                  </a:lnTo>
                  <a:lnTo>
                    <a:pt x="3167712" y="155974"/>
                  </a:lnTo>
                  <a:lnTo>
                    <a:pt x="3304205" y="155974"/>
                  </a:lnTo>
                  <a:lnTo>
                    <a:pt x="3304205" y="152260"/>
                  </a:lnTo>
                  <a:lnTo>
                    <a:pt x="3329256" y="152260"/>
                  </a:lnTo>
                  <a:lnTo>
                    <a:pt x="3329256" y="148640"/>
                  </a:lnTo>
                  <a:lnTo>
                    <a:pt x="3370499" y="148640"/>
                  </a:lnTo>
                  <a:lnTo>
                    <a:pt x="3370499" y="145021"/>
                  </a:lnTo>
                  <a:lnTo>
                    <a:pt x="3403647" y="145021"/>
                  </a:lnTo>
                  <a:lnTo>
                    <a:pt x="3403647" y="141401"/>
                  </a:lnTo>
                  <a:lnTo>
                    <a:pt x="3414886" y="141401"/>
                  </a:lnTo>
                  <a:lnTo>
                    <a:pt x="3414886" y="137781"/>
                  </a:lnTo>
                  <a:lnTo>
                    <a:pt x="3417363" y="137781"/>
                  </a:lnTo>
                  <a:lnTo>
                    <a:pt x="3417363" y="134162"/>
                  </a:lnTo>
                  <a:lnTo>
                    <a:pt x="3436793" y="134162"/>
                  </a:lnTo>
                  <a:lnTo>
                    <a:pt x="3436793" y="130543"/>
                  </a:lnTo>
                  <a:lnTo>
                    <a:pt x="3463368" y="130543"/>
                  </a:lnTo>
                  <a:lnTo>
                    <a:pt x="3463368" y="126923"/>
                  </a:lnTo>
                  <a:lnTo>
                    <a:pt x="3499753" y="126923"/>
                  </a:lnTo>
                  <a:lnTo>
                    <a:pt x="3499753" y="123303"/>
                  </a:lnTo>
                  <a:lnTo>
                    <a:pt x="3580621" y="123303"/>
                  </a:lnTo>
                  <a:lnTo>
                    <a:pt x="3580621" y="119684"/>
                  </a:lnTo>
                  <a:lnTo>
                    <a:pt x="3638723" y="119684"/>
                  </a:lnTo>
                  <a:lnTo>
                    <a:pt x="3638723" y="116065"/>
                  </a:lnTo>
                  <a:lnTo>
                    <a:pt x="3644438" y="116065"/>
                  </a:lnTo>
                  <a:lnTo>
                    <a:pt x="3644438" y="112445"/>
                  </a:lnTo>
                  <a:lnTo>
                    <a:pt x="3658916" y="112445"/>
                  </a:lnTo>
                  <a:lnTo>
                    <a:pt x="3658916" y="108826"/>
                  </a:lnTo>
                  <a:lnTo>
                    <a:pt x="3668632" y="108826"/>
                  </a:lnTo>
                  <a:lnTo>
                    <a:pt x="3668632" y="105206"/>
                  </a:lnTo>
                  <a:lnTo>
                    <a:pt x="3808459" y="105206"/>
                  </a:lnTo>
                  <a:lnTo>
                    <a:pt x="3808459" y="101587"/>
                  </a:lnTo>
                  <a:lnTo>
                    <a:pt x="3819794" y="101587"/>
                  </a:lnTo>
                  <a:lnTo>
                    <a:pt x="3819794" y="97967"/>
                  </a:lnTo>
                  <a:lnTo>
                    <a:pt x="3876372" y="97967"/>
                  </a:lnTo>
                  <a:lnTo>
                    <a:pt x="3876372" y="94348"/>
                  </a:lnTo>
                  <a:lnTo>
                    <a:pt x="3890850" y="94348"/>
                  </a:lnTo>
                  <a:lnTo>
                    <a:pt x="3890850" y="90633"/>
                  </a:lnTo>
                  <a:lnTo>
                    <a:pt x="3932856" y="90633"/>
                  </a:lnTo>
                  <a:lnTo>
                    <a:pt x="3932856" y="87013"/>
                  </a:lnTo>
                  <a:lnTo>
                    <a:pt x="3989434" y="87013"/>
                  </a:lnTo>
                  <a:lnTo>
                    <a:pt x="3989434" y="83394"/>
                  </a:lnTo>
                  <a:lnTo>
                    <a:pt x="4042774" y="83394"/>
                  </a:lnTo>
                  <a:lnTo>
                    <a:pt x="4042774" y="79774"/>
                  </a:lnTo>
                  <a:lnTo>
                    <a:pt x="4051632" y="79774"/>
                  </a:lnTo>
                  <a:lnTo>
                    <a:pt x="4051632" y="76155"/>
                  </a:lnTo>
                  <a:lnTo>
                    <a:pt x="4110687" y="76155"/>
                  </a:lnTo>
                  <a:lnTo>
                    <a:pt x="4110687" y="72535"/>
                  </a:lnTo>
                  <a:lnTo>
                    <a:pt x="4136500" y="72535"/>
                  </a:lnTo>
                  <a:lnTo>
                    <a:pt x="4136500" y="68916"/>
                  </a:lnTo>
                  <a:lnTo>
                    <a:pt x="4148692" y="68916"/>
                  </a:lnTo>
                  <a:lnTo>
                    <a:pt x="4148692" y="65296"/>
                  </a:lnTo>
                  <a:lnTo>
                    <a:pt x="4180124" y="65296"/>
                  </a:lnTo>
                  <a:lnTo>
                    <a:pt x="4180124" y="61677"/>
                  </a:lnTo>
                  <a:lnTo>
                    <a:pt x="4293281" y="61677"/>
                  </a:lnTo>
                  <a:lnTo>
                    <a:pt x="4293281" y="58057"/>
                  </a:lnTo>
                  <a:lnTo>
                    <a:pt x="4341002" y="58057"/>
                  </a:lnTo>
                  <a:lnTo>
                    <a:pt x="4341002" y="54438"/>
                  </a:lnTo>
                  <a:lnTo>
                    <a:pt x="4752291" y="54438"/>
                  </a:lnTo>
                  <a:lnTo>
                    <a:pt x="4752291" y="50818"/>
                  </a:lnTo>
                  <a:lnTo>
                    <a:pt x="4775723" y="50818"/>
                  </a:lnTo>
                  <a:lnTo>
                    <a:pt x="4775723" y="47199"/>
                  </a:lnTo>
                  <a:lnTo>
                    <a:pt x="4796678" y="47199"/>
                  </a:lnTo>
                  <a:lnTo>
                    <a:pt x="4796678" y="43579"/>
                  </a:lnTo>
                  <a:lnTo>
                    <a:pt x="4899357" y="43579"/>
                  </a:lnTo>
                  <a:lnTo>
                    <a:pt x="4899357" y="39960"/>
                  </a:lnTo>
                  <a:lnTo>
                    <a:pt x="4994702" y="39960"/>
                  </a:lnTo>
                  <a:lnTo>
                    <a:pt x="4994702" y="36340"/>
                  </a:lnTo>
                  <a:lnTo>
                    <a:pt x="5034231" y="36340"/>
                  </a:lnTo>
                  <a:lnTo>
                    <a:pt x="5034231" y="32721"/>
                  </a:lnTo>
                  <a:lnTo>
                    <a:pt x="5187774" y="32721"/>
                  </a:lnTo>
                  <a:lnTo>
                    <a:pt x="5187774" y="29006"/>
                  </a:lnTo>
                  <a:lnTo>
                    <a:pt x="5281500" y="29006"/>
                  </a:lnTo>
                  <a:lnTo>
                    <a:pt x="5281500" y="25386"/>
                  </a:lnTo>
                  <a:lnTo>
                    <a:pt x="5361510" y="25386"/>
                  </a:lnTo>
                  <a:lnTo>
                    <a:pt x="5361510" y="21767"/>
                  </a:lnTo>
                  <a:lnTo>
                    <a:pt x="5445616" y="21767"/>
                  </a:lnTo>
                  <a:lnTo>
                    <a:pt x="5445616" y="18147"/>
                  </a:lnTo>
                  <a:lnTo>
                    <a:pt x="5460951" y="18147"/>
                  </a:lnTo>
                  <a:lnTo>
                    <a:pt x="5460951" y="14528"/>
                  </a:lnTo>
                  <a:lnTo>
                    <a:pt x="5551439" y="14528"/>
                  </a:lnTo>
                  <a:lnTo>
                    <a:pt x="5551439" y="10908"/>
                  </a:lnTo>
                  <a:lnTo>
                    <a:pt x="5561916" y="10908"/>
                  </a:lnTo>
                  <a:lnTo>
                    <a:pt x="5561916" y="7289"/>
                  </a:lnTo>
                  <a:lnTo>
                    <a:pt x="5566774" y="7289"/>
                  </a:lnTo>
                  <a:lnTo>
                    <a:pt x="5566774" y="3669"/>
                  </a:lnTo>
                  <a:lnTo>
                    <a:pt x="5651642" y="3669"/>
                  </a:lnTo>
                  <a:lnTo>
                    <a:pt x="5651642" y="50"/>
                  </a:lnTo>
                </a:path>
              </a:pathLst>
            </a:custGeom>
            <a:noFill/>
            <a:ln w="28575" cap="flat">
              <a:solidFill>
                <a:srgbClr val="F64B5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87AC7856-4B70-04DC-CD55-A7B4D3C44F95}"/>
              </a:ext>
            </a:extLst>
          </p:cNvPr>
          <p:cNvGrpSpPr/>
          <p:nvPr/>
        </p:nvGrpSpPr>
        <p:grpSpPr>
          <a:xfrm>
            <a:off x="2437257" y="5247426"/>
            <a:ext cx="7665584" cy="338554"/>
            <a:chOff x="2437257" y="5145405"/>
            <a:chExt cx="7665584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BFFBCF-BF5E-4D90-75D1-7C8A03774D7A}"/>
                </a:ext>
              </a:extLst>
            </p:cNvPr>
            <p:cNvSpPr txBox="1"/>
            <p:nvPr/>
          </p:nvSpPr>
          <p:spPr>
            <a:xfrm>
              <a:off x="24372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C6F03A-5FE7-3E98-C1DA-D47E3EADDC83}"/>
                </a:ext>
              </a:extLst>
            </p:cNvPr>
            <p:cNvSpPr txBox="1"/>
            <p:nvPr/>
          </p:nvSpPr>
          <p:spPr>
            <a:xfrm>
              <a:off x="324535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8F1F1-413A-5EF7-9604-0B8C293944DB}"/>
                </a:ext>
              </a:extLst>
            </p:cNvPr>
            <p:cNvSpPr txBox="1"/>
            <p:nvPr/>
          </p:nvSpPr>
          <p:spPr>
            <a:xfrm>
              <a:off x="405336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74B3F7-7D94-F53C-22C6-07F5A0D1B7C4}"/>
                </a:ext>
              </a:extLst>
            </p:cNvPr>
            <p:cNvSpPr txBox="1"/>
            <p:nvPr/>
          </p:nvSpPr>
          <p:spPr>
            <a:xfrm>
              <a:off x="4861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60DD23-E660-BAB6-F8F1-DD8396576439}"/>
                </a:ext>
              </a:extLst>
            </p:cNvPr>
            <p:cNvSpPr txBox="1"/>
            <p:nvPr/>
          </p:nvSpPr>
          <p:spPr>
            <a:xfrm>
              <a:off x="5669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013572-716F-2E3C-D2B7-8C708CB8FE58}"/>
                </a:ext>
              </a:extLst>
            </p:cNvPr>
            <p:cNvSpPr txBox="1"/>
            <p:nvPr/>
          </p:nvSpPr>
          <p:spPr>
            <a:xfrm>
              <a:off x="647757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FF7C8B-B99B-FE0D-ACB6-02559761ECE7}"/>
                </a:ext>
              </a:extLst>
            </p:cNvPr>
            <p:cNvSpPr txBox="1"/>
            <p:nvPr/>
          </p:nvSpPr>
          <p:spPr>
            <a:xfrm>
              <a:off x="728557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9D6360-5FB3-BF61-F3E7-66F2F68A958E}"/>
                </a:ext>
              </a:extLst>
            </p:cNvPr>
            <p:cNvSpPr txBox="1"/>
            <p:nvPr/>
          </p:nvSpPr>
          <p:spPr>
            <a:xfrm>
              <a:off x="809367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07304F-C1E3-22DC-ED71-8EBB79D085AE}"/>
                </a:ext>
              </a:extLst>
            </p:cNvPr>
            <p:cNvSpPr txBox="1"/>
            <p:nvPr/>
          </p:nvSpPr>
          <p:spPr>
            <a:xfrm>
              <a:off x="890168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726934-5A48-EC61-2287-898CB1901B90}"/>
                </a:ext>
              </a:extLst>
            </p:cNvPr>
            <p:cNvSpPr txBox="1"/>
            <p:nvPr/>
          </p:nvSpPr>
          <p:spPr>
            <a:xfrm>
              <a:off x="970978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6785887A-190E-139B-BF7B-7E92E9E68157}"/>
              </a:ext>
            </a:extLst>
          </p:cNvPr>
          <p:cNvGrpSpPr/>
          <p:nvPr/>
        </p:nvGrpSpPr>
        <p:grpSpPr>
          <a:xfrm>
            <a:off x="2095845" y="1393126"/>
            <a:ext cx="498412" cy="3963674"/>
            <a:chOff x="2137410" y="1393126"/>
            <a:chExt cx="498412" cy="396367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2BDAF9-B8D9-8D77-7954-C58E72564ABF}"/>
                </a:ext>
              </a:extLst>
            </p:cNvPr>
            <p:cNvSpPr txBox="1"/>
            <p:nvPr/>
          </p:nvSpPr>
          <p:spPr>
            <a:xfrm>
              <a:off x="2346960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AA257-DFC9-DC06-A010-E92AF657899B}"/>
                </a:ext>
              </a:extLst>
            </p:cNvPr>
            <p:cNvSpPr txBox="1"/>
            <p:nvPr/>
          </p:nvSpPr>
          <p:spPr>
            <a:xfrm>
              <a:off x="2242185" y="46557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D587AEC-FE7A-9C8A-3F64-A3570A9DD951}"/>
                </a:ext>
              </a:extLst>
            </p:cNvPr>
            <p:cNvSpPr txBox="1"/>
            <p:nvPr/>
          </p:nvSpPr>
          <p:spPr>
            <a:xfrm>
              <a:off x="2242185" y="429320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5A7A21-8F39-A2BC-8757-0F8AA031065F}"/>
                </a:ext>
              </a:extLst>
            </p:cNvPr>
            <p:cNvSpPr txBox="1"/>
            <p:nvPr/>
          </p:nvSpPr>
          <p:spPr>
            <a:xfrm>
              <a:off x="2242185" y="39306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332509-EBFF-2A29-F61A-7E8D6A64D27B}"/>
                </a:ext>
              </a:extLst>
            </p:cNvPr>
            <p:cNvSpPr txBox="1"/>
            <p:nvPr/>
          </p:nvSpPr>
          <p:spPr>
            <a:xfrm>
              <a:off x="2242185" y="35681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08EA2D-C007-58EF-D194-BEBD4242F022}"/>
                </a:ext>
              </a:extLst>
            </p:cNvPr>
            <p:cNvSpPr txBox="1"/>
            <p:nvPr/>
          </p:nvSpPr>
          <p:spPr>
            <a:xfrm>
              <a:off x="2242185" y="320563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94138B-FCF1-78CF-3943-55A17BDCCCDC}"/>
                </a:ext>
              </a:extLst>
            </p:cNvPr>
            <p:cNvSpPr txBox="1"/>
            <p:nvPr/>
          </p:nvSpPr>
          <p:spPr>
            <a:xfrm>
              <a:off x="2242185" y="284311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3C1520-8884-D01C-4A98-F4CE4C2EE63F}"/>
                </a:ext>
              </a:extLst>
            </p:cNvPr>
            <p:cNvSpPr txBox="1"/>
            <p:nvPr/>
          </p:nvSpPr>
          <p:spPr>
            <a:xfrm>
              <a:off x="2242185" y="248059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129E13-6D59-8604-7B07-ACB3A2249704}"/>
                </a:ext>
              </a:extLst>
            </p:cNvPr>
            <p:cNvSpPr txBox="1"/>
            <p:nvPr/>
          </p:nvSpPr>
          <p:spPr>
            <a:xfrm>
              <a:off x="2242185" y="2118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D19AD2-58E0-ACB2-504C-B45000C18ABE}"/>
                </a:ext>
              </a:extLst>
            </p:cNvPr>
            <p:cNvSpPr txBox="1"/>
            <p:nvPr/>
          </p:nvSpPr>
          <p:spPr>
            <a:xfrm>
              <a:off x="2242185" y="1755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4A790D4-078F-F444-FF6B-1D84EC2A2356}"/>
                </a:ext>
              </a:extLst>
            </p:cNvPr>
            <p:cNvSpPr txBox="1"/>
            <p:nvPr/>
          </p:nvSpPr>
          <p:spPr>
            <a:xfrm>
              <a:off x="2137410" y="13931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1D34A37-4799-B435-C3F5-4C1B8338B093}"/>
              </a:ext>
            </a:extLst>
          </p:cNvPr>
          <p:cNvSpPr txBox="1"/>
          <p:nvPr/>
        </p:nvSpPr>
        <p:spPr>
          <a:xfrm>
            <a:off x="4098323" y="5525524"/>
            <a:ext cx="4621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for 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five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households over one week [€]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F3D628-3F01-6D42-8548-A9ACB2F82613}"/>
              </a:ext>
            </a:extLst>
          </p:cNvPr>
          <p:cNvSpPr txBox="1"/>
          <p:nvPr/>
        </p:nvSpPr>
        <p:spPr>
          <a:xfrm rot="16200000">
            <a:off x="427970" y="3157507"/>
            <a:ext cx="3030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Cumulative distribution [%]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B6D5D3-C470-F09C-2213-C1C1C4086D72}"/>
              </a:ext>
            </a:extLst>
          </p:cNvPr>
          <p:cNvSpPr txBox="1"/>
          <p:nvPr/>
        </p:nvSpPr>
        <p:spPr>
          <a:xfrm>
            <a:off x="2605714" y="3034823"/>
            <a:ext cx="131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  <a:p>
            <a:r>
              <a:rPr lang="en-FR" dirty="0">
                <a:solidFill>
                  <a:schemeClr val="accent6"/>
                </a:solidFill>
              </a:rPr>
              <a:t>(11.6 €)</a:t>
            </a:r>
            <a:endParaRPr lang="en-US" dirty="0">
              <a:solidFill>
                <a:srgbClr val="70AD4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114A41-7115-6DBF-52BC-F68519072B90}"/>
                  </a:ext>
                </a:extLst>
              </p:cNvPr>
              <p:cNvSpPr txBox="1"/>
              <p:nvPr/>
            </p:nvSpPr>
            <p:spPr>
              <a:xfrm>
                <a:off x="3195348" y="1746344"/>
                <a:ext cx="1193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Reactive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FR" dirty="0">
                    <a:solidFill>
                      <a:schemeClr val="accent1"/>
                    </a:solidFill>
                  </a:rPr>
                  <a:t>(12.2 €)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114A41-7115-6DBF-52BC-F6851907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48" y="1746344"/>
                <a:ext cx="1193414" cy="923330"/>
              </a:xfrm>
              <a:prstGeom prst="rect">
                <a:avLst/>
              </a:prstGeom>
              <a:blipFill>
                <a:blip r:embed="rId2"/>
                <a:stretch>
                  <a:fillRect l="-4211"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C3430C-46C8-C71C-D639-CB801F188DBC}"/>
                  </a:ext>
                </a:extLst>
              </p:cNvPr>
              <p:cNvSpPr txBox="1"/>
              <p:nvPr/>
            </p:nvSpPr>
            <p:spPr>
              <a:xfrm>
                <a:off x="7240568" y="893462"/>
                <a:ext cx="2535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64B5B"/>
                    </a:solidFill>
                  </a:rPr>
                  <a:t>Reactive (</a:t>
                </a:r>
                <a:r>
                  <a:rPr lang="en-US" i="1" dirty="0">
                    <a:solidFill>
                      <a:srgbClr val="F64B5B"/>
                    </a:solidFill>
                  </a:rPr>
                  <a:t>1000</a:t>
                </a:r>
                <a:r>
                  <a:rPr lang="en-US" dirty="0">
                    <a:solidFill>
                      <a:srgbClr val="F64B5B"/>
                    </a:solidFill>
                  </a:rPr>
                  <a:t> samples)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FR" b="0" i="1" smtClean="0">
                            <a:solidFill>
                              <a:srgbClr val="F64B5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FR" b="0" i="1" smtClean="0">
                            <a:solidFill>
                              <a:srgbClr val="F64B5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FR" b="0" i="1" smtClean="0">
                            <a:solidFill>
                              <a:srgbClr val="F64B5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FR" b="0" i="1" smtClean="0">
                        <a:solidFill>
                          <a:srgbClr val="F64B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>
                  <a:solidFill>
                    <a:srgbClr val="F64B5B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C3430C-46C8-C71C-D639-CB801F18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68" y="893462"/>
                <a:ext cx="2535773" cy="646331"/>
              </a:xfrm>
              <a:prstGeom prst="rect">
                <a:avLst/>
              </a:prstGeom>
              <a:blipFill>
                <a:blip r:embed="rId3"/>
                <a:stretch>
                  <a:fillRect l="-2500" t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EB1D8E-664C-5957-266A-22C92125531A}"/>
              </a:ext>
            </a:extLst>
          </p:cNvPr>
          <p:cNvCxnSpPr>
            <a:cxnSpLocks/>
          </p:cNvCxnSpPr>
          <p:nvPr/>
        </p:nvCxnSpPr>
        <p:spPr>
          <a:xfrm>
            <a:off x="7731931" y="1466560"/>
            <a:ext cx="0" cy="314782"/>
          </a:xfrm>
          <a:prstGeom prst="straightConnector1">
            <a:avLst/>
          </a:prstGeom>
          <a:ln w="19050">
            <a:solidFill>
              <a:srgbClr val="F64B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3B935D-DB3D-0BC3-70F5-7E8C8E715BC2}"/>
                  </a:ext>
                </a:extLst>
              </p:cNvPr>
              <p:cNvSpPr txBox="1"/>
              <p:nvPr/>
            </p:nvSpPr>
            <p:spPr>
              <a:xfrm>
                <a:off x="5425682" y="869060"/>
                <a:ext cx="13137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Predictive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e-6</a:t>
                </a:r>
              </a:p>
              <a:p>
                <a:r>
                  <a:rPr lang="en-FR" dirty="0">
                    <a:solidFill>
                      <a:schemeClr val="accent2"/>
                    </a:solidFill>
                  </a:rPr>
                  <a:t>(14.9 €)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3B935D-DB3D-0BC3-70F5-7E8C8E71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682" y="869060"/>
                <a:ext cx="1313759" cy="923330"/>
              </a:xfrm>
              <a:prstGeom prst="rect">
                <a:avLst/>
              </a:prstGeom>
              <a:blipFill>
                <a:blip r:embed="rId4"/>
                <a:stretch>
                  <a:fillRect l="-3846"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3677D14-7B0C-E46D-CC4A-063585D09DBE}"/>
              </a:ext>
            </a:extLst>
          </p:cNvPr>
          <p:cNvSpPr/>
          <p:nvPr/>
        </p:nvSpPr>
        <p:spPr>
          <a:xfrm>
            <a:off x="3031927" y="5092209"/>
            <a:ext cx="188926" cy="1889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BE72536-F04C-9BD7-5919-6FF5CEC23FDE}"/>
              </a:ext>
            </a:extLst>
          </p:cNvPr>
          <p:cNvSpPr/>
          <p:nvPr/>
        </p:nvSpPr>
        <p:spPr>
          <a:xfrm>
            <a:off x="3510145" y="5092209"/>
            <a:ext cx="188926" cy="18892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02FFE7-7963-B3A2-C93E-436E589A2BF4}"/>
              </a:ext>
            </a:extLst>
          </p:cNvPr>
          <p:cNvSpPr/>
          <p:nvPr/>
        </p:nvSpPr>
        <p:spPr>
          <a:xfrm>
            <a:off x="5778676" y="5092209"/>
            <a:ext cx="188926" cy="1889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0C2A8C-5475-2659-2F4D-1777A13039EA}"/>
              </a:ext>
            </a:extLst>
          </p:cNvPr>
          <p:cNvCxnSpPr>
            <a:cxnSpLocks/>
          </p:cNvCxnSpPr>
          <p:nvPr/>
        </p:nvCxnSpPr>
        <p:spPr>
          <a:xfrm>
            <a:off x="3597051" y="2649872"/>
            <a:ext cx="0" cy="235940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E2B02DF-0F81-AFC5-2095-465D8DBFD4D4}"/>
              </a:ext>
            </a:extLst>
          </p:cNvPr>
          <p:cNvCxnSpPr/>
          <p:nvPr/>
        </p:nvCxnSpPr>
        <p:spPr>
          <a:xfrm>
            <a:off x="3120000" y="3930681"/>
            <a:ext cx="0" cy="1061752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2A3F0C-3FC8-761D-57E6-10321C10B2DA}"/>
              </a:ext>
            </a:extLst>
          </p:cNvPr>
          <p:cNvCxnSpPr>
            <a:cxnSpLocks/>
          </p:cNvCxnSpPr>
          <p:nvPr/>
        </p:nvCxnSpPr>
        <p:spPr>
          <a:xfrm>
            <a:off x="5865685" y="1781342"/>
            <a:ext cx="0" cy="3236904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62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aphic 49">
            <a:extLst>
              <a:ext uri="{FF2B5EF4-FFF2-40B4-BE49-F238E27FC236}">
                <a16:creationId xmlns:a16="http://schemas.microsoft.com/office/drawing/2014/main" id="{1F0BADB1-6EA8-8814-014B-409E0DA6151B}"/>
              </a:ext>
            </a:extLst>
          </p:cNvPr>
          <p:cNvGrpSpPr/>
          <p:nvPr/>
        </p:nvGrpSpPr>
        <p:grpSpPr>
          <a:xfrm>
            <a:off x="2783953" y="1046018"/>
            <a:ext cx="5881217" cy="4371975"/>
            <a:chOff x="2783953" y="1046018"/>
            <a:chExt cx="5881217" cy="4371975"/>
          </a:xfrm>
          <a:solidFill>
            <a:srgbClr val="000000"/>
          </a:solidFill>
        </p:grpSpPr>
        <p:grpSp>
          <p:nvGrpSpPr>
            <p:cNvPr id="55" name="Graphic 49">
              <a:extLst>
                <a:ext uri="{FF2B5EF4-FFF2-40B4-BE49-F238E27FC236}">
                  <a16:creationId xmlns:a16="http://schemas.microsoft.com/office/drawing/2014/main" id="{14D27A4A-634B-2D4C-455C-C40535DDB111}"/>
                </a:ext>
              </a:extLst>
            </p:cNvPr>
            <p:cNvGrpSpPr/>
            <p:nvPr/>
          </p:nvGrpSpPr>
          <p:grpSpPr>
            <a:xfrm>
              <a:off x="3703686" y="1046018"/>
              <a:ext cx="4015065" cy="4371975"/>
              <a:chOff x="3703686" y="1046018"/>
              <a:chExt cx="4015065" cy="4371975"/>
            </a:xfrm>
            <a:solidFill>
              <a:srgbClr val="000000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ED5785C0-0442-F349-676E-A25E43963974}"/>
                  </a:ext>
                </a:extLst>
              </p:cNvPr>
              <p:cNvSpPr/>
              <p:nvPr/>
            </p:nvSpPr>
            <p:spPr>
              <a:xfrm>
                <a:off x="3703686" y="1081174"/>
                <a:ext cx="45719" cy="4336819"/>
              </a:xfrm>
              <a:custGeom>
                <a:avLst/>
                <a:gdLst>
                  <a:gd name="connsiteX0" fmla="*/ 182 w 9516"/>
                  <a:gd name="connsiteY0" fmla="*/ 0 h 4619625"/>
                  <a:gd name="connsiteX1" fmla="*/ 182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182" y="0"/>
                    </a:moveTo>
                    <a:lnTo>
                      <a:pt x="182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A6A5F2B-C8BA-471C-8E27-31693AE90A8E}"/>
                  </a:ext>
                </a:extLst>
              </p:cNvPr>
              <p:cNvSpPr/>
              <p:nvPr/>
            </p:nvSpPr>
            <p:spPr>
              <a:xfrm>
                <a:off x="4691978" y="1046018"/>
                <a:ext cx="45719" cy="4371975"/>
              </a:xfrm>
              <a:custGeom>
                <a:avLst/>
                <a:gdLst>
                  <a:gd name="connsiteX0" fmla="*/ 286 w 9516"/>
                  <a:gd name="connsiteY0" fmla="*/ 0 h 4619625"/>
                  <a:gd name="connsiteX1" fmla="*/ 286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286" y="0"/>
                    </a:moveTo>
                    <a:lnTo>
                      <a:pt x="286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DE536BD-91F5-0644-544E-74A8F2021CF9}"/>
                  </a:ext>
                </a:extLst>
              </p:cNvPr>
              <p:cNvSpPr/>
              <p:nvPr/>
            </p:nvSpPr>
            <p:spPr>
              <a:xfrm>
                <a:off x="5680270" y="1081174"/>
                <a:ext cx="45719" cy="4336819"/>
              </a:xfrm>
              <a:custGeom>
                <a:avLst/>
                <a:gdLst>
                  <a:gd name="connsiteX0" fmla="*/ 390 w 9516"/>
                  <a:gd name="connsiteY0" fmla="*/ 0 h 4619625"/>
                  <a:gd name="connsiteX1" fmla="*/ 390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390" y="0"/>
                    </a:moveTo>
                    <a:lnTo>
                      <a:pt x="390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FABB92C-1403-EEF8-3602-C11FC50C8493}"/>
                  </a:ext>
                </a:extLst>
              </p:cNvPr>
              <p:cNvSpPr/>
              <p:nvPr/>
            </p:nvSpPr>
            <p:spPr>
              <a:xfrm>
                <a:off x="6684740" y="1046018"/>
                <a:ext cx="45719" cy="4371975"/>
              </a:xfrm>
              <a:custGeom>
                <a:avLst/>
                <a:gdLst>
                  <a:gd name="connsiteX0" fmla="*/ 496 w 9516"/>
                  <a:gd name="connsiteY0" fmla="*/ 0 h 4619625"/>
                  <a:gd name="connsiteX1" fmla="*/ 496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496" y="0"/>
                    </a:moveTo>
                    <a:lnTo>
                      <a:pt x="496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035CAAA-7838-CB5B-5419-0B327704231A}"/>
                  </a:ext>
                </a:extLst>
              </p:cNvPr>
              <p:cNvSpPr/>
              <p:nvPr/>
            </p:nvSpPr>
            <p:spPr>
              <a:xfrm>
                <a:off x="7673032" y="1084118"/>
                <a:ext cx="45719" cy="4333875"/>
              </a:xfrm>
              <a:custGeom>
                <a:avLst/>
                <a:gdLst>
                  <a:gd name="connsiteX0" fmla="*/ 600 w 9516"/>
                  <a:gd name="connsiteY0" fmla="*/ 0 h 4619625"/>
                  <a:gd name="connsiteX1" fmla="*/ 600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600" y="0"/>
                    </a:moveTo>
                    <a:lnTo>
                      <a:pt x="600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61" name="Graphic 49">
              <a:extLst>
                <a:ext uri="{FF2B5EF4-FFF2-40B4-BE49-F238E27FC236}">
                  <a16:creationId xmlns:a16="http://schemas.microsoft.com/office/drawing/2014/main" id="{C07426F7-9373-46E0-C7A2-9F94FC077CEB}"/>
                </a:ext>
              </a:extLst>
            </p:cNvPr>
            <p:cNvGrpSpPr/>
            <p:nvPr/>
          </p:nvGrpSpPr>
          <p:grpSpPr>
            <a:xfrm>
              <a:off x="2783953" y="1425684"/>
              <a:ext cx="5881217" cy="3431477"/>
              <a:chOff x="2783953" y="1425684"/>
              <a:chExt cx="5881217" cy="3431477"/>
            </a:xfrm>
            <a:solidFill>
              <a:srgbClr val="000000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EAF7158-AD91-CD79-C655-ED3A6AE94396}"/>
                  </a:ext>
                </a:extLst>
              </p:cNvPr>
              <p:cNvSpPr/>
              <p:nvPr/>
            </p:nvSpPr>
            <p:spPr>
              <a:xfrm>
                <a:off x="2783953" y="4847636"/>
                <a:ext cx="5881217" cy="9525"/>
              </a:xfrm>
              <a:custGeom>
                <a:avLst/>
                <a:gdLst>
                  <a:gd name="connsiteX0" fmla="*/ 0 w 5881217"/>
                  <a:gd name="connsiteY0" fmla="*/ 475 h 9525"/>
                  <a:gd name="connsiteX1" fmla="*/ 5881218 w 5881217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475"/>
                    </a:moveTo>
                    <a:lnTo>
                      <a:pt x="5881218" y="47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5BCB975-EE86-3B9C-F6B1-322E4A4C065C}"/>
                  </a:ext>
                </a:extLst>
              </p:cNvPr>
              <p:cNvSpPr/>
              <p:nvPr/>
            </p:nvSpPr>
            <p:spPr>
              <a:xfrm>
                <a:off x="2783953" y="4277374"/>
                <a:ext cx="5881217" cy="9525"/>
              </a:xfrm>
              <a:custGeom>
                <a:avLst/>
                <a:gdLst>
                  <a:gd name="connsiteX0" fmla="*/ 0 w 5881217"/>
                  <a:gd name="connsiteY0" fmla="*/ 415 h 9525"/>
                  <a:gd name="connsiteX1" fmla="*/ 5881218 w 5881217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415"/>
                    </a:moveTo>
                    <a:lnTo>
                      <a:pt x="5881218" y="41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D368A0F-DCF2-5FDE-1D61-D7457FCDAC74}"/>
                  </a:ext>
                </a:extLst>
              </p:cNvPr>
              <p:cNvSpPr/>
              <p:nvPr/>
            </p:nvSpPr>
            <p:spPr>
              <a:xfrm>
                <a:off x="2783953" y="3707017"/>
                <a:ext cx="5881217" cy="9525"/>
              </a:xfrm>
              <a:custGeom>
                <a:avLst/>
                <a:gdLst>
                  <a:gd name="connsiteX0" fmla="*/ 0 w 5881217"/>
                  <a:gd name="connsiteY0" fmla="*/ 355 h 9525"/>
                  <a:gd name="connsiteX1" fmla="*/ 5881218 w 5881217"/>
                  <a:gd name="connsiteY1" fmla="*/ 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355"/>
                    </a:moveTo>
                    <a:lnTo>
                      <a:pt x="5881218" y="35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EBEAA3B-6ADB-4FDD-5A6C-E87ADF2557E8}"/>
                  </a:ext>
                </a:extLst>
              </p:cNvPr>
              <p:cNvSpPr/>
              <p:nvPr/>
            </p:nvSpPr>
            <p:spPr>
              <a:xfrm>
                <a:off x="2783953" y="3136660"/>
                <a:ext cx="5881217" cy="9525"/>
              </a:xfrm>
              <a:custGeom>
                <a:avLst/>
                <a:gdLst>
                  <a:gd name="connsiteX0" fmla="*/ 0 w 5881217"/>
                  <a:gd name="connsiteY0" fmla="*/ 295 h 9525"/>
                  <a:gd name="connsiteX1" fmla="*/ 5881218 w 5881217"/>
                  <a:gd name="connsiteY1" fmla="*/ 2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295"/>
                    </a:moveTo>
                    <a:lnTo>
                      <a:pt x="5881218" y="29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5488AEA-1BD9-EAB8-254C-2D6DB034B521}"/>
                  </a:ext>
                </a:extLst>
              </p:cNvPr>
              <p:cNvSpPr/>
              <p:nvPr/>
            </p:nvSpPr>
            <p:spPr>
              <a:xfrm>
                <a:off x="2783953" y="2566398"/>
                <a:ext cx="5881217" cy="9525"/>
              </a:xfrm>
              <a:custGeom>
                <a:avLst/>
                <a:gdLst>
                  <a:gd name="connsiteX0" fmla="*/ 0 w 5881217"/>
                  <a:gd name="connsiteY0" fmla="*/ 236 h 9525"/>
                  <a:gd name="connsiteX1" fmla="*/ 5881218 w 5881217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236"/>
                    </a:moveTo>
                    <a:lnTo>
                      <a:pt x="5881218" y="23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017524ED-E1B0-2535-1F15-616795971379}"/>
                  </a:ext>
                </a:extLst>
              </p:cNvPr>
              <p:cNvSpPr/>
              <p:nvPr/>
            </p:nvSpPr>
            <p:spPr>
              <a:xfrm>
                <a:off x="2783953" y="1996041"/>
                <a:ext cx="5881217" cy="9525"/>
              </a:xfrm>
              <a:custGeom>
                <a:avLst/>
                <a:gdLst>
                  <a:gd name="connsiteX0" fmla="*/ 0 w 5881217"/>
                  <a:gd name="connsiteY0" fmla="*/ 176 h 9525"/>
                  <a:gd name="connsiteX1" fmla="*/ 5881218 w 5881217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176"/>
                    </a:moveTo>
                    <a:lnTo>
                      <a:pt x="5881218" y="17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A80AC5BA-2905-77A9-132F-C13BC58A9D31}"/>
                  </a:ext>
                </a:extLst>
              </p:cNvPr>
              <p:cNvSpPr/>
              <p:nvPr/>
            </p:nvSpPr>
            <p:spPr>
              <a:xfrm>
                <a:off x="2783953" y="1425684"/>
                <a:ext cx="5881217" cy="9525"/>
              </a:xfrm>
              <a:custGeom>
                <a:avLst/>
                <a:gdLst>
                  <a:gd name="connsiteX0" fmla="*/ 0 w 5881217"/>
                  <a:gd name="connsiteY0" fmla="*/ 116 h 9525"/>
                  <a:gd name="connsiteX1" fmla="*/ 5881218 w 5881217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116"/>
                    </a:moveTo>
                    <a:lnTo>
                      <a:pt x="5881218" y="11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B1217E4C-0656-0607-E6FB-4C212C156EE7}"/>
              </a:ext>
            </a:extLst>
          </p:cNvPr>
          <p:cNvSpPr/>
          <p:nvPr/>
        </p:nvSpPr>
        <p:spPr>
          <a:xfrm>
            <a:off x="2783953" y="5417993"/>
            <a:ext cx="5881217" cy="9525"/>
          </a:xfrm>
          <a:custGeom>
            <a:avLst/>
            <a:gdLst>
              <a:gd name="connsiteX0" fmla="*/ 0 w 5881217"/>
              <a:gd name="connsiteY0" fmla="*/ 535 h 9525"/>
              <a:gd name="connsiteX1" fmla="*/ 5881218 w 5881217"/>
              <a:gd name="connsiteY1" fmla="*/ 5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1217" h="9525">
                <a:moveTo>
                  <a:pt x="0" y="535"/>
                </a:moveTo>
                <a:lnTo>
                  <a:pt x="5881218" y="5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B6BC641-0153-85EE-F2EE-9D513CE1FE09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solidFill>
            <a:srgbClr val="000000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4A9F6F02-8054-2722-3776-C320E995F306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solidFill>
            <a:srgbClr val="000000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3" name="Graphic 49">
            <a:extLst>
              <a:ext uri="{FF2B5EF4-FFF2-40B4-BE49-F238E27FC236}">
                <a16:creationId xmlns:a16="http://schemas.microsoft.com/office/drawing/2014/main" id="{C1323223-FE1C-B6D6-DB4B-BFDAF9292A4F}"/>
              </a:ext>
            </a:extLst>
          </p:cNvPr>
          <p:cNvGrpSpPr/>
          <p:nvPr/>
        </p:nvGrpSpPr>
        <p:grpSpPr>
          <a:xfrm>
            <a:off x="2783953" y="1187940"/>
            <a:ext cx="5881217" cy="4159186"/>
            <a:chOff x="2783953" y="1187940"/>
            <a:chExt cx="5881217" cy="4159186"/>
          </a:xfrm>
          <a:noFill/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424B9FD-C222-60EB-E8B2-8F99FD884818}"/>
                </a:ext>
              </a:extLst>
            </p:cNvPr>
            <p:cNvSpPr/>
            <p:nvPr/>
          </p:nvSpPr>
          <p:spPr>
            <a:xfrm>
              <a:off x="2783953" y="1187940"/>
              <a:ext cx="5881217" cy="4158710"/>
            </a:xfrm>
            <a:custGeom>
              <a:avLst/>
              <a:gdLst>
                <a:gd name="connsiteX0" fmla="*/ 82 w 5881217"/>
                <a:gd name="connsiteY0" fmla="*/ 4158760 h 4158710"/>
                <a:gd name="connsiteX1" fmla="*/ 97246 w 5881217"/>
                <a:gd name="connsiteY1" fmla="*/ 4031602 h 4158710"/>
                <a:gd name="connsiteX2" fmla="*/ 145875 w 5881217"/>
                <a:gd name="connsiteY2" fmla="*/ 3984072 h 4158710"/>
                <a:gd name="connsiteX3" fmla="*/ 291669 w 5881217"/>
                <a:gd name="connsiteY3" fmla="*/ 3821289 h 4158710"/>
                <a:gd name="connsiteX4" fmla="*/ 340298 w 5881217"/>
                <a:gd name="connsiteY4" fmla="*/ 3765187 h 4158710"/>
                <a:gd name="connsiteX5" fmla="*/ 388928 w 5881217"/>
                <a:gd name="connsiteY5" fmla="*/ 3718515 h 4158710"/>
                <a:gd name="connsiteX6" fmla="*/ 437557 w 5881217"/>
                <a:gd name="connsiteY6" fmla="*/ 3657841 h 4158710"/>
                <a:gd name="connsiteX7" fmla="*/ 777773 w 5881217"/>
                <a:gd name="connsiteY7" fmla="*/ 3275507 h 4158710"/>
                <a:gd name="connsiteX8" fmla="*/ 826403 w 5881217"/>
                <a:gd name="connsiteY8" fmla="*/ 3228454 h 4158710"/>
                <a:gd name="connsiteX9" fmla="*/ 923566 w 5881217"/>
                <a:gd name="connsiteY9" fmla="*/ 3123964 h 4158710"/>
                <a:gd name="connsiteX10" fmla="*/ 972196 w 5881217"/>
                <a:gd name="connsiteY10" fmla="*/ 3077578 h 4158710"/>
                <a:gd name="connsiteX11" fmla="*/ 1069360 w 5881217"/>
                <a:gd name="connsiteY11" fmla="*/ 2992614 h 4158710"/>
                <a:gd name="connsiteX12" fmla="*/ 1117989 w 5881217"/>
                <a:gd name="connsiteY12" fmla="*/ 2944228 h 4158710"/>
                <a:gd name="connsiteX13" fmla="*/ 1361041 w 5881217"/>
                <a:gd name="connsiteY13" fmla="*/ 2747822 h 4158710"/>
                <a:gd name="connsiteX14" fmla="*/ 1409671 w 5881217"/>
                <a:gd name="connsiteY14" fmla="*/ 2704102 h 4158710"/>
                <a:gd name="connsiteX15" fmla="*/ 1847051 w 5881217"/>
                <a:gd name="connsiteY15" fmla="*/ 2370442 h 4158710"/>
                <a:gd name="connsiteX16" fmla="*/ 1895680 w 5881217"/>
                <a:gd name="connsiteY16" fmla="*/ 2334723 h 4158710"/>
                <a:gd name="connsiteX17" fmla="*/ 2041474 w 5881217"/>
                <a:gd name="connsiteY17" fmla="*/ 2245569 h 4158710"/>
                <a:gd name="connsiteX18" fmla="*/ 2090103 w 5881217"/>
                <a:gd name="connsiteY18" fmla="*/ 2215660 h 4158710"/>
                <a:gd name="connsiteX19" fmla="*/ 2187267 w 5881217"/>
                <a:gd name="connsiteY19" fmla="*/ 2161082 h 4158710"/>
                <a:gd name="connsiteX20" fmla="*/ 2235896 w 5881217"/>
                <a:gd name="connsiteY20" fmla="*/ 2128411 h 4158710"/>
                <a:gd name="connsiteX21" fmla="*/ 2381690 w 5881217"/>
                <a:gd name="connsiteY21" fmla="*/ 2031637 h 4158710"/>
                <a:gd name="connsiteX22" fmla="*/ 2430319 w 5881217"/>
                <a:gd name="connsiteY22" fmla="*/ 2010111 h 4158710"/>
                <a:gd name="connsiteX23" fmla="*/ 3159381 w 5881217"/>
                <a:gd name="connsiteY23" fmla="*/ 1673497 h 4158710"/>
                <a:gd name="connsiteX24" fmla="*/ 3208010 w 5881217"/>
                <a:gd name="connsiteY24" fmla="*/ 1650352 h 4158710"/>
                <a:gd name="connsiteX25" fmla="*/ 4131495 w 5881217"/>
                <a:gd name="connsiteY25" fmla="*/ 1266685 h 4158710"/>
                <a:gd name="connsiteX26" fmla="*/ 4180124 w 5881217"/>
                <a:gd name="connsiteY26" fmla="*/ 1240872 h 4158710"/>
                <a:gd name="connsiteX27" fmla="*/ 4714763 w 5881217"/>
                <a:gd name="connsiteY27" fmla="*/ 951502 h 4158710"/>
                <a:gd name="connsiteX28" fmla="*/ 4763393 w 5881217"/>
                <a:gd name="connsiteY28" fmla="*/ 928737 h 4158710"/>
                <a:gd name="connsiteX29" fmla="*/ 4909186 w 5881217"/>
                <a:gd name="connsiteY29" fmla="*/ 846632 h 4158710"/>
                <a:gd name="connsiteX30" fmla="*/ 4957816 w 5881217"/>
                <a:gd name="connsiteY30" fmla="*/ 804055 h 4158710"/>
                <a:gd name="connsiteX31" fmla="*/ 5054979 w 5881217"/>
                <a:gd name="connsiteY31" fmla="*/ 728236 h 4158710"/>
                <a:gd name="connsiteX32" fmla="*/ 5103609 w 5881217"/>
                <a:gd name="connsiteY32" fmla="*/ 690613 h 4158710"/>
                <a:gd name="connsiteX33" fmla="*/ 5346661 w 5881217"/>
                <a:gd name="connsiteY33" fmla="*/ 497731 h 4158710"/>
                <a:gd name="connsiteX34" fmla="*/ 5395290 w 5881217"/>
                <a:gd name="connsiteY34" fmla="*/ 446963 h 4158710"/>
                <a:gd name="connsiteX35" fmla="*/ 5541084 w 5881217"/>
                <a:gd name="connsiteY35" fmla="*/ 310470 h 4158710"/>
                <a:gd name="connsiteX36" fmla="*/ 5589713 w 5881217"/>
                <a:gd name="connsiteY36" fmla="*/ 263321 h 4158710"/>
                <a:gd name="connsiteX37" fmla="*/ 5881300 w 5881217"/>
                <a:gd name="connsiteY37" fmla="*/ 50 h 415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81217" h="4158710">
                  <a:moveTo>
                    <a:pt x="82" y="4158760"/>
                  </a:moveTo>
                  <a:lnTo>
                    <a:pt x="97246" y="4031602"/>
                  </a:lnTo>
                  <a:lnTo>
                    <a:pt x="145875" y="3984072"/>
                  </a:lnTo>
                  <a:lnTo>
                    <a:pt x="291669" y="3821289"/>
                  </a:lnTo>
                  <a:lnTo>
                    <a:pt x="340298" y="3765187"/>
                  </a:lnTo>
                  <a:lnTo>
                    <a:pt x="388928" y="3718515"/>
                  </a:lnTo>
                  <a:lnTo>
                    <a:pt x="437557" y="3657841"/>
                  </a:lnTo>
                  <a:lnTo>
                    <a:pt x="777773" y="3275507"/>
                  </a:lnTo>
                  <a:lnTo>
                    <a:pt x="826403" y="3228454"/>
                  </a:lnTo>
                  <a:lnTo>
                    <a:pt x="923566" y="3123964"/>
                  </a:lnTo>
                  <a:lnTo>
                    <a:pt x="972196" y="3077578"/>
                  </a:lnTo>
                  <a:lnTo>
                    <a:pt x="1069360" y="2992614"/>
                  </a:lnTo>
                  <a:lnTo>
                    <a:pt x="1117989" y="2944228"/>
                  </a:lnTo>
                  <a:lnTo>
                    <a:pt x="1361041" y="2747822"/>
                  </a:lnTo>
                  <a:lnTo>
                    <a:pt x="1409671" y="2704102"/>
                  </a:lnTo>
                  <a:lnTo>
                    <a:pt x="1847051" y="2370442"/>
                  </a:lnTo>
                  <a:lnTo>
                    <a:pt x="1895680" y="2334723"/>
                  </a:lnTo>
                  <a:lnTo>
                    <a:pt x="2041474" y="2245569"/>
                  </a:lnTo>
                  <a:lnTo>
                    <a:pt x="2090103" y="2215660"/>
                  </a:lnTo>
                  <a:lnTo>
                    <a:pt x="2187267" y="2161082"/>
                  </a:lnTo>
                  <a:lnTo>
                    <a:pt x="2235896" y="2128411"/>
                  </a:lnTo>
                  <a:lnTo>
                    <a:pt x="2381690" y="2031637"/>
                  </a:lnTo>
                  <a:lnTo>
                    <a:pt x="2430319" y="2010111"/>
                  </a:lnTo>
                  <a:lnTo>
                    <a:pt x="3159381" y="1673497"/>
                  </a:lnTo>
                  <a:lnTo>
                    <a:pt x="3208010" y="1650352"/>
                  </a:lnTo>
                  <a:lnTo>
                    <a:pt x="4131495" y="1266685"/>
                  </a:lnTo>
                  <a:lnTo>
                    <a:pt x="4180124" y="1240872"/>
                  </a:lnTo>
                  <a:lnTo>
                    <a:pt x="4714763" y="951502"/>
                  </a:lnTo>
                  <a:lnTo>
                    <a:pt x="4763393" y="928737"/>
                  </a:lnTo>
                  <a:lnTo>
                    <a:pt x="4909186" y="846632"/>
                  </a:lnTo>
                  <a:lnTo>
                    <a:pt x="4957816" y="804055"/>
                  </a:lnTo>
                  <a:lnTo>
                    <a:pt x="5054979" y="728236"/>
                  </a:lnTo>
                  <a:lnTo>
                    <a:pt x="5103609" y="690613"/>
                  </a:lnTo>
                  <a:lnTo>
                    <a:pt x="5346661" y="497731"/>
                  </a:lnTo>
                  <a:lnTo>
                    <a:pt x="5395290" y="446963"/>
                  </a:lnTo>
                  <a:lnTo>
                    <a:pt x="5541084" y="310470"/>
                  </a:lnTo>
                  <a:lnTo>
                    <a:pt x="5589713" y="263321"/>
                  </a:lnTo>
                  <a:lnTo>
                    <a:pt x="5881300" y="50"/>
                  </a:lnTo>
                </a:path>
              </a:pathLst>
            </a:custGeom>
            <a:noFill/>
            <a:ln w="38049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4C34E2F-396B-7066-B523-B03936F9CA8F}"/>
                </a:ext>
              </a:extLst>
            </p:cNvPr>
            <p:cNvSpPr/>
            <p:nvPr/>
          </p:nvSpPr>
          <p:spPr>
            <a:xfrm>
              <a:off x="2783953" y="2556301"/>
              <a:ext cx="5881217" cy="2790825"/>
            </a:xfrm>
            <a:custGeom>
              <a:avLst/>
              <a:gdLst>
                <a:gd name="connsiteX0" fmla="*/ 82 w 5881217"/>
                <a:gd name="connsiteY0" fmla="*/ 2790875 h 2790825"/>
                <a:gd name="connsiteX1" fmla="*/ 97246 w 5881217"/>
                <a:gd name="connsiteY1" fmla="*/ 2680004 h 2790825"/>
                <a:gd name="connsiteX2" fmla="*/ 145875 w 5881217"/>
                <a:gd name="connsiteY2" fmla="*/ 2637142 h 2790825"/>
                <a:gd name="connsiteX3" fmla="*/ 243134 w 5881217"/>
                <a:gd name="connsiteY3" fmla="*/ 2541892 h 2790825"/>
                <a:gd name="connsiteX4" fmla="*/ 291669 w 5881217"/>
                <a:gd name="connsiteY4" fmla="*/ 2485789 h 2790825"/>
                <a:gd name="connsiteX5" fmla="*/ 340298 w 5881217"/>
                <a:gd name="connsiteY5" fmla="*/ 2437117 h 2790825"/>
                <a:gd name="connsiteX6" fmla="*/ 388928 w 5881217"/>
                <a:gd name="connsiteY6" fmla="*/ 2402350 h 2790825"/>
                <a:gd name="connsiteX7" fmla="*/ 729144 w 5881217"/>
                <a:gd name="connsiteY7" fmla="*/ 2042781 h 2790825"/>
                <a:gd name="connsiteX8" fmla="*/ 777773 w 5881217"/>
                <a:gd name="connsiteY8" fmla="*/ 2009635 h 2790825"/>
                <a:gd name="connsiteX9" fmla="*/ 826403 w 5881217"/>
                <a:gd name="connsiteY9" fmla="*/ 1974202 h 2790825"/>
                <a:gd name="connsiteX10" fmla="*/ 874937 w 5881217"/>
                <a:gd name="connsiteY10" fmla="*/ 1925624 h 2790825"/>
                <a:gd name="connsiteX11" fmla="*/ 972196 w 5881217"/>
                <a:gd name="connsiteY11" fmla="*/ 1850662 h 2790825"/>
                <a:gd name="connsiteX12" fmla="*/ 1020825 w 5881217"/>
                <a:gd name="connsiteY12" fmla="*/ 1824278 h 2790825"/>
                <a:gd name="connsiteX13" fmla="*/ 1166619 w 5881217"/>
                <a:gd name="connsiteY13" fmla="*/ 1738839 h 2790825"/>
                <a:gd name="connsiteX14" fmla="*/ 1215248 w 5881217"/>
                <a:gd name="connsiteY14" fmla="*/ 1716646 h 2790825"/>
                <a:gd name="connsiteX15" fmla="*/ 1263782 w 5881217"/>
                <a:gd name="connsiteY15" fmla="*/ 1683213 h 2790825"/>
                <a:gd name="connsiteX16" fmla="*/ 1312412 w 5881217"/>
                <a:gd name="connsiteY16" fmla="*/ 1662353 h 2790825"/>
                <a:gd name="connsiteX17" fmla="*/ 1409671 w 5881217"/>
                <a:gd name="connsiteY17" fmla="*/ 1609204 h 2790825"/>
                <a:gd name="connsiteX18" fmla="*/ 1458205 w 5881217"/>
                <a:gd name="connsiteY18" fmla="*/ 1582438 h 2790825"/>
                <a:gd name="connsiteX19" fmla="*/ 1604094 w 5881217"/>
                <a:gd name="connsiteY19" fmla="*/ 1518526 h 2790825"/>
                <a:gd name="connsiteX20" fmla="*/ 1652628 w 5881217"/>
                <a:gd name="connsiteY20" fmla="*/ 1502143 h 2790825"/>
                <a:gd name="connsiteX21" fmla="*/ 1847051 w 5881217"/>
                <a:gd name="connsiteY21" fmla="*/ 1394796 h 2790825"/>
                <a:gd name="connsiteX22" fmla="*/ 1895680 w 5881217"/>
                <a:gd name="connsiteY22" fmla="*/ 1373555 h 2790825"/>
                <a:gd name="connsiteX23" fmla="*/ 1944310 w 5881217"/>
                <a:gd name="connsiteY23" fmla="*/ 1346028 h 2790825"/>
                <a:gd name="connsiteX24" fmla="*/ 1992844 w 5881217"/>
                <a:gd name="connsiteY24" fmla="*/ 1331359 h 2790825"/>
                <a:gd name="connsiteX25" fmla="*/ 2138733 w 5881217"/>
                <a:gd name="connsiteY25" fmla="*/ 1292212 h 2790825"/>
                <a:gd name="connsiteX26" fmla="*/ 2187267 w 5881217"/>
                <a:gd name="connsiteY26" fmla="*/ 1277638 h 2790825"/>
                <a:gd name="connsiteX27" fmla="*/ 2333155 w 5881217"/>
                <a:gd name="connsiteY27" fmla="*/ 1216773 h 2790825"/>
                <a:gd name="connsiteX28" fmla="*/ 2381690 w 5881217"/>
                <a:gd name="connsiteY28" fmla="*/ 1201819 h 2790825"/>
                <a:gd name="connsiteX29" fmla="*/ 2770535 w 5881217"/>
                <a:gd name="connsiteY29" fmla="*/ 1146479 h 2790825"/>
                <a:gd name="connsiteX30" fmla="*/ 2819165 w 5881217"/>
                <a:gd name="connsiteY30" fmla="*/ 1139812 h 2790825"/>
                <a:gd name="connsiteX31" fmla="*/ 3013588 w 5881217"/>
                <a:gd name="connsiteY31" fmla="*/ 1108855 h 2790825"/>
                <a:gd name="connsiteX32" fmla="*/ 3062217 w 5881217"/>
                <a:gd name="connsiteY32" fmla="*/ 1086472 h 2790825"/>
                <a:gd name="connsiteX33" fmla="*/ 3256640 w 5881217"/>
                <a:gd name="connsiteY33" fmla="*/ 1047990 h 2790825"/>
                <a:gd name="connsiteX34" fmla="*/ 3305269 w 5881217"/>
                <a:gd name="connsiteY34" fmla="*/ 1043609 h 2790825"/>
                <a:gd name="connsiteX35" fmla="*/ 3451063 w 5881217"/>
                <a:gd name="connsiteY35" fmla="*/ 1009890 h 2790825"/>
                <a:gd name="connsiteX36" fmla="*/ 3499692 w 5881217"/>
                <a:gd name="connsiteY36" fmla="*/ 1004271 h 2790825"/>
                <a:gd name="connsiteX37" fmla="*/ 4131495 w 5881217"/>
                <a:gd name="connsiteY37" fmla="*/ 945978 h 2790825"/>
                <a:gd name="connsiteX38" fmla="*/ 4180124 w 5881217"/>
                <a:gd name="connsiteY38" fmla="*/ 931500 h 2790825"/>
                <a:gd name="connsiteX39" fmla="*/ 4374547 w 5881217"/>
                <a:gd name="connsiteY39" fmla="*/ 879017 h 2790825"/>
                <a:gd name="connsiteX40" fmla="*/ 4423177 w 5881217"/>
                <a:gd name="connsiteY40" fmla="*/ 869111 h 2790825"/>
                <a:gd name="connsiteX41" fmla="*/ 4520340 w 5881217"/>
                <a:gd name="connsiteY41" fmla="*/ 840727 h 2790825"/>
                <a:gd name="connsiteX42" fmla="*/ 4568970 w 5881217"/>
                <a:gd name="connsiteY42" fmla="*/ 819010 h 2790825"/>
                <a:gd name="connsiteX43" fmla="*/ 4714763 w 5881217"/>
                <a:gd name="connsiteY43" fmla="*/ 780814 h 2790825"/>
                <a:gd name="connsiteX44" fmla="*/ 4763393 w 5881217"/>
                <a:gd name="connsiteY44" fmla="*/ 771956 h 2790825"/>
                <a:gd name="connsiteX45" fmla="*/ 4860556 w 5881217"/>
                <a:gd name="connsiteY45" fmla="*/ 747572 h 2790825"/>
                <a:gd name="connsiteX46" fmla="*/ 4909186 w 5881217"/>
                <a:gd name="connsiteY46" fmla="*/ 729570 h 2790825"/>
                <a:gd name="connsiteX47" fmla="*/ 4957816 w 5881217"/>
                <a:gd name="connsiteY47" fmla="*/ 690517 h 2790825"/>
                <a:gd name="connsiteX48" fmla="*/ 5006445 w 5881217"/>
                <a:gd name="connsiteY48" fmla="*/ 668229 h 2790825"/>
                <a:gd name="connsiteX49" fmla="*/ 5346661 w 5881217"/>
                <a:gd name="connsiteY49" fmla="*/ 429437 h 2790825"/>
                <a:gd name="connsiteX50" fmla="*/ 5395290 w 5881217"/>
                <a:gd name="connsiteY50" fmla="*/ 382384 h 2790825"/>
                <a:gd name="connsiteX51" fmla="*/ 5638248 w 5881217"/>
                <a:gd name="connsiteY51" fmla="*/ 174643 h 2790825"/>
                <a:gd name="connsiteX52" fmla="*/ 5686877 w 5881217"/>
                <a:gd name="connsiteY52" fmla="*/ 138734 h 2790825"/>
                <a:gd name="connsiteX53" fmla="*/ 5735506 w 5881217"/>
                <a:gd name="connsiteY53" fmla="*/ 109588 h 2790825"/>
                <a:gd name="connsiteX54" fmla="*/ 5784136 w 5881217"/>
                <a:gd name="connsiteY54" fmla="*/ 63105 h 2790825"/>
                <a:gd name="connsiteX55" fmla="*/ 5832671 w 5881217"/>
                <a:gd name="connsiteY55" fmla="*/ 23672 h 2790825"/>
                <a:gd name="connsiteX56" fmla="*/ 5881300 w 5881217"/>
                <a:gd name="connsiteY56" fmla="*/ 50 h 279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217" h="2790825">
                  <a:moveTo>
                    <a:pt x="82" y="2790875"/>
                  </a:moveTo>
                  <a:lnTo>
                    <a:pt x="97246" y="2680004"/>
                  </a:lnTo>
                  <a:lnTo>
                    <a:pt x="145875" y="2637142"/>
                  </a:lnTo>
                  <a:lnTo>
                    <a:pt x="243134" y="2541892"/>
                  </a:lnTo>
                  <a:lnTo>
                    <a:pt x="291669" y="2485789"/>
                  </a:lnTo>
                  <a:lnTo>
                    <a:pt x="340298" y="2437117"/>
                  </a:lnTo>
                  <a:lnTo>
                    <a:pt x="388928" y="2402350"/>
                  </a:lnTo>
                  <a:lnTo>
                    <a:pt x="729144" y="2042781"/>
                  </a:lnTo>
                  <a:lnTo>
                    <a:pt x="777773" y="2009635"/>
                  </a:lnTo>
                  <a:lnTo>
                    <a:pt x="826403" y="1974202"/>
                  </a:lnTo>
                  <a:lnTo>
                    <a:pt x="874937" y="1925624"/>
                  </a:lnTo>
                  <a:lnTo>
                    <a:pt x="972196" y="1850662"/>
                  </a:lnTo>
                  <a:lnTo>
                    <a:pt x="1020825" y="1824278"/>
                  </a:lnTo>
                  <a:lnTo>
                    <a:pt x="1166619" y="1738839"/>
                  </a:lnTo>
                  <a:lnTo>
                    <a:pt x="1215248" y="1716646"/>
                  </a:lnTo>
                  <a:lnTo>
                    <a:pt x="1263782" y="1683213"/>
                  </a:lnTo>
                  <a:lnTo>
                    <a:pt x="1312412" y="1662353"/>
                  </a:lnTo>
                  <a:lnTo>
                    <a:pt x="1409671" y="1609204"/>
                  </a:lnTo>
                  <a:lnTo>
                    <a:pt x="1458205" y="1582438"/>
                  </a:lnTo>
                  <a:lnTo>
                    <a:pt x="1604094" y="1518526"/>
                  </a:lnTo>
                  <a:lnTo>
                    <a:pt x="1652628" y="1502143"/>
                  </a:lnTo>
                  <a:lnTo>
                    <a:pt x="1847051" y="1394796"/>
                  </a:lnTo>
                  <a:lnTo>
                    <a:pt x="1895680" y="1373555"/>
                  </a:lnTo>
                  <a:lnTo>
                    <a:pt x="1944310" y="1346028"/>
                  </a:lnTo>
                  <a:lnTo>
                    <a:pt x="1992844" y="1331359"/>
                  </a:lnTo>
                  <a:lnTo>
                    <a:pt x="2138733" y="1292212"/>
                  </a:lnTo>
                  <a:lnTo>
                    <a:pt x="2187267" y="1277638"/>
                  </a:lnTo>
                  <a:lnTo>
                    <a:pt x="2333155" y="1216773"/>
                  </a:lnTo>
                  <a:lnTo>
                    <a:pt x="2381690" y="1201819"/>
                  </a:lnTo>
                  <a:lnTo>
                    <a:pt x="2770535" y="1146479"/>
                  </a:lnTo>
                  <a:lnTo>
                    <a:pt x="2819165" y="1139812"/>
                  </a:lnTo>
                  <a:lnTo>
                    <a:pt x="3013588" y="1108855"/>
                  </a:lnTo>
                  <a:lnTo>
                    <a:pt x="3062217" y="1086472"/>
                  </a:lnTo>
                  <a:lnTo>
                    <a:pt x="3256640" y="1047990"/>
                  </a:lnTo>
                  <a:lnTo>
                    <a:pt x="3305269" y="1043609"/>
                  </a:lnTo>
                  <a:lnTo>
                    <a:pt x="3451063" y="1009890"/>
                  </a:lnTo>
                  <a:lnTo>
                    <a:pt x="3499692" y="1004271"/>
                  </a:lnTo>
                  <a:lnTo>
                    <a:pt x="4131495" y="945978"/>
                  </a:lnTo>
                  <a:lnTo>
                    <a:pt x="4180124" y="931500"/>
                  </a:lnTo>
                  <a:lnTo>
                    <a:pt x="4374547" y="879017"/>
                  </a:lnTo>
                  <a:lnTo>
                    <a:pt x="4423177" y="869111"/>
                  </a:lnTo>
                  <a:lnTo>
                    <a:pt x="4520340" y="840727"/>
                  </a:lnTo>
                  <a:lnTo>
                    <a:pt x="4568970" y="819010"/>
                  </a:lnTo>
                  <a:lnTo>
                    <a:pt x="4714763" y="780814"/>
                  </a:lnTo>
                  <a:lnTo>
                    <a:pt x="4763393" y="771956"/>
                  </a:lnTo>
                  <a:lnTo>
                    <a:pt x="4860556" y="747572"/>
                  </a:lnTo>
                  <a:lnTo>
                    <a:pt x="4909186" y="729570"/>
                  </a:lnTo>
                  <a:lnTo>
                    <a:pt x="4957816" y="690517"/>
                  </a:lnTo>
                  <a:lnTo>
                    <a:pt x="5006445" y="668229"/>
                  </a:lnTo>
                  <a:lnTo>
                    <a:pt x="5346661" y="429437"/>
                  </a:lnTo>
                  <a:lnTo>
                    <a:pt x="5395290" y="382384"/>
                  </a:lnTo>
                  <a:lnTo>
                    <a:pt x="5638248" y="174643"/>
                  </a:lnTo>
                  <a:lnTo>
                    <a:pt x="5686877" y="138734"/>
                  </a:lnTo>
                  <a:lnTo>
                    <a:pt x="5735506" y="109588"/>
                  </a:lnTo>
                  <a:lnTo>
                    <a:pt x="5784136" y="63105"/>
                  </a:lnTo>
                  <a:lnTo>
                    <a:pt x="5832671" y="23672"/>
                  </a:lnTo>
                  <a:lnTo>
                    <a:pt x="5881300" y="50"/>
                  </a:lnTo>
                </a:path>
              </a:pathLst>
            </a:custGeom>
            <a:noFill/>
            <a:ln w="76200" cap="flat">
              <a:solidFill>
                <a:srgbClr val="70AD47">
                  <a:alpha val="50196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1A4989D-BBA6-9224-F172-D135FEC5FEE8}"/>
                </a:ext>
              </a:extLst>
            </p:cNvPr>
            <p:cNvSpPr/>
            <p:nvPr/>
          </p:nvSpPr>
          <p:spPr>
            <a:xfrm>
              <a:off x="2783953" y="2553037"/>
              <a:ext cx="5881217" cy="2787967"/>
            </a:xfrm>
            <a:custGeom>
              <a:avLst/>
              <a:gdLst>
                <a:gd name="connsiteX0" fmla="*/ 82 w 5881217"/>
                <a:gd name="connsiteY0" fmla="*/ 2788018 h 2787967"/>
                <a:gd name="connsiteX1" fmla="*/ 97246 w 5881217"/>
                <a:gd name="connsiteY1" fmla="*/ 2676575 h 2787967"/>
                <a:gd name="connsiteX2" fmla="*/ 145875 w 5881217"/>
                <a:gd name="connsiteY2" fmla="*/ 2635141 h 2787967"/>
                <a:gd name="connsiteX3" fmla="*/ 243134 w 5881217"/>
                <a:gd name="connsiteY3" fmla="*/ 2540177 h 2787967"/>
                <a:gd name="connsiteX4" fmla="*/ 291669 w 5881217"/>
                <a:gd name="connsiteY4" fmla="*/ 2480741 h 2787967"/>
                <a:gd name="connsiteX5" fmla="*/ 340298 w 5881217"/>
                <a:gd name="connsiteY5" fmla="*/ 2433307 h 2787967"/>
                <a:gd name="connsiteX6" fmla="*/ 388928 w 5881217"/>
                <a:gd name="connsiteY6" fmla="*/ 2399303 h 2787967"/>
                <a:gd name="connsiteX7" fmla="*/ 486091 w 5881217"/>
                <a:gd name="connsiteY7" fmla="*/ 2296052 h 2787967"/>
                <a:gd name="connsiteX8" fmla="*/ 534721 w 5881217"/>
                <a:gd name="connsiteY8" fmla="*/ 2248331 h 2787967"/>
                <a:gd name="connsiteX9" fmla="*/ 680514 w 5881217"/>
                <a:gd name="connsiteY9" fmla="*/ 2088883 h 2787967"/>
                <a:gd name="connsiteX10" fmla="*/ 729144 w 5881217"/>
                <a:gd name="connsiteY10" fmla="*/ 2040400 h 2787967"/>
                <a:gd name="connsiteX11" fmla="*/ 826403 w 5881217"/>
                <a:gd name="connsiteY11" fmla="*/ 1970773 h 2787967"/>
                <a:gd name="connsiteX12" fmla="*/ 874937 w 5881217"/>
                <a:gd name="connsiteY12" fmla="*/ 1919909 h 2787967"/>
                <a:gd name="connsiteX13" fmla="*/ 972196 w 5881217"/>
                <a:gd name="connsiteY13" fmla="*/ 1844376 h 2787967"/>
                <a:gd name="connsiteX14" fmla="*/ 1020825 w 5881217"/>
                <a:gd name="connsiteY14" fmla="*/ 1820087 h 2787967"/>
                <a:gd name="connsiteX15" fmla="*/ 1166619 w 5881217"/>
                <a:gd name="connsiteY15" fmla="*/ 1734457 h 2787967"/>
                <a:gd name="connsiteX16" fmla="*/ 1215248 w 5881217"/>
                <a:gd name="connsiteY16" fmla="*/ 1712264 h 2787967"/>
                <a:gd name="connsiteX17" fmla="*/ 1263782 w 5881217"/>
                <a:gd name="connsiteY17" fmla="*/ 1677784 h 2787967"/>
                <a:gd name="connsiteX18" fmla="*/ 1312412 w 5881217"/>
                <a:gd name="connsiteY18" fmla="*/ 1655400 h 2787967"/>
                <a:gd name="connsiteX19" fmla="*/ 1361041 w 5881217"/>
                <a:gd name="connsiteY19" fmla="*/ 1634635 h 2787967"/>
                <a:gd name="connsiteX20" fmla="*/ 1409671 w 5881217"/>
                <a:gd name="connsiteY20" fmla="*/ 1604346 h 2787967"/>
                <a:gd name="connsiteX21" fmla="*/ 1506835 w 5881217"/>
                <a:gd name="connsiteY21" fmla="*/ 1554625 h 2787967"/>
                <a:gd name="connsiteX22" fmla="*/ 1555464 w 5881217"/>
                <a:gd name="connsiteY22" fmla="*/ 1532623 h 2787967"/>
                <a:gd name="connsiteX23" fmla="*/ 1701258 w 5881217"/>
                <a:gd name="connsiteY23" fmla="*/ 1468138 h 2787967"/>
                <a:gd name="connsiteX24" fmla="*/ 1749887 w 5881217"/>
                <a:gd name="connsiteY24" fmla="*/ 1437373 h 2787967"/>
                <a:gd name="connsiteX25" fmla="*/ 1847051 w 5881217"/>
                <a:gd name="connsiteY25" fmla="*/ 1389748 h 2787967"/>
                <a:gd name="connsiteX26" fmla="*/ 1895680 w 5881217"/>
                <a:gd name="connsiteY26" fmla="*/ 1367269 h 2787967"/>
                <a:gd name="connsiteX27" fmla="*/ 1944310 w 5881217"/>
                <a:gd name="connsiteY27" fmla="*/ 1339551 h 2787967"/>
                <a:gd name="connsiteX28" fmla="*/ 1992844 w 5881217"/>
                <a:gd name="connsiteY28" fmla="*/ 1323644 h 2787967"/>
                <a:gd name="connsiteX29" fmla="*/ 2235896 w 5881217"/>
                <a:gd name="connsiteY29" fmla="*/ 1251349 h 2787967"/>
                <a:gd name="connsiteX30" fmla="*/ 2284526 w 5881217"/>
                <a:gd name="connsiteY30" fmla="*/ 1228489 h 2787967"/>
                <a:gd name="connsiteX31" fmla="*/ 2381690 w 5881217"/>
                <a:gd name="connsiteY31" fmla="*/ 1195533 h 2787967"/>
                <a:gd name="connsiteX32" fmla="*/ 2430319 w 5881217"/>
                <a:gd name="connsiteY32" fmla="*/ 1188389 h 2787967"/>
                <a:gd name="connsiteX33" fmla="*/ 2478949 w 5881217"/>
                <a:gd name="connsiteY33" fmla="*/ 1176673 h 2787967"/>
                <a:gd name="connsiteX34" fmla="*/ 2527578 w 5881217"/>
                <a:gd name="connsiteY34" fmla="*/ 1175626 h 2787967"/>
                <a:gd name="connsiteX35" fmla="*/ 2624742 w 5881217"/>
                <a:gd name="connsiteY35" fmla="*/ 1164958 h 2787967"/>
                <a:gd name="connsiteX36" fmla="*/ 2673372 w 5881217"/>
                <a:gd name="connsiteY36" fmla="*/ 1157528 h 2787967"/>
                <a:gd name="connsiteX37" fmla="*/ 2770535 w 5881217"/>
                <a:gd name="connsiteY37" fmla="*/ 1141431 h 2787967"/>
                <a:gd name="connsiteX38" fmla="*/ 2819165 w 5881217"/>
                <a:gd name="connsiteY38" fmla="*/ 1135049 h 2787967"/>
                <a:gd name="connsiteX39" fmla="*/ 3013588 w 5881217"/>
                <a:gd name="connsiteY39" fmla="*/ 1103712 h 2787967"/>
                <a:gd name="connsiteX40" fmla="*/ 3062217 w 5881217"/>
                <a:gd name="connsiteY40" fmla="*/ 1084186 h 2787967"/>
                <a:gd name="connsiteX41" fmla="*/ 3256640 w 5881217"/>
                <a:gd name="connsiteY41" fmla="*/ 1045419 h 2787967"/>
                <a:gd name="connsiteX42" fmla="*/ 3305269 w 5881217"/>
                <a:gd name="connsiteY42" fmla="*/ 1041323 h 2787967"/>
                <a:gd name="connsiteX43" fmla="*/ 3402433 w 5881217"/>
                <a:gd name="connsiteY43" fmla="*/ 1015796 h 2787967"/>
                <a:gd name="connsiteX44" fmla="*/ 3451063 w 5881217"/>
                <a:gd name="connsiteY44" fmla="*/ 1008081 h 2787967"/>
                <a:gd name="connsiteX45" fmla="*/ 3742649 w 5881217"/>
                <a:gd name="connsiteY45" fmla="*/ 987316 h 2787967"/>
                <a:gd name="connsiteX46" fmla="*/ 3791279 w 5881217"/>
                <a:gd name="connsiteY46" fmla="*/ 985983 h 2787967"/>
                <a:gd name="connsiteX47" fmla="*/ 3839908 w 5881217"/>
                <a:gd name="connsiteY47" fmla="*/ 973410 h 2787967"/>
                <a:gd name="connsiteX48" fmla="*/ 3888538 w 5881217"/>
                <a:gd name="connsiteY48" fmla="*/ 971314 h 2787967"/>
                <a:gd name="connsiteX49" fmla="*/ 4131495 w 5881217"/>
                <a:gd name="connsiteY49" fmla="*/ 948740 h 2787967"/>
                <a:gd name="connsiteX50" fmla="*/ 4180124 w 5881217"/>
                <a:gd name="connsiteY50" fmla="*/ 935786 h 2787967"/>
                <a:gd name="connsiteX51" fmla="*/ 4277288 w 5881217"/>
                <a:gd name="connsiteY51" fmla="*/ 904449 h 2787967"/>
                <a:gd name="connsiteX52" fmla="*/ 4325918 w 5881217"/>
                <a:gd name="connsiteY52" fmla="*/ 896924 h 2787967"/>
                <a:gd name="connsiteX53" fmla="*/ 4374547 w 5881217"/>
                <a:gd name="connsiteY53" fmla="*/ 879874 h 2787967"/>
                <a:gd name="connsiteX54" fmla="*/ 4423177 w 5881217"/>
                <a:gd name="connsiteY54" fmla="*/ 871492 h 2787967"/>
                <a:gd name="connsiteX55" fmla="*/ 4520340 w 5881217"/>
                <a:gd name="connsiteY55" fmla="*/ 844441 h 2787967"/>
                <a:gd name="connsiteX56" fmla="*/ 4568970 w 5881217"/>
                <a:gd name="connsiteY56" fmla="*/ 822915 h 2787967"/>
                <a:gd name="connsiteX57" fmla="*/ 4714763 w 5881217"/>
                <a:gd name="connsiteY57" fmla="*/ 781290 h 2787967"/>
                <a:gd name="connsiteX58" fmla="*/ 4763393 w 5881217"/>
                <a:gd name="connsiteY58" fmla="*/ 774433 h 2787967"/>
                <a:gd name="connsiteX59" fmla="*/ 4860556 w 5881217"/>
                <a:gd name="connsiteY59" fmla="*/ 750048 h 2787967"/>
                <a:gd name="connsiteX60" fmla="*/ 4909186 w 5881217"/>
                <a:gd name="connsiteY60" fmla="*/ 733761 h 2787967"/>
                <a:gd name="connsiteX61" fmla="*/ 4957816 w 5881217"/>
                <a:gd name="connsiteY61" fmla="*/ 691184 h 2787967"/>
                <a:gd name="connsiteX62" fmla="*/ 5006445 w 5881217"/>
                <a:gd name="connsiteY62" fmla="*/ 672325 h 2787967"/>
                <a:gd name="connsiteX63" fmla="*/ 5103609 w 5881217"/>
                <a:gd name="connsiteY63" fmla="*/ 601268 h 2787967"/>
                <a:gd name="connsiteX64" fmla="*/ 5152238 w 5881217"/>
                <a:gd name="connsiteY64" fmla="*/ 565454 h 2787967"/>
                <a:gd name="connsiteX65" fmla="*/ 5249402 w 5881217"/>
                <a:gd name="connsiteY65" fmla="*/ 502017 h 2787967"/>
                <a:gd name="connsiteX66" fmla="*/ 5298032 w 5881217"/>
                <a:gd name="connsiteY66" fmla="*/ 465061 h 2787967"/>
                <a:gd name="connsiteX67" fmla="*/ 5346661 w 5881217"/>
                <a:gd name="connsiteY67" fmla="*/ 432390 h 2787967"/>
                <a:gd name="connsiteX68" fmla="*/ 5395290 w 5881217"/>
                <a:gd name="connsiteY68" fmla="*/ 382669 h 2787967"/>
                <a:gd name="connsiteX69" fmla="*/ 5541084 w 5881217"/>
                <a:gd name="connsiteY69" fmla="*/ 257130 h 2787967"/>
                <a:gd name="connsiteX70" fmla="*/ 5589713 w 5881217"/>
                <a:gd name="connsiteY70" fmla="*/ 210076 h 2787967"/>
                <a:gd name="connsiteX71" fmla="*/ 5784136 w 5881217"/>
                <a:gd name="connsiteY71" fmla="*/ 66439 h 2787967"/>
                <a:gd name="connsiteX72" fmla="*/ 5832671 w 5881217"/>
                <a:gd name="connsiteY72" fmla="*/ 26911 h 2787967"/>
                <a:gd name="connsiteX73" fmla="*/ 5881300 w 5881217"/>
                <a:gd name="connsiteY73" fmla="*/ 50 h 27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881217" h="2787967">
                  <a:moveTo>
                    <a:pt x="82" y="2788018"/>
                  </a:moveTo>
                  <a:lnTo>
                    <a:pt x="97246" y="2676575"/>
                  </a:lnTo>
                  <a:lnTo>
                    <a:pt x="145875" y="2635141"/>
                  </a:lnTo>
                  <a:lnTo>
                    <a:pt x="243134" y="2540177"/>
                  </a:lnTo>
                  <a:lnTo>
                    <a:pt x="291669" y="2480741"/>
                  </a:lnTo>
                  <a:lnTo>
                    <a:pt x="340298" y="2433307"/>
                  </a:lnTo>
                  <a:lnTo>
                    <a:pt x="388928" y="2399303"/>
                  </a:lnTo>
                  <a:lnTo>
                    <a:pt x="486091" y="2296052"/>
                  </a:lnTo>
                  <a:lnTo>
                    <a:pt x="534721" y="2248331"/>
                  </a:lnTo>
                  <a:lnTo>
                    <a:pt x="680514" y="2088883"/>
                  </a:lnTo>
                  <a:lnTo>
                    <a:pt x="729144" y="2040400"/>
                  </a:lnTo>
                  <a:lnTo>
                    <a:pt x="826403" y="1970773"/>
                  </a:lnTo>
                  <a:lnTo>
                    <a:pt x="874937" y="1919909"/>
                  </a:lnTo>
                  <a:lnTo>
                    <a:pt x="972196" y="1844376"/>
                  </a:lnTo>
                  <a:lnTo>
                    <a:pt x="1020825" y="1820087"/>
                  </a:lnTo>
                  <a:lnTo>
                    <a:pt x="1166619" y="1734457"/>
                  </a:lnTo>
                  <a:lnTo>
                    <a:pt x="1215248" y="1712264"/>
                  </a:lnTo>
                  <a:lnTo>
                    <a:pt x="1263782" y="1677784"/>
                  </a:lnTo>
                  <a:lnTo>
                    <a:pt x="1312412" y="1655400"/>
                  </a:lnTo>
                  <a:lnTo>
                    <a:pt x="1361041" y="1634635"/>
                  </a:lnTo>
                  <a:lnTo>
                    <a:pt x="1409671" y="1604346"/>
                  </a:lnTo>
                  <a:lnTo>
                    <a:pt x="1506835" y="1554625"/>
                  </a:lnTo>
                  <a:lnTo>
                    <a:pt x="1555464" y="1532623"/>
                  </a:lnTo>
                  <a:lnTo>
                    <a:pt x="1701258" y="1468138"/>
                  </a:lnTo>
                  <a:lnTo>
                    <a:pt x="1749887" y="1437373"/>
                  </a:lnTo>
                  <a:lnTo>
                    <a:pt x="1847051" y="1389748"/>
                  </a:lnTo>
                  <a:lnTo>
                    <a:pt x="1895680" y="1367269"/>
                  </a:lnTo>
                  <a:lnTo>
                    <a:pt x="1944310" y="1339551"/>
                  </a:lnTo>
                  <a:lnTo>
                    <a:pt x="1992844" y="1323644"/>
                  </a:lnTo>
                  <a:lnTo>
                    <a:pt x="2235896" y="1251349"/>
                  </a:lnTo>
                  <a:lnTo>
                    <a:pt x="2284526" y="1228489"/>
                  </a:lnTo>
                  <a:lnTo>
                    <a:pt x="2381690" y="1195533"/>
                  </a:lnTo>
                  <a:lnTo>
                    <a:pt x="2430319" y="1188389"/>
                  </a:lnTo>
                  <a:lnTo>
                    <a:pt x="2478949" y="1176673"/>
                  </a:lnTo>
                  <a:lnTo>
                    <a:pt x="2527578" y="1175626"/>
                  </a:lnTo>
                  <a:lnTo>
                    <a:pt x="2624742" y="1164958"/>
                  </a:lnTo>
                  <a:lnTo>
                    <a:pt x="2673372" y="1157528"/>
                  </a:lnTo>
                  <a:lnTo>
                    <a:pt x="2770535" y="1141431"/>
                  </a:lnTo>
                  <a:lnTo>
                    <a:pt x="2819165" y="1135049"/>
                  </a:lnTo>
                  <a:lnTo>
                    <a:pt x="3013588" y="1103712"/>
                  </a:lnTo>
                  <a:lnTo>
                    <a:pt x="3062217" y="1084186"/>
                  </a:lnTo>
                  <a:lnTo>
                    <a:pt x="3256640" y="1045419"/>
                  </a:lnTo>
                  <a:lnTo>
                    <a:pt x="3305269" y="1041323"/>
                  </a:lnTo>
                  <a:lnTo>
                    <a:pt x="3402433" y="1015796"/>
                  </a:lnTo>
                  <a:lnTo>
                    <a:pt x="3451063" y="1008081"/>
                  </a:lnTo>
                  <a:lnTo>
                    <a:pt x="3742649" y="987316"/>
                  </a:lnTo>
                  <a:lnTo>
                    <a:pt x="3791279" y="985983"/>
                  </a:lnTo>
                  <a:lnTo>
                    <a:pt x="3839908" y="973410"/>
                  </a:lnTo>
                  <a:lnTo>
                    <a:pt x="3888538" y="971314"/>
                  </a:lnTo>
                  <a:lnTo>
                    <a:pt x="4131495" y="948740"/>
                  </a:lnTo>
                  <a:lnTo>
                    <a:pt x="4180124" y="935786"/>
                  </a:lnTo>
                  <a:lnTo>
                    <a:pt x="4277288" y="904449"/>
                  </a:lnTo>
                  <a:lnTo>
                    <a:pt x="4325918" y="896924"/>
                  </a:lnTo>
                  <a:lnTo>
                    <a:pt x="4374547" y="879874"/>
                  </a:lnTo>
                  <a:lnTo>
                    <a:pt x="4423177" y="871492"/>
                  </a:lnTo>
                  <a:lnTo>
                    <a:pt x="4520340" y="844441"/>
                  </a:lnTo>
                  <a:lnTo>
                    <a:pt x="4568970" y="822915"/>
                  </a:lnTo>
                  <a:lnTo>
                    <a:pt x="4714763" y="781290"/>
                  </a:lnTo>
                  <a:lnTo>
                    <a:pt x="4763393" y="774433"/>
                  </a:lnTo>
                  <a:lnTo>
                    <a:pt x="4860556" y="750048"/>
                  </a:lnTo>
                  <a:lnTo>
                    <a:pt x="4909186" y="733761"/>
                  </a:lnTo>
                  <a:lnTo>
                    <a:pt x="4957816" y="691184"/>
                  </a:lnTo>
                  <a:lnTo>
                    <a:pt x="5006445" y="672325"/>
                  </a:lnTo>
                  <a:lnTo>
                    <a:pt x="5103609" y="601268"/>
                  </a:lnTo>
                  <a:lnTo>
                    <a:pt x="5152238" y="565454"/>
                  </a:lnTo>
                  <a:lnTo>
                    <a:pt x="5249402" y="502017"/>
                  </a:lnTo>
                  <a:lnTo>
                    <a:pt x="5298032" y="465061"/>
                  </a:lnTo>
                  <a:lnTo>
                    <a:pt x="5346661" y="432390"/>
                  </a:lnTo>
                  <a:lnTo>
                    <a:pt x="5395290" y="382669"/>
                  </a:lnTo>
                  <a:lnTo>
                    <a:pt x="5541084" y="257130"/>
                  </a:lnTo>
                  <a:lnTo>
                    <a:pt x="5589713" y="210076"/>
                  </a:lnTo>
                  <a:lnTo>
                    <a:pt x="5784136" y="66439"/>
                  </a:lnTo>
                  <a:lnTo>
                    <a:pt x="5832671" y="26911"/>
                  </a:lnTo>
                  <a:lnTo>
                    <a:pt x="5881300" y="50"/>
                  </a:lnTo>
                </a:path>
              </a:pathLst>
            </a:custGeom>
            <a:noFill/>
            <a:ln w="190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B6354971-7C42-E64E-27EA-406CCDA39591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noFill/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40C01FD7-294E-C3D9-A64E-64A33F1F3512}"/>
              </a:ext>
            </a:extLst>
          </p:cNvPr>
          <p:cNvSpPr/>
          <p:nvPr/>
        </p:nvSpPr>
        <p:spPr>
          <a:xfrm>
            <a:off x="2771486" y="1084118"/>
            <a:ext cx="45719" cy="4333875"/>
          </a:xfrm>
          <a:custGeom>
            <a:avLst/>
            <a:gdLst>
              <a:gd name="connsiteX0" fmla="*/ 0 w 9516"/>
              <a:gd name="connsiteY0" fmla="*/ 0 h 4619625"/>
              <a:gd name="connsiteX1" fmla="*/ 0 w 9516"/>
              <a:gd name="connsiteY1" fmla="*/ 4619625 h 461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6" h="4619625">
                <a:moveTo>
                  <a:pt x="0" y="0"/>
                </a:moveTo>
                <a:lnTo>
                  <a:pt x="0" y="4619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9" name="Graphic 49">
            <a:extLst>
              <a:ext uri="{FF2B5EF4-FFF2-40B4-BE49-F238E27FC236}">
                <a16:creationId xmlns:a16="http://schemas.microsoft.com/office/drawing/2014/main" id="{9C934E04-F8AB-085C-4796-067856D2A202}"/>
              </a:ext>
            </a:extLst>
          </p:cNvPr>
          <p:cNvGrpSpPr/>
          <p:nvPr/>
        </p:nvGrpSpPr>
        <p:grpSpPr>
          <a:xfrm>
            <a:off x="2330885" y="5430464"/>
            <a:ext cx="5869280" cy="338554"/>
            <a:chOff x="2330885" y="5372273"/>
            <a:chExt cx="5869280" cy="338554"/>
          </a:xfrm>
          <a:solidFill>
            <a:srgbClr val="2A3F5F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9F02504-87DE-71A7-7F3D-49E0718B0BD7}"/>
                </a:ext>
              </a:extLst>
            </p:cNvPr>
            <p:cNvSpPr txBox="1"/>
            <p:nvPr/>
          </p:nvSpPr>
          <p:spPr>
            <a:xfrm>
              <a:off x="2330885" y="5372273"/>
              <a:ext cx="9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Jan 2019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016612-FD0A-1C5F-940B-576465D31D9D}"/>
                </a:ext>
              </a:extLst>
            </p:cNvPr>
            <p:cNvSpPr txBox="1"/>
            <p:nvPr/>
          </p:nvSpPr>
          <p:spPr>
            <a:xfrm>
              <a:off x="3248755" y="5372273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Mar 2019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E794A83-4DE7-2287-3044-28802F71D316}"/>
                </a:ext>
              </a:extLst>
            </p:cNvPr>
            <p:cNvSpPr txBox="1"/>
            <p:nvPr/>
          </p:nvSpPr>
          <p:spPr>
            <a:xfrm>
              <a:off x="4227530" y="5372273"/>
              <a:ext cx="1009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2019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AEBA424-A257-0EEB-8624-1019A2A4DB04}"/>
                </a:ext>
              </a:extLst>
            </p:cNvPr>
            <p:cNvSpPr txBox="1"/>
            <p:nvPr/>
          </p:nvSpPr>
          <p:spPr>
            <a:xfrm>
              <a:off x="5291954" y="5372273"/>
              <a:ext cx="867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Jul 2019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CEEFDC-A153-B202-3031-38F2A74767A1}"/>
                </a:ext>
              </a:extLst>
            </p:cNvPr>
            <p:cNvSpPr txBox="1"/>
            <p:nvPr/>
          </p:nvSpPr>
          <p:spPr>
            <a:xfrm>
              <a:off x="6244083" y="5372273"/>
              <a:ext cx="952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2019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03EEFD8-6D16-C56A-9990-9D9FB11F26EF}"/>
                </a:ext>
              </a:extLst>
            </p:cNvPr>
            <p:cNvSpPr txBox="1"/>
            <p:nvPr/>
          </p:nvSpPr>
          <p:spPr>
            <a:xfrm>
              <a:off x="7218101" y="5372273"/>
              <a:ext cx="982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Nov 2019</a:t>
              </a:r>
            </a:p>
          </p:txBody>
        </p:sp>
      </p:grpSp>
      <p:grpSp>
        <p:nvGrpSpPr>
          <p:cNvPr id="86" name="Graphic 49">
            <a:extLst>
              <a:ext uri="{FF2B5EF4-FFF2-40B4-BE49-F238E27FC236}">
                <a16:creationId xmlns:a16="http://schemas.microsoft.com/office/drawing/2014/main" id="{297A62E9-7095-9417-26F0-D29AA8C16B3B}"/>
              </a:ext>
            </a:extLst>
          </p:cNvPr>
          <p:cNvGrpSpPr/>
          <p:nvPr/>
        </p:nvGrpSpPr>
        <p:grpSpPr>
          <a:xfrm>
            <a:off x="2299536" y="1252805"/>
            <a:ext cx="488709" cy="4330863"/>
            <a:chOff x="2332788" y="1252805"/>
            <a:chExt cx="488709" cy="4330863"/>
          </a:xfrm>
          <a:solidFill>
            <a:srgbClr val="2A3F5F"/>
          </a:solidFill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5884D5-E055-6F9F-B95C-90404E9EB012}"/>
                </a:ext>
              </a:extLst>
            </p:cNvPr>
            <p:cNvSpPr txBox="1"/>
            <p:nvPr/>
          </p:nvSpPr>
          <p:spPr>
            <a:xfrm>
              <a:off x="2532635" y="52451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A54DFC-2356-9C00-2775-82F04267ED78}"/>
                </a:ext>
              </a:extLst>
            </p:cNvPr>
            <p:cNvSpPr txBox="1"/>
            <p:nvPr/>
          </p:nvSpPr>
          <p:spPr>
            <a:xfrm>
              <a:off x="2332788" y="4674757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3323B6D-8693-D974-91FD-7A0460058B76}"/>
                </a:ext>
              </a:extLst>
            </p:cNvPr>
            <p:cNvSpPr txBox="1"/>
            <p:nvPr/>
          </p:nvSpPr>
          <p:spPr>
            <a:xfrm>
              <a:off x="2332788" y="410449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20k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EFA875A-22B7-C22B-7B8C-24F3A512A4C5}"/>
                </a:ext>
              </a:extLst>
            </p:cNvPr>
            <p:cNvSpPr txBox="1"/>
            <p:nvPr/>
          </p:nvSpPr>
          <p:spPr>
            <a:xfrm>
              <a:off x="2332788" y="3534138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30k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3D334E-36B6-BBD4-0086-57D8699C0C4F}"/>
                </a:ext>
              </a:extLst>
            </p:cNvPr>
            <p:cNvSpPr txBox="1"/>
            <p:nvPr/>
          </p:nvSpPr>
          <p:spPr>
            <a:xfrm>
              <a:off x="2332788" y="296378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DFECDAF-0391-F808-6830-D92CDCB90F89}"/>
                </a:ext>
              </a:extLst>
            </p:cNvPr>
            <p:cNvSpPr txBox="1"/>
            <p:nvPr/>
          </p:nvSpPr>
          <p:spPr>
            <a:xfrm>
              <a:off x="2332788" y="2393519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50k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67AF2B-ECF6-B608-6F3C-9BD1F7B03D86}"/>
                </a:ext>
              </a:extLst>
            </p:cNvPr>
            <p:cNvSpPr txBox="1"/>
            <p:nvPr/>
          </p:nvSpPr>
          <p:spPr>
            <a:xfrm>
              <a:off x="2332788" y="1823162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C684B8A-C24D-6E00-C227-85E0926F8A46}"/>
                </a:ext>
              </a:extLst>
            </p:cNvPr>
            <p:cNvSpPr txBox="1"/>
            <p:nvPr/>
          </p:nvSpPr>
          <p:spPr>
            <a:xfrm>
              <a:off x="2332788" y="125280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70k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2B4AE7D-093B-CA9C-DF60-1DEA54FBFB14}"/>
              </a:ext>
            </a:extLst>
          </p:cNvPr>
          <p:cNvSpPr txBox="1"/>
          <p:nvPr/>
        </p:nvSpPr>
        <p:spPr>
          <a:xfrm rot="16200000">
            <a:off x="707587" y="2903363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D3B0D712-AAAA-4F9A-5B3D-EFD98D430825}"/>
              </a:ext>
            </a:extLst>
          </p:cNvPr>
          <p:cNvSpPr/>
          <p:nvPr/>
        </p:nvSpPr>
        <p:spPr>
          <a:xfrm rot="5400000">
            <a:off x="3635620" y="280437"/>
            <a:ext cx="4212796" cy="5901909"/>
          </a:xfrm>
          <a:custGeom>
            <a:avLst/>
            <a:gdLst>
              <a:gd name="connsiteX0" fmla="*/ 0 w 4520369"/>
              <a:gd name="connsiteY0" fmla="*/ 3690720 h 3690720"/>
              <a:gd name="connsiteX1" fmla="*/ 0 w 4520369"/>
              <a:gd name="connsiteY1" fmla="*/ 0 h 3690720"/>
              <a:gd name="connsiteX2" fmla="*/ 4520369 w 4520369"/>
              <a:gd name="connsiteY2" fmla="*/ 3690720 h 3690720"/>
              <a:gd name="connsiteX3" fmla="*/ 0 w 4520369"/>
              <a:gd name="connsiteY3" fmla="*/ 3690720 h 3690720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4520369 w 4520369"/>
              <a:gd name="connsiteY2" fmla="*/ 5901909 h 5901909"/>
              <a:gd name="connsiteX3" fmla="*/ 0 w 4520369"/>
              <a:gd name="connsiteY3" fmla="*/ 5901909 h 5901909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4520369 w 4520369"/>
              <a:gd name="connsiteY2" fmla="*/ 5901909 h 5901909"/>
              <a:gd name="connsiteX3" fmla="*/ 0 w 4520369"/>
              <a:gd name="connsiteY3" fmla="*/ 5901909 h 5901909"/>
              <a:gd name="connsiteX0" fmla="*/ 0 w 4607370"/>
              <a:gd name="connsiteY0" fmla="*/ 5922662 h 5922662"/>
              <a:gd name="connsiteX1" fmla="*/ 33251 w 4607370"/>
              <a:gd name="connsiteY1" fmla="*/ 20753 h 5922662"/>
              <a:gd name="connsiteX2" fmla="*/ 2748740 w 4607370"/>
              <a:gd name="connsiteY2" fmla="*/ 4075223 h 5922662"/>
              <a:gd name="connsiteX3" fmla="*/ 4520369 w 4607370"/>
              <a:gd name="connsiteY3" fmla="*/ 5922662 h 5922662"/>
              <a:gd name="connsiteX4" fmla="*/ 0 w 4607370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2748740 w 4520369"/>
              <a:gd name="connsiteY2" fmla="*/ 4054470 h 5901909"/>
              <a:gd name="connsiteX3" fmla="*/ 4520369 w 4520369"/>
              <a:gd name="connsiteY3" fmla="*/ 5901909 h 5901909"/>
              <a:gd name="connsiteX4" fmla="*/ 0 w 4520369"/>
              <a:gd name="connsiteY4" fmla="*/ 5901909 h 5901909"/>
              <a:gd name="connsiteX0" fmla="*/ 0 w 4520369"/>
              <a:gd name="connsiteY0" fmla="*/ 5901909 h 5901909"/>
              <a:gd name="connsiteX1" fmla="*/ 315883 w 4520369"/>
              <a:gd name="connsiteY1" fmla="*/ 0 h 5901909"/>
              <a:gd name="connsiteX2" fmla="*/ 2748740 w 4520369"/>
              <a:gd name="connsiteY2" fmla="*/ 4054470 h 5901909"/>
              <a:gd name="connsiteX3" fmla="*/ 4520369 w 4520369"/>
              <a:gd name="connsiteY3" fmla="*/ 5901909 h 5901909"/>
              <a:gd name="connsiteX4" fmla="*/ 0 w 4520369"/>
              <a:gd name="connsiteY4" fmla="*/ 5901909 h 5901909"/>
              <a:gd name="connsiteX0" fmla="*/ 49877 w 4204486"/>
              <a:gd name="connsiteY0" fmla="*/ 5893596 h 5901909"/>
              <a:gd name="connsiteX1" fmla="*/ 0 w 4204486"/>
              <a:gd name="connsiteY1" fmla="*/ 0 h 5901909"/>
              <a:gd name="connsiteX2" fmla="*/ 2432857 w 4204486"/>
              <a:gd name="connsiteY2" fmla="*/ 4054470 h 5901909"/>
              <a:gd name="connsiteX3" fmla="*/ 4204486 w 4204486"/>
              <a:gd name="connsiteY3" fmla="*/ 5901909 h 5901909"/>
              <a:gd name="connsiteX4" fmla="*/ 49877 w 4204486"/>
              <a:gd name="connsiteY4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2441167 w 4212796"/>
              <a:gd name="connsiteY2" fmla="*/ 4054470 h 5901909"/>
              <a:gd name="connsiteX3" fmla="*/ 4212796 w 4212796"/>
              <a:gd name="connsiteY3" fmla="*/ 5901909 h 5901909"/>
              <a:gd name="connsiteX4" fmla="*/ 0 w 4212796"/>
              <a:gd name="connsiteY4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2441167 w 4212796"/>
              <a:gd name="connsiteY2" fmla="*/ 4054470 h 5901909"/>
              <a:gd name="connsiteX3" fmla="*/ 4212796 w 4212796"/>
              <a:gd name="connsiteY3" fmla="*/ 5901909 h 5901909"/>
              <a:gd name="connsiteX4" fmla="*/ 0 w 4212796"/>
              <a:gd name="connsiteY4" fmla="*/ 5893596 h 5901909"/>
              <a:gd name="connsiteX0" fmla="*/ 0 w 4212796"/>
              <a:gd name="connsiteY0" fmla="*/ 6075918 h 6084231"/>
              <a:gd name="connsiteX1" fmla="*/ 8310 w 4212796"/>
              <a:gd name="connsiteY1" fmla="*/ 182322 h 6084231"/>
              <a:gd name="connsiteX2" fmla="*/ 1202574 w 4212796"/>
              <a:gd name="connsiteY2" fmla="*/ 1734662 h 6084231"/>
              <a:gd name="connsiteX3" fmla="*/ 2441167 w 4212796"/>
              <a:gd name="connsiteY3" fmla="*/ 4236792 h 6084231"/>
              <a:gd name="connsiteX4" fmla="*/ 4212796 w 4212796"/>
              <a:gd name="connsiteY4" fmla="*/ 6084231 h 6084231"/>
              <a:gd name="connsiteX5" fmla="*/ 0 w 4212796"/>
              <a:gd name="connsiteY5" fmla="*/ 6075918 h 6084231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1202574 w 4212796"/>
              <a:gd name="connsiteY2" fmla="*/ 1552340 h 5901909"/>
              <a:gd name="connsiteX3" fmla="*/ 2441167 w 4212796"/>
              <a:gd name="connsiteY3" fmla="*/ 4054470 h 5901909"/>
              <a:gd name="connsiteX4" fmla="*/ 4212796 w 4212796"/>
              <a:gd name="connsiteY4" fmla="*/ 5901909 h 5901909"/>
              <a:gd name="connsiteX5" fmla="*/ 0 w 4212796"/>
              <a:gd name="connsiteY5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1202574 w 4212796"/>
              <a:gd name="connsiteY2" fmla="*/ 1552340 h 5901909"/>
              <a:gd name="connsiteX3" fmla="*/ 2441167 w 4212796"/>
              <a:gd name="connsiteY3" fmla="*/ 4054470 h 5901909"/>
              <a:gd name="connsiteX4" fmla="*/ 4212796 w 4212796"/>
              <a:gd name="connsiteY4" fmla="*/ 5901909 h 5901909"/>
              <a:gd name="connsiteX5" fmla="*/ 0 w 4212796"/>
              <a:gd name="connsiteY5" fmla="*/ 5893596 h 590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796" h="5901909">
                <a:moveTo>
                  <a:pt x="0" y="5893596"/>
                </a:moveTo>
                <a:lnTo>
                  <a:pt x="8310" y="0"/>
                </a:lnTo>
                <a:cubicBezTo>
                  <a:pt x="629920" y="527524"/>
                  <a:pt x="863603" y="893221"/>
                  <a:pt x="1202574" y="1552340"/>
                </a:cubicBezTo>
                <a:cubicBezTo>
                  <a:pt x="1608050" y="2228085"/>
                  <a:pt x="1920066" y="3333698"/>
                  <a:pt x="2441167" y="4054470"/>
                </a:cubicBezTo>
                <a:cubicBezTo>
                  <a:pt x="3155771" y="5071373"/>
                  <a:pt x="3817479" y="5535814"/>
                  <a:pt x="4212796" y="5901909"/>
                </a:cubicBezTo>
                <a:lnTo>
                  <a:pt x="0" y="5893596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586E4B-A417-E30C-BC02-B5B2820F49F5}"/>
              </a:ext>
            </a:extLst>
          </p:cNvPr>
          <p:cNvSpPr txBox="1"/>
          <p:nvPr/>
        </p:nvSpPr>
        <p:spPr>
          <a:xfrm>
            <a:off x="4861520" y="1697770"/>
            <a:ext cx="198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 </a:t>
            </a:r>
          </a:p>
          <a:p>
            <a:r>
              <a:rPr lang="en-US" dirty="0">
                <a:solidFill>
                  <a:srgbClr val="FF0000"/>
                </a:solidFill>
              </a:rPr>
              <a:t>= 660 €/member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8A5CEBE-35A1-E856-BC29-09AC414DCFE5}"/>
              </a:ext>
            </a:extLst>
          </p:cNvPr>
          <p:cNvCxnSpPr/>
          <p:nvPr/>
        </p:nvCxnSpPr>
        <p:spPr>
          <a:xfrm>
            <a:off x="5694134" y="2367896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BFE5C49-7576-B96E-2B9A-E35AF7A09C1F}"/>
              </a:ext>
            </a:extLst>
          </p:cNvPr>
          <p:cNvSpPr txBox="1"/>
          <p:nvPr/>
        </p:nvSpPr>
        <p:spPr>
          <a:xfrm>
            <a:off x="5263006" y="4292815"/>
            <a:ext cx="1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Perfect </a:t>
            </a:r>
          </a:p>
          <a:p>
            <a:r>
              <a:rPr lang="en-US" dirty="0">
                <a:solidFill>
                  <a:schemeClr val="accent6"/>
                </a:solidFill>
              </a:rPr>
              <a:t>dispatch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FR" dirty="0">
                <a:solidFill>
                  <a:schemeClr val="accent6"/>
                </a:solidFill>
              </a:rPr>
              <a:t>456 </a:t>
            </a:r>
            <a:r>
              <a:rPr lang="en-US" dirty="0">
                <a:solidFill>
                  <a:schemeClr val="accent6"/>
                </a:solidFill>
              </a:rPr>
              <a:t>€/member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8DB642-1727-7941-31A2-FF7984852015}"/>
              </a:ext>
            </a:extLst>
          </p:cNvPr>
          <p:cNvCxnSpPr>
            <a:cxnSpLocks/>
          </p:cNvCxnSpPr>
          <p:nvPr/>
        </p:nvCxnSpPr>
        <p:spPr>
          <a:xfrm flipV="1">
            <a:off x="5703574" y="3741024"/>
            <a:ext cx="0" cy="594540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135C7CA-B5B6-0F79-AC15-3629D0FFAF6E}"/>
              </a:ext>
            </a:extLst>
          </p:cNvPr>
          <p:cNvSpPr txBox="1"/>
          <p:nvPr/>
        </p:nvSpPr>
        <p:spPr>
          <a:xfrm>
            <a:off x="6981069" y="3731755"/>
            <a:ext cx="190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Reactive</a:t>
            </a:r>
          </a:p>
          <a:p>
            <a:r>
              <a:rPr lang="en-US" dirty="0">
                <a:solidFill>
                  <a:schemeClr val="accent1"/>
                </a:solidFill>
              </a:rPr>
              <a:t>dispatch</a:t>
            </a:r>
          </a:p>
          <a:p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n-FR" dirty="0">
                <a:solidFill>
                  <a:schemeClr val="accent1"/>
                </a:solidFill>
              </a:rPr>
              <a:t>469 </a:t>
            </a:r>
            <a:r>
              <a:rPr lang="en-US" dirty="0">
                <a:solidFill>
                  <a:schemeClr val="accent1"/>
                </a:solidFill>
              </a:rPr>
              <a:t>€/member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0EFCB63-5B17-3274-9A48-AB62BC5F7CD0}"/>
              </a:ext>
            </a:extLst>
          </p:cNvPr>
          <p:cNvCxnSpPr>
            <a:cxnSpLocks/>
          </p:cNvCxnSpPr>
          <p:nvPr/>
        </p:nvCxnSpPr>
        <p:spPr>
          <a:xfrm flipV="1">
            <a:off x="7351786" y="3443667"/>
            <a:ext cx="0" cy="3476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30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466994" y="984862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466994" y="995620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466996" y="984862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466994" y="5409424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35065" y="5391681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2969967" y="813153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466994" y="2815791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557121" y="2875348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772575" y="3037312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22883" y="3191914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273191" y="3353878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30861" y="3515842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781169" y="3692530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31477" y="3869218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281785" y="4060630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32093" y="4215232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782401" y="4421368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01652" y="4693762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31014" y="242731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06172" y="166091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74338" y="2078855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775822" y="2991858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655232" y="5635490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32011" y="912280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32011" y="912280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32009" y="1003041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32011" y="5336244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00083" y="5318496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06969" y="862320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32011" y="4679127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837266" y="2868751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087540" y="3060137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337814" y="3273607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595450" y="3479715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845724" y="3707906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095998" y="3965541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346272" y="4245259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596546" y="4532339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846820" y="4782613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066042" y="5047609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757349" y="289025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34452" y="563363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475624" y="3535217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15057" y="4152926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380101" y="155765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19286" y="1906132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56337" cy="338554"/>
            <a:chOff x="2818447" y="6193155"/>
            <a:chExt cx="67563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596806" y="606649"/>
            <a:ext cx="393637" cy="5797903"/>
            <a:chOff x="2606040" y="606647"/>
            <a:chExt cx="393637" cy="579790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4740478" y="6488711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per household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347453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15492</TotalTime>
  <Words>4786</Words>
  <Application>Microsoft Macintosh PowerPoint</Application>
  <PresentationFormat>Widescreen</PresentationFormat>
  <Paragraphs>1735</Paragraphs>
  <Slides>83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788</cp:revision>
  <dcterms:created xsi:type="dcterms:W3CDTF">2022-02-10T12:18:24Z</dcterms:created>
  <dcterms:modified xsi:type="dcterms:W3CDTF">2022-07-18T15:00:22Z</dcterms:modified>
</cp:coreProperties>
</file>