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sldIdLst>
    <p:sldId id="291" r:id="rId2"/>
    <p:sldId id="299" r:id="rId3"/>
    <p:sldId id="290" r:id="rId4"/>
    <p:sldId id="304" r:id="rId5"/>
    <p:sldId id="309" r:id="rId6"/>
    <p:sldId id="368" r:id="rId7"/>
    <p:sldId id="316" r:id="rId8"/>
    <p:sldId id="320" r:id="rId9"/>
    <p:sldId id="369" r:id="rId10"/>
    <p:sldId id="308" r:id="rId11"/>
    <p:sldId id="321" r:id="rId12"/>
    <p:sldId id="322" r:id="rId13"/>
    <p:sldId id="280" r:id="rId14"/>
    <p:sldId id="287" r:id="rId15"/>
    <p:sldId id="317" r:id="rId16"/>
    <p:sldId id="279" r:id="rId17"/>
    <p:sldId id="266" r:id="rId18"/>
    <p:sldId id="264" r:id="rId19"/>
    <p:sldId id="265" r:id="rId20"/>
    <p:sldId id="278" r:id="rId21"/>
    <p:sldId id="272" r:id="rId22"/>
    <p:sldId id="275" r:id="rId23"/>
    <p:sldId id="274" r:id="rId24"/>
    <p:sldId id="281" r:id="rId25"/>
    <p:sldId id="276" r:id="rId26"/>
    <p:sldId id="282" r:id="rId27"/>
    <p:sldId id="283" r:id="rId28"/>
    <p:sldId id="284" r:id="rId29"/>
    <p:sldId id="285" r:id="rId30"/>
    <p:sldId id="286" r:id="rId31"/>
    <p:sldId id="289" r:id="rId32"/>
    <p:sldId id="298" r:id="rId33"/>
    <p:sldId id="361" r:id="rId34"/>
    <p:sldId id="372" r:id="rId35"/>
    <p:sldId id="341" r:id="rId36"/>
    <p:sldId id="362" r:id="rId37"/>
    <p:sldId id="371" r:id="rId38"/>
    <p:sldId id="332" r:id="rId39"/>
    <p:sldId id="344" r:id="rId40"/>
    <p:sldId id="388" r:id="rId41"/>
    <p:sldId id="376" r:id="rId42"/>
    <p:sldId id="334" r:id="rId43"/>
    <p:sldId id="363" r:id="rId44"/>
    <p:sldId id="350" r:id="rId45"/>
    <p:sldId id="373" r:id="rId46"/>
    <p:sldId id="374" r:id="rId47"/>
    <p:sldId id="375" r:id="rId48"/>
    <p:sldId id="370" r:id="rId49"/>
    <p:sldId id="364" r:id="rId50"/>
    <p:sldId id="389" r:id="rId51"/>
    <p:sldId id="378" r:id="rId52"/>
    <p:sldId id="377" r:id="rId53"/>
    <p:sldId id="380" r:id="rId54"/>
    <p:sldId id="379" r:id="rId55"/>
    <p:sldId id="359" r:id="rId56"/>
    <p:sldId id="382" r:id="rId57"/>
    <p:sldId id="381" r:id="rId58"/>
    <p:sldId id="312" r:id="rId59"/>
    <p:sldId id="355" r:id="rId60"/>
    <p:sldId id="311" r:id="rId61"/>
    <p:sldId id="293" r:id="rId62"/>
    <p:sldId id="294" r:id="rId63"/>
    <p:sldId id="383" r:id="rId64"/>
    <p:sldId id="384" r:id="rId65"/>
    <p:sldId id="385" r:id="rId66"/>
    <p:sldId id="386" r:id="rId67"/>
    <p:sldId id="296" r:id="rId68"/>
    <p:sldId id="297" r:id="rId69"/>
    <p:sldId id="387" r:id="rId70"/>
    <p:sldId id="259" r:id="rId71"/>
    <p:sldId id="305" r:id="rId72"/>
    <p:sldId id="390" r:id="rId73"/>
    <p:sldId id="307" r:id="rId74"/>
    <p:sldId id="310" r:id="rId75"/>
    <p:sldId id="306" r:id="rId76"/>
    <p:sldId id="302" r:id="rId77"/>
    <p:sldId id="331" r:id="rId78"/>
    <p:sldId id="360" r:id="rId79"/>
    <p:sldId id="340" r:id="rId80"/>
    <p:sldId id="326" r:id="rId81"/>
    <p:sldId id="324" r:id="rId82"/>
    <p:sldId id="327" r:id="rId8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728"/>
    <a:srgbClr val="B7B720"/>
    <a:srgbClr val="2EA02C"/>
    <a:srgbClr val="C00000"/>
    <a:srgbClr val="75A6CB"/>
    <a:srgbClr val="F9A666"/>
    <a:srgbClr val="FFF2CC"/>
    <a:srgbClr val="B598D2"/>
    <a:srgbClr val="F9A76C"/>
    <a:srgbClr val="6FA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0"/>
    <p:restoredTop sz="92047"/>
  </p:normalViewPr>
  <p:slideViewPr>
    <p:cSldViewPr snapToGrid="0" snapToObjects="1">
      <p:cViewPr varScale="1">
        <p:scale>
          <a:sx n="138" d="100"/>
          <a:sy n="13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C20E-EFA1-8048-A7CE-EDE1A994FEF2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15E2-7EE7-1C43-A884-B2976C60B2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2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Objet social (communauté d’hommes et de femmes)</a:t>
            </a:r>
          </a:p>
          <a:p>
            <a:pPr marL="228600" indent="-228600">
              <a:buAutoNum type="arabicParenR"/>
            </a:pPr>
            <a:r>
              <a:rPr lang="fr-FR" dirty="0"/>
              <a:t>On utilise le réseau d’électricité publique (pas d’autarcie)</a:t>
            </a:r>
          </a:p>
          <a:p>
            <a:pPr marL="228600" indent="-228600">
              <a:buAutoNum type="arabicParenR"/>
            </a:pPr>
            <a:r>
              <a:rPr lang="fr-FR" dirty="0"/>
              <a:t>Chaque consommateur garde un fournisseur extérieur pour couvrir le complément d’électricité</a:t>
            </a:r>
          </a:p>
          <a:p>
            <a:pPr marL="228600" indent="-228600">
              <a:buAutoNum type="arabicParenR"/>
            </a:pPr>
            <a:r>
              <a:rPr lang="fr-FR" dirty="0"/>
              <a:t>Notion de prise de décision collective sur la répartition du productible.</a:t>
            </a:r>
          </a:p>
          <a:p>
            <a:pPr marL="228600" indent="-228600">
              <a:buAutoNum type="arabicParenR"/>
            </a:pPr>
            <a:r>
              <a:rPr lang="fr-FR" dirty="0"/>
              <a:t>Couche physique et couche contractuelle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 = communication (blockchain, virtual machines on a server (agent), central influx, MQTT)</a:t>
            </a:r>
          </a:p>
          <a:p>
            <a:r>
              <a:rPr lang="en-AU" dirty="0"/>
              <a:t>Control = algorithm = ADMM or central optimization or PID, …</a:t>
            </a:r>
          </a:p>
          <a:p>
            <a:r>
              <a:rPr lang="en-AU" dirty="0"/>
              <a:t>Power system = central battery or many small batteries ? Physical distribution of resources</a:t>
            </a:r>
          </a:p>
          <a:p>
            <a:endParaRPr lang="en-AU" dirty="0"/>
          </a:p>
          <a:p>
            <a:r>
              <a:rPr lang="en-AU" dirty="0"/>
              <a:t>For 3 batteries centralized controller will be more efficient, for 1 million… </a:t>
            </a:r>
          </a:p>
          <a:p>
            <a:endParaRPr lang="en-AU" dirty="0"/>
          </a:p>
          <a:p>
            <a:r>
              <a:rPr lang="en-AU" dirty="0"/>
              <a:t>Centralized system </a:t>
            </a:r>
            <a:r>
              <a:rPr lang="en-AU" dirty="0" err="1"/>
              <a:t>choosen</a:t>
            </a:r>
            <a:r>
              <a:rPr lang="en-AU" dirty="0"/>
              <a:t> by a distributed governance ? Is it still distributed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8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On a fait un choix, une hypothèse forte</a:t>
            </a:r>
          </a:p>
          <a:p>
            <a:r>
              <a:rPr lang="fr-FR" dirty="0"/>
              <a:t>2) Évite les solutions qui consistent à </a:t>
            </a:r>
            <a:r>
              <a:rPr lang="fr-FR" dirty="0" err="1"/>
              <a:t>surdimmenssioner</a:t>
            </a:r>
            <a:r>
              <a:rPr lang="fr-FR" dirty="0"/>
              <a:t> le PV pour sa rentabilité carbone à l’export</a:t>
            </a:r>
          </a:p>
          <a:p>
            <a:r>
              <a:rPr lang="fr-FR" dirty="0"/>
              <a:t> (éviter de tomber dans une situation où on installe du PV en vu d’un impact National, reste à l’échelle locale).</a:t>
            </a:r>
          </a:p>
          <a:p>
            <a:endParaRPr lang="fr-FR" dirty="0"/>
          </a:p>
          <a:p>
            <a:r>
              <a:rPr lang="en-GB" i="1" dirty="0"/>
              <a:t>It is a conservative assumption. We justify this scope with a least three reasons 1) exporting power has technical implications that are not carbon neutral (see Rémy's comment) 2) the philosophy of self-sufficient communities aim at calculating GHG emission at the scale of the community, and not to dilute it at the scale of a country 3) if all energy communities take the assumption of an “infinite” grid is not a sustainable solution system wide.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28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Intuiter</a:t>
            </a:r>
            <a:r>
              <a:rPr lang="fr-FR" dirty="0"/>
              <a:t> le résultat (expliquer les axes)</a:t>
            </a:r>
          </a:p>
          <a:p>
            <a:pPr marL="228600" indent="-228600">
              <a:buAutoNum type="arabicParenR"/>
            </a:pPr>
            <a:r>
              <a:rPr lang="fr-FR" dirty="0"/>
              <a:t>Autoproduction bénéfique pour les aspects émission de gaz à effet de serre</a:t>
            </a:r>
          </a:p>
          <a:p>
            <a:pPr marL="228600" indent="-228600">
              <a:buAutoNum type="arabicParenR"/>
            </a:pPr>
            <a:r>
              <a:rPr lang="fr-FR" dirty="0"/>
              <a:t>Autoproduction dans l’excès (disproportion des équipements) qui amène à </a:t>
            </a:r>
            <a:r>
              <a:rPr lang="fr-FR" dirty="0" err="1"/>
              <a:t>quantativement</a:t>
            </a:r>
            <a:r>
              <a:rPr lang="fr-FR" dirty="0"/>
              <a:t> empirer les émissions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51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5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noProof="0" dirty="0"/>
              <a:t>Même graphique, mais on commence à un niveau plus bas, grâce au réseau français plus vertueux</a:t>
            </a:r>
          </a:p>
          <a:p>
            <a:pPr marL="228600" indent="-228600">
              <a:buAutoNum type="arabicParenR"/>
            </a:pPr>
            <a:r>
              <a:rPr lang="fr-FR" noProof="0" dirty="0"/>
              <a:t>Intuition toujours présente, mais cette fois ci moins marqué, coude 20% autoproduction (assez facilement atteint)</a:t>
            </a:r>
          </a:p>
          <a:p>
            <a:pPr marL="228600" indent="-228600">
              <a:buAutoNum type="arabicParenR"/>
            </a:pPr>
            <a:r>
              <a:rPr lang="fr-FR" noProof="0" dirty="0"/>
              <a:t>De ce point de vue (sous entendu avec nos hypothèses), l’autoconsommation collective n’est pas une solution magique pour réduire nos émissions par kWh</a:t>
            </a:r>
          </a:p>
          <a:p>
            <a:pPr marL="228600" indent="-228600">
              <a:buAutoNum type="arabicParenR"/>
            </a:pPr>
            <a:endParaRPr lang="fr-FR" noProof="0" dirty="0"/>
          </a:p>
          <a:p>
            <a:pPr marL="228600" indent="-228600">
              <a:buAutoNum type="arabicParenR"/>
            </a:pPr>
            <a:r>
              <a:rPr lang="fr-FR" noProof="0" dirty="0"/>
              <a:t>À la fois c’est dommage, mais aussi tant mieux (presque) --&gt; souligne qu’on ne peut pas prendre la solution de la facilité (le kWh à 0gCO2), on échappe aux questions d’usages et de rapport à l’énergie. Pas seulement un question quantitative de sobriété. Rapport à la machine à travers la réparation (ami). Rapport à l’échelle spatio-temporelles réorganisation autour du vélo/transport en commun versus voiture(l’échelle couvre beaucoup de sujet, exemple de la démocratie athénienne à 10 000 âmes pas la même échelle que la démocratie à l’échelle de 66 millions, pourtant ce sont les mêmes mots utilisés).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18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85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Adding</a:t>
            </a:r>
            <a:r>
              <a:rPr lang="fr-FR" dirty="0"/>
              <a:t> a new </a:t>
            </a:r>
            <a:r>
              <a:rPr lang="fr-FR" dirty="0" err="1"/>
              <a:t>scale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equal</a:t>
            </a:r>
            <a:r>
              <a:rPr lang="fr-FR" dirty="0"/>
              <a:t> or </a:t>
            </a:r>
            <a:r>
              <a:rPr lang="fr-FR" dirty="0" err="1"/>
              <a:t>raise</a:t>
            </a:r>
            <a:r>
              <a:rPr lang="fr-FR" dirty="0"/>
              <a:t> the </a:t>
            </a:r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(# actions) </a:t>
            </a:r>
            <a:r>
              <a:rPr lang="fr-FR" dirty="0" err="1"/>
              <a:t>that</a:t>
            </a:r>
            <a:r>
              <a:rPr lang="fr-FR" dirty="0"/>
              <a:t> the system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consider</a:t>
            </a:r>
            <a:r>
              <a:rPr lang="fr-FR" dirty="0"/>
              <a:t>.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coherent</a:t>
            </a:r>
            <a:r>
              <a:rPr lang="fr-FR" dirty="0"/>
              <a:t> system to a </a:t>
            </a:r>
            <a:r>
              <a:rPr lang="fr-FR" dirty="0" err="1"/>
              <a:t>corralated</a:t>
            </a:r>
            <a:r>
              <a:rPr lang="fr-FR" dirty="0"/>
              <a:t> system (</a:t>
            </a:r>
            <a:r>
              <a:rPr lang="fr-FR" dirty="0" err="1"/>
              <a:t>explain</a:t>
            </a:r>
            <a:r>
              <a:rPr lang="fr-FR" dirty="0"/>
              <a:t>).</a:t>
            </a:r>
          </a:p>
          <a:p>
            <a:pPr marL="228600" indent="-228600">
              <a:buAutoNum type="arabicParenR"/>
            </a:pP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starts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recognizing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, and </a:t>
            </a:r>
            <a:r>
              <a:rPr lang="fr-FR" dirty="0" err="1"/>
              <a:t>providing</a:t>
            </a:r>
            <a:r>
              <a:rPr lang="fr-FR" dirty="0"/>
              <a:t> coordination designs for </a:t>
            </a:r>
            <a:r>
              <a:rPr lang="fr-FR" dirty="0" err="1"/>
              <a:t>it</a:t>
            </a:r>
            <a:r>
              <a:rPr lang="fr-FR" dirty="0"/>
              <a:t> (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exceed</a:t>
            </a:r>
            <a:r>
              <a:rPr lang="fr-FR" dirty="0"/>
              <a:t> the </a:t>
            </a:r>
            <a:r>
              <a:rPr lang="fr-FR" dirty="0" err="1"/>
              <a:t>complexity</a:t>
            </a:r>
            <a:r>
              <a:rPr lang="fr-FR" dirty="0"/>
              <a:t> of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makers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).</a:t>
            </a:r>
          </a:p>
          <a:p>
            <a:pPr marL="228600" indent="-228600">
              <a:buAutoNum type="arabicParenR"/>
            </a:pP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complexities</a:t>
            </a:r>
            <a:r>
              <a:rPr lang="fr-FR" dirty="0"/>
              <a:t> </a:t>
            </a:r>
            <a:r>
              <a:rPr lang="fr-FR" dirty="0" err="1"/>
              <a:t>aside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multi </a:t>
            </a:r>
            <a:r>
              <a:rPr lang="fr-FR" dirty="0" err="1"/>
              <a:t>actors</a:t>
            </a:r>
            <a:r>
              <a:rPr lang="fr-FR" dirty="0"/>
              <a:t>  (revenues – time, distribution </a:t>
            </a:r>
            <a:r>
              <a:rPr lang="fr-FR" dirty="0" err="1"/>
              <a:t>grid</a:t>
            </a:r>
            <a:r>
              <a:rPr lang="fr-FR" dirty="0"/>
              <a:t> – localisation)</a:t>
            </a:r>
          </a:p>
          <a:p>
            <a:pPr marL="228600" indent="-228600">
              <a:buAutoNum type="arabicParenR"/>
            </a:pPr>
            <a:r>
              <a:rPr lang="fr-FR" dirty="0" err="1"/>
              <a:t>Complexity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 more action (manage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) but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garantee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(use </a:t>
            </a:r>
            <a:r>
              <a:rPr lang="fr-FR" dirty="0" err="1"/>
              <a:t>alg</a:t>
            </a:r>
            <a:r>
              <a:rPr lang="fr-FR" dirty="0"/>
              <a:t>. 1 has a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 to </a:t>
            </a:r>
            <a:r>
              <a:rPr lang="fr-FR" dirty="0" err="1"/>
              <a:t>see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good </a:t>
            </a:r>
            <a:r>
              <a:rPr lang="fr-FR" dirty="0" err="1"/>
              <a:t>decision</a:t>
            </a:r>
            <a:r>
              <a:rPr lang="fr-FR" dirty="0"/>
              <a:t> / the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large </a:t>
            </a:r>
            <a:r>
              <a:rPr lang="fr-FR" dirty="0" err="1"/>
              <a:t>enough</a:t>
            </a:r>
            <a:r>
              <a:rPr lang="fr-FR" dirty="0"/>
              <a:t> (if exchange are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expensive</a:t>
            </a:r>
            <a:r>
              <a:rPr lang="fr-FR" dirty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161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94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Before thinking about the coordination strategy, we have to think about the expected complexity of our local energy community at each scale (house, community, DSO, TSO)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Illustrate examples, complexity of system 1, versus system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The complexity at each scale of our system will give us the complexity of coordination we need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necessary for our coordination to have at least the complexity of the system at a given scale (lower bound)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not sufficient as: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available actions (complex coordination) do not guarantee a better performance (no because we still need to make good decisions, yes because we can manage exchanges). Individual case actually provide an interesting lower bound on our performance.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action can be overwhelming/useless, some actions (degree of freedom) can potentially be eliminated (distribution grid is robust enough, exchange cost are prohibitive)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Accepting that a complex system (community) will present elements that were not considered ahead of time. Thus the question becomes : how to account for an evolutionary process of our coordination strategy (keeping the ”good mutation”  and not the bad)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Différence physique limité (compteurs)</a:t>
            </a:r>
          </a:p>
          <a:p>
            <a:pPr marL="228600" indent="-228600">
              <a:buAutoNum type="arabicParenR"/>
            </a:pPr>
            <a:r>
              <a:rPr lang="fr-FR" dirty="0"/>
              <a:t>Différence économique et « philosophique » marquées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3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chapter</a:t>
            </a:r>
            <a:r>
              <a:rPr lang="fr-FR" dirty="0"/>
              <a:t> 1</a:t>
            </a:r>
          </a:p>
          <a:p>
            <a:pPr marL="228600" indent="-228600">
              <a:buAutoNum type="arabicParenR"/>
            </a:pP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technico-economic</a:t>
            </a:r>
            <a:r>
              <a:rPr lang="fr-FR" dirty="0"/>
              <a:t> perspective, </a:t>
            </a:r>
            <a:r>
              <a:rPr lang="fr-FR" dirty="0" err="1"/>
              <a:t>hope</a:t>
            </a:r>
            <a:r>
              <a:rPr lang="fr-FR" dirty="0"/>
              <a:t> to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case in France).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236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Storage =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SS = 12 / 21 = 57%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2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9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97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do </a:t>
            </a:r>
            <a:r>
              <a:rPr lang="fr-FR" dirty="0" err="1"/>
              <a:t>without</a:t>
            </a:r>
            <a:r>
              <a:rPr lang="fr-FR" dirty="0"/>
              <a:t> (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passive </a:t>
            </a:r>
            <a:r>
              <a:rPr lang="fr-FR" dirty="0" err="1"/>
              <a:t>communities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The </a:t>
            </a:r>
            <a:r>
              <a:rPr lang="fr-FR" dirty="0" err="1"/>
              <a:t>economical</a:t>
            </a:r>
            <a:r>
              <a:rPr lang="fr-FR" dirty="0"/>
              <a:t> </a:t>
            </a:r>
            <a:r>
              <a:rPr lang="fr-FR" dirty="0" err="1"/>
              <a:t>dispatch</a:t>
            </a:r>
            <a:r>
              <a:rPr lang="fr-FR" dirty="0"/>
              <a:t> has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regard to </a:t>
            </a:r>
            <a:r>
              <a:rPr lang="fr-FR" dirty="0" err="1"/>
              <a:t>physical</a:t>
            </a:r>
            <a:r>
              <a:rPr lang="fr-FR" dirty="0"/>
              <a:t> flux</a:t>
            </a:r>
          </a:p>
          <a:p>
            <a:pPr marL="228600" indent="-228600">
              <a:buAutoNum type="arabicParenR"/>
            </a:pPr>
            <a:r>
              <a:rPr lang="fr-FR" dirty="0" err="1"/>
              <a:t>Physically</a:t>
            </a:r>
            <a:r>
              <a:rPr lang="fr-FR" dirty="0"/>
              <a:t> use all </a:t>
            </a:r>
            <a:r>
              <a:rPr lang="fr-FR" dirty="0" err="1"/>
              <a:t>resources</a:t>
            </a:r>
            <a:r>
              <a:rPr lang="fr-FR" dirty="0"/>
              <a:t> « </a:t>
            </a:r>
            <a:r>
              <a:rPr lang="fr-FR" dirty="0" err="1"/>
              <a:t>together</a:t>
            </a:r>
            <a:r>
              <a:rPr lang="fr-FR" dirty="0"/>
              <a:t> »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economically</a:t>
            </a:r>
            <a:r>
              <a:rPr lang="fr-FR" dirty="0"/>
              <a:t> « </a:t>
            </a:r>
            <a:r>
              <a:rPr lang="fr-FR" dirty="0" err="1"/>
              <a:t>reward</a:t>
            </a:r>
            <a:r>
              <a:rPr lang="fr-FR" dirty="0"/>
              <a:t> »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owners</a:t>
            </a:r>
            <a:r>
              <a:rPr lang="fr-FR" dirty="0"/>
              <a:t> (</a:t>
            </a:r>
            <a:r>
              <a:rPr lang="fr-FR" dirty="0" err="1"/>
              <a:t>increase</a:t>
            </a:r>
            <a:r>
              <a:rPr lang="fr-FR" dirty="0"/>
              <a:t> the cake size,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52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reach</a:t>
            </a:r>
            <a:r>
              <a:rPr lang="fr-FR" dirty="0"/>
              <a:t> at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 (house, </a:t>
            </a:r>
            <a:r>
              <a:rPr lang="fr-FR" dirty="0" err="1"/>
              <a:t>community</a:t>
            </a:r>
            <a:r>
              <a:rPr lang="fr-FR" dirty="0"/>
              <a:t>, inter-</a:t>
            </a:r>
            <a:r>
              <a:rPr lang="fr-FR" dirty="0" err="1"/>
              <a:t>communities</a:t>
            </a:r>
            <a:r>
              <a:rPr lang="fr-FR" dirty="0"/>
              <a:t>, national)</a:t>
            </a:r>
          </a:p>
          <a:p>
            <a:pPr marL="228600" indent="-228600">
              <a:buAutoNum type="arabicParenR"/>
            </a:pPr>
            <a:r>
              <a:rPr lang="fr-FR" dirty="0"/>
              <a:t>Physical coordination </a:t>
            </a:r>
            <a:r>
              <a:rPr lang="fr-FR" dirty="0" err="1"/>
              <a:t>depends</a:t>
            </a:r>
            <a:r>
              <a:rPr lang="fr-FR" dirty="0"/>
              <a:t> on </a:t>
            </a:r>
            <a:r>
              <a:rPr lang="fr-FR" dirty="0" err="1"/>
              <a:t>cost</a:t>
            </a:r>
            <a:r>
              <a:rPr lang="fr-FR" dirty="0"/>
              <a:t> allocation and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organization</a:t>
            </a:r>
            <a:endParaRPr lang="fr-FR" dirty="0"/>
          </a:p>
          <a:p>
            <a:pPr marL="228600" indent="-228600">
              <a:buAutoNum type="arabicParenR"/>
            </a:pPr>
            <a:r>
              <a:rPr lang="fr-FR" dirty="0" err="1"/>
              <a:t>Cost</a:t>
            </a:r>
            <a:r>
              <a:rPr lang="fr-FR" dirty="0"/>
              <a:t> allocation </a:t>
            </a:r>
            <a:r>
              <a:rPr lang="fr-FR" dirty="0" err="1"/>
              <a:t>can</a:t>
            </a:r>
            <a:r>
              <a:rPr lang="fr-FR" dirty="0"/>
              <a:t>  </a:t>
            </a:r>
            <a:r>
              <a:rPr lang="fr-FR" dirty="0" err="1"/>
              <a:t>provide</a:t>
            </a:r>
            <a:r>
              <a:rPr lang="fr-FR" dirty="0"/>
              <a:t> a </a:t>
            </a:r>
            <a:r>
              <a:rPr lang="fr-FR" dirty="0" err="1"/>
              <a:t>level</a:t>
            </a:r>
            <a:r>
              <a:rPr lang="fr-FR" dirty="0"/>
              <a:t> of abstraction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physical</a:t>
            </a:r>
            <a:r>
              <a:rPr lang="fr-FR" dirty="0"/>
              <a:t> flux (to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extend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2 axes of </a:t>
            </a:r>
            <a:r>
              <a:rPr lang="fr-FR" dirty="0" err="1"/>
              <a:t>review</a:t>
            </a:r>
            <a:r>
              <a:rPr lang="fr-FR" dirty="0"/>
              <a:t> for coordination </a:t>
            </a:r>
            <a:r>
              <a:rPr lang="fr-FR" dirty="0" err="1"/>
              <a:t>strategies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91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8FFE-F00A-6F42-BD2C-B70EB9CE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17F7-3C85-B34E-A096-1E7D16A1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27B9-6745-044C-988F-57652BB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40BE-E5F7-0B44-97C9-2BB6E313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00BA-33E5-D74B-9380-E075280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1082-973D-274A-9C9C-17D04FC5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7414-EEBF-6848-8E52-E1D79141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9A5-F049-3642-9DAE-F279F0CE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C1D-3C03-584E-90D1-EB38221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4481-7AC8-3242-83DB-2C96428D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EEF10-F241-2B40-804F-B178FC14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FE0B-B3CA-674B-8D41-39D50510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E1B5-8324-7D4F-9BD7-54E3235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BD11-85EC-3B4D-B8D3-CD6E407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0879-0AE9-134D-9B6C-D8CFCE3C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961-6106-1647-9490-17D6BD1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DCB0-492F-974A-A7A7-F9842427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A5B-1A3F-684C-84B4-097F7C6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C0C1-084A-764C-8F67-1B038BE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6B1-FA69-6849-9563-B7F5994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006-FB9C-6346-A93C-452DCA1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4791-5F4C-F84E-8657-92728511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502A-52F8-2244-AD71-3339D0F0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22C1-FE37-D44F-A1AD-E17E9A9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5E98-F3B1-A541-A810-9CC6E6C6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561-8CA3-2645-9CE2-A267261D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013-6BA5-4D4F-BEF6-7A335BFCE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29132-730F-9F4C-B5B2-176CD682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15FB-58E0-1A41-834D-26F95F8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BDFC-0965-AE4C-9A06-6FBF3F3E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1772-040F-1941-8053-57EBC2E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DDE-5360-D946-8D1A-2F29DD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E45D-C7C6-F74A-912E-5F1A6C2D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01C1-9993-9245-B0DE-D0F04F52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E12B-B61D-0E4C-9722-2344F20C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92FE-36E2-C946-AE6D-AC33B0C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59CB-3243-B348-81EF-3C475285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3906-660F-B64E-B17D-50EF9A3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98F51-F074-664A-A4A3-6CBA1BD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7BB-388F-3747-9D49-6C4E42F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C4D0-EC13-EE4A-A4D9-6A9973F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9AD6C-818A-6043-AEBA-D52F03B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093A-5902-1348-AAD8-89C48547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41F5-426D-284D-9291-A1B94F94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AF88-942B-FC4A-BF2F-FDEA7CB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641C-2693-3E42-A7A2-052146B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3590-6554-1741-BC33-D48D589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1B5-53AD-724D-89E5-604FD41E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771F-AD5A-2643-B7D9-975C48AF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2AD2-8F26-DA43-BB4D-B4C230F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2AC8-112C-CD4E-A306-526BF21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98AF-D6C4-094D-9B5E-798AB4B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537-CBFB-044D-8DC3-824619C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74621-8224-4A4B-A175-9FAE920C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64BC-A642-7547-B94D-FC40C3C5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E64E-1BBD-A347-92AD-62DFED60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BE1B-87FA-B44A-A972-5A8879C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BEC2-55D9-604D-A402-971AD58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57DD-668B-A347-9184-F57109D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78EF-490E-004B-8B8F-C494F96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975E-4FE5-854D-8E56-60DD8AD8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504B-EAA2-434B-9641-0B2D7A5B4E5E}" type="datetimeFigureOut">
              <a:rPr lang="fr-FR" smtClean="0"/>
              <a:t>15/05/2022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EB6A-7116-9348-AC1B-FEA2805C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3B1B-8799-6245-A801-6F5EA5D2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1</a:t>
            </a:r>
            <a:br>
              <a:rPr lang="en-AU" dirty="0"/>
            </a:br>
            <a:r>
              <a:rPr lang="en-AU" dirty="0"/>
              <a:t>Introduction: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105149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landscape and questions.</a:t>
            </a:r>
          </a:p>
        </p:txBody>
      </p:sp>
    </p:spTree>
    <p:extLst>
      <p:ext uri="{BB962C8B-B14F-4D97-AF65-F5344CB8AC3E}">
        <p14:creationId xmlns:p14="http://schemas.microsoft.com/office/powerpoint/2010/main" val="184985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EA04F7-7474-4D4F-AD7C-134F7CA224FD}"/>
              </a:ext>
            </a:extLst>
          </p:cNvPr>
          <p:cNvSpPr txBox="1"/>
          <p:nvPr/>
        </p:nvSpPr>
        <p:spPr>
          <a:xfrm>
            <a:off x="660578" y="1061930"/>
            <a:ext cx="11025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Research question #1:</a:t>
            </a:r>
            <a:r>
              <a:rPr lang="en-AU" sz="2800" dirty="0"/>
              <a:t> </a:t>
            </a:r>
          </a:p>
          <a:p>
            <a:endParaRPr lang="en-AU" sz="2800" dirty="0"/>
          </a:p>
          <a:p>
            <a:r>
              <a:rPr lang="en-GB" sz="3600" dirty="0"/>
              <a:t>How to coordinate local consumption with production within a community? </a:t>
            </a:r>
          </a:p>
          <a:p>
            <a:r>
              <a:rPr lang="en-AU" sz="2400" dirty="0"/>
              <a:t>  </a:t>
            </a:r>
            <a:endParaRPr lang="en-AU" sz="2400" u="sng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5369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E5D8D-3483-984B-9F4C-951F3CB3C371}"/>
              </a:ext>
            </a:extLst>
          </p:cNvPr>
          <p:cNvSpPr txBox="1"/>
          <p:nvPr/>
        </p:nvSpPr>
        <p:spPr>
          <a:xfrm>
            <a:off x="660578" y="1061932"/>
            <a:ext cx="110250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Research question #2:</a:t>
            </a:r>
          </a:p>
          <a:p>
            <a:endParaRPr lang="en-AU" sz="2800" u="sng" dirty="0"/>
          </a:p>
          <a:p>
            <a:r>
              <a:rPr lang="en-GB" sz="3600" dirty="0"/>
              <a:t>Is more renewable energy systems always better for local energy communities? </a:t>
            </a:r>
          </a:p>
          <a:p>
            <a:r>
              <a:rPr lang="en-AU" sz="2800" dirty="0"/>
              <a:t>  </a:t>
            </a:r>
            <a:endParaRPr lang="en-AU" sz="2800" u="sng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81301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2</a:t>
            </a:r>
            <a:br>
              <a:rPr lang="en-AU" dirty="0"/>
            </a:br>
            <a:r>
              <a:rPr lang="en-AU" dirty="0"/>
              <a:t>What does it means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279499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333DE10-608A-8D40-A6AF-7AF6A4A6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38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teur électrique - Icônes la technologie gratuites">
            <a:extLst>
              <a:ext uri="{FF2B5EF4-FFF2-40B4-BE49-F238E27FC236}">
                <a16:creationId xmlns:a16="http://schemas.microsoft.com/office/drawing/2014/main" id="{D7BF2425-4328-E64C-8C92-88B01DA5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04" y="4380617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olar cell  premium icon">
            <a:extLst>
              <a:ext uri="{FF2B5EF4-FFF2-40B4-BE49-F238E27FC236}">
                <a16:creationId xmlns:a16="http://schemas.microsoft.com/office/drawing/2014/main" id="{4D63542D-BE44-674A-AFBF-1B30C07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17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pteur électrique - Icônes la technologie gratuites">
            <a:extLst>
              <a:ext uri="{FF2B5EF4-FFF2-40B4-BE49-F238E27FC236}">
                <a16:creationId xmlns:a16="http://schemas.microsoft.com/office/drawing/2014/main" id="{496ADBFD-45A2-5341-966C-6FE342D1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23" y="4380616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173609-1B23-CF46-ADCB-AEC48CB6E53D}"/>
              </a:ext>
            </a:extLst>
          </p:cNvPr>
          <p:cNvCxnSpPr>
            <a:endCxn id="3080" idx="0"/>
          </p:cNvCxnSpPr>
          <p:nvPr/>
        </p:nvCxnSpPr>
        <p:spPr>
          <a:xfrm>
            <a:off x="2750324" y="316850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258758-07E7-3A41-9E43-FA172FA8431B}"/>
              </a:ext>
            </a:extLst>
          </p:cNvPr>
          <p:cNvCxnSpPr/>
          <p:nvPr/>
        </p:nvCxnSpPr>
        <p:spPr>
          <a:xfrm>
            <a:off x="4487043" y="315879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4B775-733A-5043-84E0-0B510229555D}"/>
              </a:ext>
            </a:extLst>
          </p:cNvPr>
          <p:cNvCxnSpPr>
            <a:cxnSpLocks/>
          </p:cNvCxnSpPr>
          <p:nvPr/>
        </p:nvCxnSpPr>
        <p:spPr>
          <a:xfrm>
            <a:off x="4487040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213B2-F496-6143-BDA2-328E440554D6}"/>
              </a:ext>
            </a:extLst>
          </p:cNvPr>
          <p:cNvCxnSpPr>
            <a:cxnSpLocks/>
          </p:cNvCxnSpPr>
          <p:nvPr/>
        </p:nvCxnSpPr>
        <p:spPr>
          <a:xfrm>
            <a:off x="2753973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03F56-E83E-6144-9C3B-ACDA3EFDF7A2}"/>
              </a:ext>
            </a:extLst>
          </p:cNvPr>
          <p:cNvCxnSpPr>
            <a:cxnSpLocks/>
          </p:cNvCxnSpPr>
          <p:nvPr/>
        </p:nvCxnSpPr>
        <p:spPr>
          <a:xfrm>
            <a:off x="1796902" y="5975498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3B0ECB-DBD1-AD45-8171-88E1A4547743}"/>
              </a:ext>
            </a:extLst>
          </p:cNvPr>
          <p:cNvSpPr/>
          <p:nvPr/>
        </p:nvSpPr>
        <p:spPr>
          <a:xfrm>
            <a:off x="2681212" y="5906389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4DB4E-D7B7-CE43-BC57-AA934D60A1A8}"/>
              </a:ext>
            </a:extLst>
          </p:cNvPr>
          <p:cNvSpPr/>
          <p:nvPr/>
        </p:nvSpPr>
        <p:spPr>
          <a:xfrm>
            <a:off x="4408096" y="5895756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196BA-5F75-D943-88D9-B42DC1D63349}"/>
              </a:ext>
            </a:extLst>
          </p:cNvPr>
          <p:cNvSpPr txBox="1"/>
          <p:nvPr/>
        </p:nvSpPr>
        <p:spPr>
          <a:xfrm>
            <a:off x="3668709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4CC7-9015-F64E-9A5C-8CCB4C48D42D}"/>
              </a:ext>
            </a:extLst>
          </p:cNvPr>
          <p:cNvSpPr txBox="1"/>
          <p:nvPr/>
        </p:nvSpPr>
        <p:spPr>
          <a:xfrm>
            <a:off x="1560299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4F28-B3EA-D446-ADDC-E70F462ED74B}"/>
              </a:ext>
            </a:extLst>
          </p:cNvPr>
          <p:cNvSpPr txBox="1"/>
          <p:nvPr/>
        </p:nvSpPr>
        <p:spPr>
          <a:xfrm>
            <a:off x="4542025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F808A-F409-2D43-827F-7CC2B526183F}"/>
              </a:ext>
            </a:extLst>
          </p:cNvPr>
          <p:cNvSpPr txBox="1"/>
          <p:nvPr/>
        </p:nvSpPr>
        <p:spPr>
          <a:xfrm>
            <a:off x="3996362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5D117-DE4E-DB46-8AA4-CD20BBA64B52}"/>
              </a:ext>
            </a:extLst>
          </p:cNvPr>
          <p:cNvSpPr txBox="1"/>
          <p:nvPr/>
        </p:nvSpPr>
        <p:spPr>
          <a:xfrm>
            <a:off x="2090446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29A9F-44B9-1A41-BFC3-6E01301924D1}"/>
              </a:ext>
            </a:extLst>
          </p:cNvPr>
          <p:cNvSpPr txBox="1"/>
          <p:nvPr/>
        </p:nvSpPr>
        <p:spPr>
          <a:xfrm>
            <a:off x="2553963" y="476075"/>
            <a:ext cx="209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Feed-in-tariff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10F493F6-3B4A-6340-95A1-C7450E79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071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Solar cell  premium icon">
            <a:extLst>
              <a:ext uri="{FF2B5EF4-FFF2-40B4-BE49-F238E27FC236}">
                <a16:creationId xmlns:a16="http://schemas.microsoft.com/office/drawing/2014/main" id="{E49831D8-A497-534D-85D1-605E09D7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50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ompteur électrique - Icônes la technologie gratuites">
            <a:extLst>
              <a:ext uri="{FF2B5EF4-FFF2-40B4-BE49-F238E27FC236}">
                <a16:creationId xmlns:a16="http://schemas.microsoft.com/office/drawing/2014/main" id="{07E62919-3517-7342-AFFC-3F714AF9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7" y="4364774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188505-B475-FF48-90E3-7AFD6FD98FA0}"/>
              </a:ext>
            </a:extLst>
          </p:cNvPr>
          <p:cNvCxnSpPr>
            <a:cxnSpLocks/>
          </p:cNvCxnSpPr>
          <p:nvPr/>
        </p:nvCxnSpPr>
        <p:spPr>
          <a:xfrm>
            <a:off x="7632355" y="3168502"/>
            <a:ext cx="0" cy="59634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07E4B3-F12D-3046-9CA5-2733AEC23853}"/>
              </a:ext>
            </a:extLst>
          </p:cNvPr>
          <p:cNvCxnSpPr>
            <a:cxnSpLocks/>
          </p:cNvCxnSpPr>
          <p:nvPr/>
        </p:nvCxnSpPr>
        <p:spPr>
          <a:xfrm>
            <a:off x="9369074" y="3158792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D981B4-E044-1843-940D-C3613B8FB2B5}"/>
              </a:ext>
            </a:extLst>
          </p:cNvPr>
          <p:cNvCxnSpPr>
            <a:cxnSpLocks/>
          </p:cNvCxnSpPr>
          <p:nvPr/>
        </p:nvCxnSpPr>
        <p:spPr>
          <a:xfrm>
            <a:off x="8481154" y="5416939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EE79FF-9BC6-604F-8D52-FF933458DE58}"/>
              </a:ext>
            </a:extLst>
          </p:cNvPr>
          <p:cNvCxnSpPr>
            <a:cxnSpLocks/>
          </p:cNvCxnSpPr>
          <p:nvPr/>
        </p:nvCxnSpPr>
        <p:spPr>
          <a:xfrm>
            <a:off x="6678935" y="5958872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C0B02A2-89AA-3F44-98C7-1E12DF2C8569}"/>
              </a:ext>
            </a:extLst>
          </p:cNvPr>
          <p:cNvSpPr/>
          <p:nvPr/>
        </p:nvSpPr>
        <p:spPr>
          <a:xfrm>
            <a:off x="8427149" y="5880177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0C438-BB4F-BF48-80BB-3FA233255E71}"/>
              </a:ext>
            </a:extLst>
          </p:cNvPr>
          <p:cNvSpPr txBox="1"/>
          <p:nvPr/>
        </p:nvSpPr>
        <p:spPr>
          <a:xfrm>
            <a:off x="8461830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F81EA-BE34-5A47-8874-CD535891E6D3}"/>
              </a:ext>
            </a:extLst>
          </p:cNvPr>
          <p:cNvSpPr txBox="1"/>
          <p:nvPr/>
        </p:nvSpPr>
        <p:spPr>
          <a:xfrm>
            <a:off x="7274072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37CFB4-9A3F-B64E-90BC-CB29660452C4}"/>
              </a:ext>
            </a:extLst>
          </p:cNvPr>
          <p:cNvSpPr txBox="1"/>
          <p:nvPr/>
        </p:nvSpPr>
        <p:spPr>
          <a:xfrm>
            <a:off x="8878395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4FB14-363D-FE46-9D20-554373F113F2}"/>
              </a:ext>
            </a:extLst>
          </p:cNvPr>
          <p:cNvSpPr txBox="1"/>
          <p:nvPr/>
        </p:nvSpPr>
        <p:spPr>
          <a:xfrm>
            <a:off x="6972479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347C2-39C0-094A-94F1-70194B9CB490}"/>
              </a:ext>
            </a:extLst>
          </p:cNvPr>
          <p:cNvSpPr txBox="1"/>
          <p:nvPr/>
        </p:nvSpPr>
        <p:spPr>
          <a:xfrm>
            <a:off x="7125524" y="483263"/>
            <a:ext cx="273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Self-consumption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99A7C4-947A-CF4F-84FD-F1DD31028D75}"/>
              </a:ext>
            </a:extLst>
          </p:cNvPr>
          <p:cNvCxnSpPr>
            <a:cxnSpLocks/>
          </p:cNvCxnSpPr>
          <p:nvPr/>
        </p:nvCxnSpPr>
        <p:spPr>
          <a:xfrm>
            <a:off x="8491286" y="3774558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14DCE4-27C2-D94E-B546-341724592B41}"/>
              </a:ext>
            </a:extLst>
          </p:cNvPr>
          <p:cNvCxnSpPr>
            <a:cxnSpLocks/>
          </p:cNvCxnSpPr>
          <p:nvPr/>
        </p:nvCxnSpPr>
        <p:spPr>
          <a:xfrm>
            <a:off x="7632357" y="3753258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B54E33-FA25-9947-B58B-1D222820ABAF}"/>
              </a:ext>
            </a:extLst>
          </p:cNvPr>
          <p:cNvCxnSpPr>
            <a:cxnSpLocks/>
          </p:cNvCxnSpPr>
          <p:nvPr/>
        </p:nvCxnSpPr>
        <p:spPr>
          <a:xfrm>
            <a:off x="8520277" y="3751934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8A3A5EA-858B-0142-B6BD-7593D8226F4F}"/>
              </a:ext>
            </a:extLst>
          </p:cNvPr>
          <p:cNvSpPr/>
          <p:nvPr/>
        </p:nvSpPr>
        <p:spPr>
          <a:xfrm>
            <a:off x="8431605" y="3692666"/>
            <a:ext cx="138223" cy="138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731E37-0AE9-A746-AD79-ADBE3B391692}"/>
              </a:ext>
            </a:extLst>
          </p:cNvPr>
          <p:cNvSpPr/>
          <p:nvPr/>
        </p:nvSpPr>
        <p:spPr>
          <a:xfrm>
            <a:off x="1458686" y="999297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1F785C7-8439-9347-BCEA-78622C41DC4B}"/>
              </a:ext>
            </a:extLst>
          </p:cNvPr>
          <p:cNvSpPr/>
          <p:nvPr/>
        </p:nvSpPr>
        <p:spPr>
          <a:xfrm>
            <a:off x="6354018" y="1021279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A10826-E948-F84B-8400-6CCC6D6742F9}"/>
              </a:ext>
            </a:extLst>
          </p:cNvPr>
          <p:cNvSpPr/>
          <p:nvPr/>
        </p:nvSpPr>
        <p:spPr>
          <a:xfrm>
            <a:off x="4336407" y="5765224"/>
            <a:ext cx="280861" cy="272730"/>
          </a:xfrm>
          <a:prstGeom prst="rect">
            <a:avLst/>
          </a:prstGeom>
          <a:solidFill>
            <a:srgbClr val="FED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1DA513D-295A-BC4C-8709-D1C879E64AF7}"/>
              </a:ext>
            </a:extLst>
          </p:cNvPr>
          <p:cNvSpPr/>
          <p:nvPr/>
        </p:nvSpPr>
        <p:spPr>
          <a:xfrm>
            <a:off x="2307289" y="266476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FDF7CB-9239-3E4A-814F-5F0EF525FEC6}"/>
              </a:ext>
            </a:extLst>
          </p:cNvPr>
          <p:cNvSpPr/>
          <p:nvPr/>
        </p:nvSpPr>
        <p:spPr>
          <a:xfrm>
            <a:off x="6482046" y="255227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306D5B6-1C16-7C45-9426-159D1751A6CD}"/>
              </a:ext>
            </a:extLst>
          </p:cNvPr>
          <p:cNvSpPr/>
          <p:nvPr/>
        </p:nvSpPr>
        <p:spPr>
          <a:xfrm>
            <a:off x="3930190" y="286990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704B8C4-1305-4141-B003-345450A501C3}"/>
              </a:ext>
            </a:extLst>
          </p:cNvPr>
          <p:cNvSpPr/>
          <p:nvPr/>
        </p:nvSpPr>
        <p:spPr>
          <a:xfrm>
            <a:off x="4413316" y="82698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CF516-1910-7341-8D1C-1DF07C180F99}"/>
              </a:ext>
            </a:extLst>
          </p:cNvPr>
          <p:cNvCxnSpPr>
            <a:cxnSpLocks/>
          </p:cNvCxnSpPr>
          <p:nvPr/>
        </p:nvCxnSpPr>
        <p:spPr>
          <a:xfrm>
            <a:off x="2322640" y="63636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55335-4D34-9640-964B-4B93DE5E554E}"/>
              </a:ext>
            </a:extLst>
          </p:cNvPr>
          <p:cNvCxnSpPr>
            <a:cxnSpLocks/>
          </p:cNvCxnSpPr>
          <p:nvPr/>
        </p:nvCxnSpPr>
        <p:spPr>
          <a:xfrm flipH="1">
            <a:off x="2084747" y="446866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20510A2-8001-6A47-80A3-7063BFAEAF2B}"/>
              </a:ext>
            </a:extLst>
          </p:cNvPr>
          <p:cNvSpPr/>
          <p:nvPr/>
        </p:nvSpPr>
        <p:spPr>
          <a:xfrm>
            <a:off x="2333792" y="256516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D69D857-5729-6C41-9FDC-774C2D419605}"/>
              </a:ext>
            </a:extLst>
          </p:cNvPr>
          <p:cNvSpPr/>
          <p:nvPr/>
        </p:nvSpPr>
        <p:spPr>
          <a:xfrm>
            <a:off x="3928416" y="82593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9330-4614-B142-A616-43A92751FA88}"/>
              </a:ext>
            </a:extLst>
          </p:cNvPr>
          <p:cNvSpPr txBox="1"/>
          <p:nvPr/>
        </p:nvSpPr>
        <p:spPr>
          <a:xfrm>
            <a:off x="2175253" y="30208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59D036-76B8-564A-A35C-AA7B16D42CD3}"/>
              </a:ext>
            </a:extLst>
          </p:cNvPr>
          <p:cNvCxnSpPr/>
          <p:nvPr/>
        </p:nvCxnSpPr>
        <p:spPr>
          <a:xfrm flipV="1">
            <a:off x="3928416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0BD4E-746C-FB4D-B564-10EBEFBC7738}"/>
              </a:ext>
            </a:extLst>
          </p:cNvPr>
          <p:cNvSpPr txBox="1"/>
          <p:nvPr/>
        </p:nvSpPr>
        <p:spPr>
          <a:xfrm>
            <a:off x="3367979" y="450471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133AE-D563-3241-AC6F-657042B39092}"/>
              </a:ext>
            </a:extLst>
          </p:cNvPr>
          <p:cNvCxnSpPr/>
          <p:nvPr/>
        </p:nvCxnSpPr>
        <p:spPr>
          <a:xfrm flipV="1">
            <a:off x="5549853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5B420-07EA-B846-8DBF-B0F0FAA80C53}"/>
              </a:ext>
            </a:extLst>
          </p:cNvPr>
          <p:cNvCxnSpPr/>
          <p:nvPr/>
        </p:nvCxnSpPr>
        <p:spPr>
          <a:xfrm flipV="1">
            <a:off x="7178787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0A203D-425D-7740-B19D-4F7F273F6E4B}"/>
              </a:ext>
            </a:extLst>
          </p:cNvPr>
          <p:cNvSpPr txBox="1"/>
          <p:nvPr/>
        </p:nvSpPr>
        <p:spPr>
          <a:xfrm>
            <a:off x="5200238" y="45047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D43BC-C2D6-F14F-9C86-1B1C01676780}"/>
              </a:ext>
            </a:extLst>
          </p:cNvPr>
          <p:cNvSpPr txBox="1"/>
          <p:nvPr/>
        </p:nvSpPr>
        <p:spPr>
          <a:xfrm>
            <a:off x="6853935" y="450471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FF298-8DFB-2F42-83BA-6096C7021D63}"/>
              </a:ext>
            </a:extLst>
          </p:cNvPr>
          <p:cNvSpPr txBox="1"/>
          <p:nvPr/>
        </p:nvSpPr>
        <p:spPr>
          <a:xfrm>
            <a:off x="4828670" y="192661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1F760-3CAC-1744-9137-EFDFBE1EB623}"/>
              </a:ext>
            </a:extLst>
          </p:cNvPr>
          <p:cNvSpPr/>
          <p:nvPr/>
        </p:nvSpPr>
        <p:spPr>
          <a:xfrm>
            <a:off x="6835539" y="351789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DEAAB-9321-1148-94DF-7F9974B5F939}"/>
              </a:ext>
            </a:extLst>
          </p:cNvPr>
          <p:cNvSpPr/>
          <p:nvPr/>
        </p:nvSpPr>
        <p:spPr>
          <a:xfrm>
            <a:off x="3961246" y="364818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E7FCB-401C-2344-B850-2B4951198ABA}"/>
              </a:ext>
            </a:extLst>
          </p:cNvPr>
          <p:cNvCxnSpPr/>
          <p:nvPr/>
        </p:nvCxnSpPr>
        <p:spPr>
          <a:xfrm>
            <a:off x="6478823" y="79073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828D0-C721-4C4B-9AAE-768FC1E0C01A}"/>
              </a:ext>
            </a:extLst>
          </p:cNvPr>
          <p:cNvCxnSpPr/>
          <p:nvPr/>
        </p:nvCxnSpPr>
        <p:spPr>
          <a:xfrm>
            <a:off x="6478823" y="109273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33C858-697B-664C-91F2-8D368F2DAE8E}"/>
              </a:ext>
            </a:extLst>
          </p:cNvPr>
          <p:cNvSpPr txBox="1"/>
          <p:nvPr/>
        </p:nvSpPr>
        <p:spPr>
          <a:xfrm>
            <a:off x="7039054" y="60329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Consumption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DF282-9B74-3542-BDB5-8144C4460EDA}"/>
              </a:ext>
            </a:extLst>
          </p:cNvPr>
          <p:cNvSpPr txBox="1"/>
          <p:nvPr/>
        </p:nvSpPr>
        <p:spPr>
          <a:xfrm>
            <a:off x="7039056" y="90806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FF4F8-201C-174F-B8D1-1B1A578AA85F}"/>
              </a:ext>
            </a:extLst>
          </p:cNvPr>
          <p:cNvSpPr txBox="1"/>
          <p:nvPr/>
        </p:nvSpPr>
        <p:spPr>
          <a:xfrm>
            <a:off x="1785023" y="5438393"/>
            <a:ext cx="25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Self-consumption =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34AD4D-3361-C242-A352-605F2664048B}"/>
              </a:ext>
            </a:extLst>
          </p:cNvPr>
          <p:cNvCxnSpPr/>
          <p:nvPr/>
        </p:nvCxnSpPr>
        <p:spPr>
          <a:xfrm>
            <a:off x="4198461" y="565294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2616B-689F-1A46-BB98-E7CB31C3FA94}"/>
              </a:ext>
            </a:extLst>
          </p:cNvPr>
          <p:cNvSpPr/>
          <p:nvPr/>
        </p:nvSpPr>
        <p:spPr>
          <a:xfrm>
            <a:off x="4897327" y="575183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684E1-8AF5-FB4C-AEF9-FE55F39A8FBA}"/>
              </a:ext>
            </a:extLst>
          </p:cNvPr>
          <p:cNvSpPr txBox="1"/>
          <p:nvPr/>
        </p:nvSpPr>
        <p:spPr>
          <a:xfrm>
            <a:off x="4601952" y="5716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307E-8FA1-EB4A-9ED5-73629E9AC473}"/>
              </a:ext>
            </a:extLst>
          </p:cNvPr>
          <p:cNvSpPr/>
          <p:nvPr/>
        </p:nvSpPr>
        <p:spPr>
          <a:xfrm>
            <a:off x="4601952" y="526310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059149-73EF-1F4A-9E34-010131EFFF70}"/>
              </a:ext>
            </a:extLst>
          </p:cNvPr>
          <p:cNvSpPr/>
          <p:nvPr/>
        </p:nvSpPr>
        <p:spPr>
          <a:xfrm>
            <a:off x="7791318" y="5733694"/>
            <a:ext cx="280861" cy="272730"/>
          </a:xfrm>
          <a:prstGeom prst="rect">
            <a:avLst/>
          </a:prstGeom>
          <a:solidFill>
            <a:srgbClr val="A1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170E6-CF95-9B40-8DA5-11CD171D317D}"/>
              </a:ext>
            </a:extLst>
          </p:cNvPr>
          <p:cNvSpPr txBox="1"/>
          <p:nvPr/>
        </p:nvSpPr>
        <p:spPr>
          <a:xfrm>
            <a:off x="5598683" y="5444855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Self-sufficiency =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A5ECF0-D36B-514D-8C21-10BBD507CA84}"/>
              </a:ext>
            </a:extLst>
          </p:cNvPr>
          <p:cNvCxnSpPr/>
          <p:nvPr/>
        </p:nvCxnSpPr>
        <p:spPr>
          <a:xfrm>
            <a:off x="7653372" y="562141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761316-303E-6B42-932E-A3ABC86348DC}"/>
              </a:ext>
            </a:extLst>
          </p:cNvPr>
          <p:cNvSpPr/>
          <p:nvPr/>
        </p:nvSpPr>
        <p:spPr>
          <a:xfrm>
            <a:off x="8352238" y="572030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18EBD-FD7E-9A44-A9B1-488C4DF0C61B}"/>
              </a:ext>
            </a:extLst>
          </p:cNvPr>
          <p:cNvSpPr txBox="1"/>
          <p:nvPr/>
        </p:nvSpPr>
        <p:spPr>
          <a:xfrm>
            <a:off x="8056863" y="568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4AD97-EBA7-8443-8838-BF0551D82EEB}"/>
              </a:ext>
            </a:extLst>
          </p:cNvPr>
          <p:cNvSpPr/>
          <p:nvPr/>
        </p:nvSpPr>
        <p:spPr>
          <a:xfrm>
            <a:off x="8056863" y="523157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4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the impact of time intervals ?</a:t>
            </a:r>
          </a:p>
        </p:txBody>
      </p:sp>
    </p:spTree>
    <p:extLst>
      <p:ext uri="{BB962C8B-B14F-4D97-AF65-F5344CB8AC3E}">
        <p14:creationId xmlns:p14="http://schemas.microsoft.com/office/powerpoint/2010/main" val="158949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CF5CD4-0998-D041-BC8D-5200101A49C9}"/>
              </a:ext>
            </a:extLst>
          </p:cNvPr>
          <p:cNvSpPr/>
          <p:nvPr/>
        </p:nvSpPr>
        <p:spPr>
          <a:xfrm>
            <a:off x="5609215" y="2939813"/>
            <a:ext cx="784860" cy="725158"/>
          </a:xfrm>
          <a:prstGeom prst="rect">
            <a:avLst/>
          </a:prstGeom>
          <a:solidFill>
            <a:srgbClr val="ED7D31">
              <a:alpha val="2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CB8848-8616-E540-B581-C3E2987A842D}"/>
              </a:ext>
            </a:extLst>
          </p:cNvPr>
          <p:cNvCxnSpPr>
            <a:cxnSpLocks/>
          </p:cNvCxnSpPr>
          <p:nvPr/>
        </p:nvCxnSpPr>
        <p:spPr>
          <a:xfrm>
            <a:off x="4083691" y="3692667"/>
            <a:ext cx="3099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A8C9BB-1952-E248-B8F6-F99A4E34429C}"/>
              </a:ext>
            </a:extLst>
          </p:cNvPr>
          <p:cNvCxnSpPr>
            <a:cxnSpLocks/>
          </p:cNvCxnSpPr>
          <p:nvPr/>
        </p:nvCxnSpPr>
        <p:spPr>
          <a:xfrm flipV="1">
            <a:off x="482435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0DDAAE-7635-644F-AE5A-4DA1D0A91942}"/>
              </a:ext>
            </a:extLst>
          </p:cNvPr>
          <p:cNvCxnSpPr>
            <a:cxnSpLocks/>
          </p:cNvCxnSpPr>
          <p:nvPr/>
        </p:nvCxnSpPr>
        <p:spPr>
          <a:xfrm flipV="1">
            <a:off x="639407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0455E-C41F-A74A-91B8-514D0BB39271}"/>
              </a:ext>
            </a:extLst>
          </p:cNvPr>
          <p:cNvCxnSpPr>
            <a:cxnSpLocks/>
          </p:cNvCxnSpPr>
          <p:nvPr/>
        </p:nvCxnSpPr>
        <p:spPr>
          <a:xfrm flipV="1">
            <a:off x="5609218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970F1D9-123C-8449-9266-A8DAF9C6419C}"/>
              </a:ext>
            </a:extLst>
          </p:cNvPr>
          <p:cNvSpPr/>
          <p:nvPr/>
        </p:nvSpPr>
        <p:spPr>
          <a:xfrm rot="16200000">
            <a:off x="5402344" y="1512199"/>
            <a:ext cx="413748" cy="1569715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FA424E-487D-F449-9B5F-14857243644A}"/>
              </a:ext>
            </a:extLst>
          </p:cNvPr>
          <p:cNvCxnSpPr/>
          <p:nvPr/>
        </p:nvCxnSpPr>
        <p:spPr>
          <a:xfrm>
            <a:off x="4824355" y="3317763"/>
            <a:ext cx="156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C1675-EA8C-4148-AA8B-42FDA5DFC3A4}"/>
              </a:ext>
            </a:extLst>
          </p:cNvPr>
          <p:cNvCxnSpPr>
            <a:cxnSpLocks/>
          </p:cNvCxnSpPr>
          <p:nvPr/>
        </p:nvCxnSpPr>
        <p:spPr>
          <a:xfrm>
            <a:off x="5609215" y="2939811"/>
            <a:ext cx="78486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21EFB6-9252-CB44-9FB6-DE72B8418E44}"/>
              </a:ext>
            </a:extLst>
          </p:cNvPr>
          <p:cNvSpPr/>
          <p:nvPr/>
        </p:nvSpPr>
        <p:spPr>
          <a:xfrm>
            <a:off x="4824355" y="3317763"/>
            <a:ext cx="1569720" cy="365760"/>
          </a:xfrm>
          <a:prstGeom prst="rect">
            <a:avLst/>
          </a:prstGeom>
          <a:solidFill>
            <a:srgbClr val="2F528F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84516-896B-414B-BE4E-8A04C740AF1C}"/>
              </a:ext>
            </a:extLst>
          </p:cNvPr>
          <p:cNvSpPr txBox="1"/>
          <p:nvPr/>
        </p:nvSpPr>
        <p:spPr>
          <a:xfrm>
            <a:off x="4642242" y="1469432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30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= 100%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47E9E4D-F93F-BA40-A15D-942D8C4D105B}"/>
              </a:ext>
            </a:extLst>
          </p:cNvPr>
          <p:cNvSpPr/>
          <p:nvPr/>
        </p:nvSpPr>
        <p:spPr>
          <a:xfrm rot="5400000">
            <a:off x="5119383" y="3778147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31D911-F0F4-C441-9A07-123AAA36DC12}"/>
              </a:ext>
            </a:extLst>
          </p:cNvPr>
          <p:cNvSpPr/>
          <p:nvPr/>
        </p:nvSpPr>
        <p:spPr>
          <a:xfrm rot="5400000">
            <a:off x="5914911" y="3791086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85B6A-65A2-7C45-8BE8-EEC88A89F3E8}"/>
              </a:ext>
            </a:extLst>
          </p:cNvPr>
          <p:cNvSpPr txBox="1"/>
          <p:nvPr/>
        </p:nvSpPr>
        <p:spPr>
          <a:xfrm>
            <a:off x="3955677" y="367084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 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F88B7-5983-B348-B760-16DF6F6B02D5}"/>
              </a:ext>
            </a:extLst>
          </p:cNvPr>
          <p:cNvSpPr txBox="1"/>
          <p:nvPr/>
        </p:nvSpPr>
        <p:spPr>
          <a:xfrm>
            <a:off x="6373201" y="366497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10:30 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810F3-3466-4C4D-A6B3-6DF8C10B4439}"/>
              </a:ext>
            </a:extLst>
          </p:cNvPr>
          <p:cNvSpPr txBox="1"/>
          <p:nvPr/>
        </p:nvSpPr>
        <p:spPr>
          <a:xfrm>
            <a:off x="4723012" y="4381518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rgbClr val="C00000"/>
                </a:solidFill>
              </a:rPr>
              <a:t> 15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rgbClr val="C00000"/>
                </a:solidFill>
              </a:rPr>
              <a:t>= 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34F26-B29D-3449-B0C8-4E310FCB0F5E}"/>
              </a:ext>
            </a:extLst>
          </p:cNvPr>
          <p:cNvSpPr txBox="1"/>
          <p:nvPr/>
        </p:nvSpPr>
        <p:spPr>
          <a:xfrm>
            <a:off x="4214355" y="32650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C625-5BFE-AD46-9A7A-DDEF4F0DB8BA}"/>
              </a:ext>
            </a:extLst>
          </p:cNvPr>
          <p:cNvSpPr txBox="1"/>
          <p:nvPr/>
        </p:nvSpPr>
        <p:spPr>
          <a:xfrm>
            <a:off x="6498003" y="324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1C727-923B-0A45-B5E8-A8A4FC7E1404}"/>
              </a:ext>
            </a:extLst>
          </p:cNvPr>
          <p:cNvSpPr txBox="1"/>
          <p:nvPr/>
        </p:nvSpPr>
        <p:spPr>
          <a:xfrm>
            <a:off x="4791663" y="29233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F528F"/>
                </a:solidFill>
              </a:rPr>
              <a:t>load(t)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5365C-87F4-2E44-BBA0-B27EA23FD03D}"/>
              </a:ext>
            </a:extLst>
          </p:cNvPr>
          <p:cNvSpPr txBox="1"/>
          <p:nvPr/>
        </p:nvSpPr>
        <p:spPr>
          <a:xfrm>
            <a:off x="5590018" y="254660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D7D31"/>
                </a:solidFill>
              </a:rPr>
              <a:t>prod(t)</a:t>
            </a:r>
          </a:p>
        </p:txBody>
      </p:sp>
    </p:spTree>
    <p:extLst>
      <p:ext uri="{BB962C8B-B14F-4D97-AF65-F5344CB8AC3E}">
        <p14:creationId xmlns:p14="http://schemas.microsoft.com/office/powerpoint/2010/main" val="167721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4005B9C7-FA7E-1245-935C-F80618D7C553}"/>
              </a:ext>
            </a:extLst>
          </p:cNvPr>
          <p:cNvSpPr/>
          <p:nvPr/>
        </p:nvSpPr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32F1F224-EFA3-2749-9F88-A2643810FD03}"/>
              </a:ext>
            </a:extLst>
          </p:cNvPr>
          <p:cNvGrpSpPr/>
          <p:nvPr/>
        </p:nvGrpSpPr>
        <p:grpSpPr>
          <a:xfrm>
            <a:off x="2453121" y="1797049"/>
            <a:ext cx="6343650" cy="2476500"/>
            <a:chOff x="2453121" y="1797049"/>
            <a:chExt cx="6343650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FF4ADDB-74CA-AF4C-BBE4-9AF30D0E878F}"/>
                </a:ext>
              </a:extLst>
            </p:cNvPr>
            <p:cNvGrpSpPr/>
            <p:nvPr/>
          </p:nvGrpSpPr>
          <p:grpSpPr>
            <a:xfrm>
              <a:off x="3510396" y="1797049"/>
              <a:ext cx="4229100" cy="2476500"/>
              <a:chOff x="3510396" y="1797049"/>
              <a:chExt cx="4229100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F26F37-A6FA-684D-AF9D-43C1227CD2D8}"/>
                  </a:ext>
                </a:extLst>
              </p:cNvPr>
              <p:cNvSpPr/>
              <p:nvPr/>
            </p:nvSpPr>
            <p:spPr>
              <a:xfrm>
                <a:off x="3510396" y="1797049"/>
                <a:ext cx="9525" cy="2476500"/>
              </a:xfrm>
              <a:custGeom>
                <a:avLst/>
                <a:gdLst>
                  <a:gd name="connsiteX0" fmla="*/ 178 w 9525"/>
                  <a:gd name="connsiteY0" fmla="*/ 0 h 2476500"/>
                  <a:gd name="connsiteX1" fmla="*/ 17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78" y="0"/>
                    </a:moveTo>
                    <a:lnTo>
                      <a:pt x="17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5B61A00-569F-E543-869D-C1F217260AD1}"/>
                  </a:ext>
                </a:extLst>
              </p:cNvPr>
              <p:cNvSpPr/>
              <p:nvPr/>
            </p:nvSpPr>
            <p:spPr>
              <a:xfrm>
                <a:off x="4567671" y="1797049"/>
                <a:ext cx="9525" cy="2476500"/>
              </a:xfrm>
              <a:custGeom>
                <a:avLst/>
                <a:gdLst>
                  <a:gd name="connsiteX0" fmla="*/ 289 w 9525"/>
                  <a:gd name="connsiteY0" fmla="*/ 0 h 2476500"/>
                  <a:gd name="connsiteX1" fmla="*/ 28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89" y="0"/>
                    </a:moveTo>
                    <a:lnTo>
                      <a:pt x="28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FD3B771-E6CC-2640-A379-8AB44C4D4FE9}"/>
                  </a:ext>
                </a:extLst>
              </p:cNvPr>
              <p:cNvSpPr/>
              <p:nvPr/>
            </p:nvSpPr>
            <p:spPr>
              <a:xfrm>
                <a:off x="5624946" y="1797049"/>
                <a:ext cx="9525" cy="2476500"/>
              </a:xfrm>
              <a:custGeom>
                <a:avLst/>
                <a:gdLst>
                  <a:gd name="connsiteX0" fmla="*/ 400 w 9525"/>
                  <a:gd name="connsiteY0" fmla="*/ 0 h 2476500"/>
                  <a:gd name="connsiteX1" fmla="*/ 40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00" y="0"/>
                    </a:moveTo>
                    <a:lnTo>
                      <a:pt x="40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B4AE0E3-F6CC-A74F-B0D7-6A17D0251F26}"/>
                  </a:ext>
                </a:extLst>
              </p:cNvPr>
              <p:cNvSpPr/>
              <p:nvPr/>
            </p:nvSpPr>
            <p:spPr>
              <a:xfrm>
                <a:off x="6682221" y="1797049"/>
                <a:ext cx="9525" cy="2476500"/>
              </a:xfrm>
              <a:custGeom>
                <a:avLst/>
                <a:gdLst>
                  <a:gd name="connsiteX0" fmla="*/ 511 w 9525"/>
                  <a:gd name="connsiteY0" fmla="*/ 0 h 2476500"/>
                  <a:gd name="connsiteX1" fmla="*/ 51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11" y="0"/>
                    </a:moveTo>
                    <a:lnTo>
                      <a:pt x="51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9B85D76-18A7-154D-AA3A-6CFB2707BB86}"/>
                  </a:ext>
                </a:extLst>
              </p:cNvPr>
              <p:cNvSpPr/>
              <p:nvPr/>
            </p:nvSpPr>
            <p:spPr>
              <a:xfrm>
                <a:off x="7739496" y="1797049"/>
                <a:ext cx="9525" cy="2476500"/>
              </a:xfrm>
              <a:custGeom>
                <a:avLst/>
                <a:gdLst>
                  <a:gd name="connsiteX0" fmla="*/ 622 w 9525"/>
                  <a:gd name="connsiteY0" fmla="*/ 0 h 2476500"/>
                  <a:gd name="connsiteX1" fmla="*/ 6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22" y="0"/>
                    </a:moveTo>
                    <a:lnTo>
                      <a:pt x="6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0DDE0ECF-F1AA-814B-A7FC-A73E5E97131D}"/>
                </a:ext>
              </a:extLst>
            </p:cNvPr>
            <p:cNvGrpSpPr/>
            <p:nvPr/>
          </p:nvGrpSpPr>
          <p:grpSpPr>
            <a:xfrm>
              <a:off x="2453121" y="1837625"/>
              <a:ext cx="6343650" cy="2029968"/>
              <a:chOff x="2453121" y="1837625"/>
              <a:chExt cx="6343650" cy="2029968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05051BE-7D34-0047-A0B2-DC07CDDE8BA3}"/>
                  </a:ext>
                </a:extLst>
              </p:cNvPr>
              <p:cNvSpPr/>
              <p:nvPr/>
            </p:nvSpPr>
            <p:spPr>
              <a:xfrm>
                <a:off x="2453121" y="3867593"/>
                <a:ext cx="6343650" cy="9525"/>
              </a:xfrm>
              <a:custGeom>
                <a:avLst/>
                <a:gdLst>
                  <a:gd name="connsiteX0" fmla="*/ 0 w 6343650"/>
                  <a:gd name="connsiteY0" fmla="*/ 267 h 9525"/>
                  <a:gd name="connsiteX1" fmla="*/ 6343650 w 6343650"/>
                  <a:gd name="connsiteY1" fmla="*/ 2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67"/>
                    </a:moveTo>
                    <a:lnTo>
                      <a:pt x="6343650" y="2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954D605-8350-554E-BDB7-FA2D47B54558}"/>
                  </a:ext>
                </a:extLst>
              </p:cNvPr>
              <p:cNvSpPr/>
              <p:nvPr/>
            </p:nvSpPr>
            <p:spPr>
              <a:xfrm>
                <a:off x="2453121" y="3461542"/>
                <a:ext cx="6343650" cy="9525"/>
              </a:xfrm>
              <a:custGeom>
                <a:avLst/>
                <a:gdLst>
                  <a:gd name="connsiteX0" fmla="*/ 0 w 6343650"/>
                  <a:gd name="connsiteY0" fmla="*/ 225 h 9525"/>
                  <a:gd name="connsiteX1" fmla="*/ 6343650 w 6343650"/>
                  <a:gd name="connsiteY1" fmla="*/ 2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25"/>
                    </a:moveTo>
                    <a:lnTo>
                      <a:pt x="6343650" y="2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84DE6F-3AE2-9342-BF2A-C49FD44C7C71}"/>
                  </a:ext>
                </a:extLst>
              </p:cNvPr>
              <p:cNvSpPr/>
              <p:nvPr/>
            </p:nvSpPr>
            <p:spPr>
              <a:xfrm>
                <a:off x="2453121" y="3055587"/>
                <a:ext cx="6343650" cy="9525"/>
              </a:xfrm>
              <a:custGeom>
                <a:avLst/>
                <a:gdLst>
                  <a:gd name="connsiteX0" fmla="*/ 0 w 6343650"/>
                  <a:gd name="connsiteY0" fmla="*/ 182 h 9525"/>
                  <a:gd name="connsiteX1" fmla="*/ 6343650 w 6343650"/>
                  <a:gd name="connsiteY1" fmla="*/ 1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82"/>
                    </a:moveTo>
                    <a:lnTo>
                      <a:pt x="6343650" y="1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B28DDD9-C156-654D-94CE-7C0468A005FA}"/>
                  </a:ext>
                </a:extLst>
              </p:cNvPr>
              <p:cNvSpPr/>
              <p:nvPr/>
            </p:nvSpPr>
            <p:spPr>
              <a:xfrm>
                <a:off x="2453121" y="2649631"/>
                <a:ext cx="6343650" cy="9525"/>
              </a:xfrm>
              <a:custGeom>
                <a:avLst/>
                <a:gdLst>
                  <a:gd name="connsiteX0" fmla="*/ 0 w 6343650"/>
                  <a:gd name="connsiteY0" fmla="*/ 140 h 9525"/>
                  <a:gd name="connsiteX1" fmla="*/ 6343650 w 6343650"/>
                  <a:gd name="connsiteY1" fmla="*/ 14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40"/>
                    </a:moveTo>
                    <a:lnTo>
                      <a:pt x="6343650" y="14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EE3E697-C124-0A4C-8CB0-6E5B6CB298CB}"/>
                  </a:ext>
                </a:extLst>
              </p:cNvPr>
              <p:cNvSpPr/>
              <p:nvPr/>
            </p:nvSpPr>
            <p:spPr>
              <a:xfrm>
                <a:off x="2453121" y="2243676"/>
                <a:ext cx="6343650" cy="9525"/>
              </a:xfrm>
              <a:custGeom>
                <a:avLst/>
                <a:gdLst>
                  <a:gd name="connsiteX0" fmla="*/ 0 w 6343650"/>
                  <a:gd name="connsiteY0" fmla="*/ 97 h 9525"/>
                  <a:gd name="connsiteX1" fmla="*/ 6343650 w 6343650"/>
                  <a:gd name="connsiteY1" fmla="*/ 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97"/>
                    </a:moveTo>
                    <a:lnTo>
                      <a:pt x="6343650" y="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17733AF-7322-F042-B0A3-A4AA13EE8E92}"/>
                  </a:ext>
                </a:extLst>
              </p:cNvPr>
              <p:cNvSpPr/>
              <p:nvPr/>
            </p:nvSpPr>
            <p:spPr>
              <a:xfrm>
                <a:off x="2453121" y="1837625"/>
                <a:ext cx="6343650" cy="9525"/>
              </a:xfrm>
              <a:custGeom>
                <a:avLst/>
                <a:gdLst>
                  <a:gd name="connsiteX0" fmla="*/ 0 w 6343650"/>
                  <a:gd name="connsiteY0" fmla="*/ 54 h 9525"/>
                  <a:gd name="connsiteX1" fmla="*/ 6343650 w 6343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54"/>
                    </a:moveTo>
                    <a:lnTo>
                      <a:pt x="6343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2F08222-CF36-014B-B9A7-33059DB4C06B}"/>
              </a:ext>
            </a:extLst>
          </p:cNvPr>
          <p:cNvSpPr/>
          <p:nvPr/>
        </p:nvSpPr>
        <p:spPr>
          <a:xfrm>
            <a:off x="2453121" y="4273551"/>
            <a:ext cx="6343650" cy="9525"/>
          </a:xfrm>
          <a:custGeom>
            <a:avLst/>
            <a:gdLst>
              <a:gd name="connsiteX0" fmla="*/ 0 w 6343650"/>
              <a:gd name="connsiteY0" fmla="*/ 310 h 9525"/>
              <a:gd name="connsiteX1" fmla="*/ 6343650 w 6343650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43650" h="9525">
                <a:moveTo>
                  <a:pt x="0" y="310"/>
                </a:moveTo>
                <a:lnTo>
                  <a:pt x="6343650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F713A5-80B3-2347-B92B-6FD50DD109BB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328D63-DDBB-ED44-A4FD-C330804A7EDD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15E8B3F-9117-4A46-9414-95A38BD9C420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2049039-E133-BB4F-BAEF-300726E573B1}"/>
              </a:ext>
            </a:extLst>
          </p:cNvPr>
          <p:cNvSpPr/>
          <p:nvPr/>
        </p:nvSpPr>
        <p:spPr>
          <a:xfrm>
            <a:off x="2443598" y="179704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F5B10-3C14-A348-8BF2-9A75C946694E}"/>
              </a:ext>
            </a:extLst>
          </p:cNvPr>
          <p:cNvSpPr txBox="1"/>
          <p:nvPr/>
        </p:nvSpPr>
        <p:spPr>
          <a:xfrm>
            <a:off x="22197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 dirty="0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169C-0FF3-D146-96F1-64805CE59C84}"/>
              </a:ext>
            </a:extLst>
          </p:cNvPr>
          <p:cNvSpPr txBox="1"/>
          <p:nvPr/>
        </p:nvSpPr>
        <p:spPr>
          <a:xfrm>
            <a:off x="19911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1,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80F94-9F47-1549-9FE2-84AFC1AE9AB6}"/>
              </a:ext>
            </a:extLst>
          </p:cNvPr>
          <p:cNvSpPr txBox="1"/>
          <p:nvPr/>
        </p:nvSpPr>
        <p:spPr>
          <a:xfrm>
            <a:off x="32770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5611B-7187-C147-BF4F-245D3F73AF7E}"/>
              </a:ext>
            </a:extLst>
          </p:cNvPr>
          <p:cNvSpPr txBox="1"/>
          <p:nvPr/>
        </p:nvSpPr>
        <p:spPr>
          <a:xfrm>
            <a:off x="433431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F8213-FDD8-024D-AABF-83317A144FA0}"/>
              </a:ext>
            </a:extLst>
          </p:cNvPr>
          <p:cNvSpPr txBox="1"/>
          <p:nvPr/>
        </p:nvSpPr>
        <p:spPr>
          <a:xfrm>
            <a:off x="410570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2, 2014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7092F-C974-FF4C-9625-0661B7846A75}"/>
              </a:ext>
            </a:extLst>
          </p:cNvPr>
          <p:cNvSpPr txBox="1"/>
          <p:nvPr/>
        </p:nvSpPr>
        <p:spPr>
          <a:xfrm>
            <a:off x="539158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C0071-64D3-124E-9867-C23A819236E2}"/>
              </a:ext>
            </a:extLst>
          </p:cNvPr>
          <p:cNvSpPr txBox="1"/>
          <p:nvPr/>
        </p:nvSpPr>
        <p:spPr>
          <a:xfrm>
            <a:off x="64488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24172-C1F1-2748-B968-9A229982EAAA}"/>
              </a:ext>
            </a:extLst>
          </p:cNvPr>
          <p:cNvSpPr txBox="1"/>
          <p:nvPr/>
        </p:nvSpPr>
        <p:spPr>
          <a:xfrm>
            <a:off x="62202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3, 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1C19B-24B7-584F-8B58-E94DA6002B05}"/>
              </a:ext>
            </a:extLst>
          </p:cNvPr>
          <p:cNvSpPr txBox="1"/>
          <p:nvPr/>
        </p:nvSpPr>
        <p:spPr>
          <a:xfrm>
            <a:off x="75061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7BF480-1ACE-0F44-BEA0-E61431571445}"/>
              </a:ext>
            </a:extLst>
          </p:cNvPr>
          <p:cNvSpPr txBox="1"/>
          <p:nvPr/>
        </p:nvSpPr>
        <p:spPr>
          <a:xfrm>
            <a:off x="833317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D6E47-CE5B-4941-B15A-D7DB703E953B}"/>
              </a:ext>
            </a:extLst>
          </p:cNvPr>
          <p:cNvSpPr txBox="1"/>
          <p:nvPr/>
        </p:nvSpPr>
        <p:spPr>
          <a:xfrm>
            <a:off x="7861170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4, 2014</a:t>
            </a:r>
          </a:p>
        </p:txBody>
      </p: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12E57D6A-6694-2B43-9146-776D8059905A}"/>
              </a:ext>
            </a:extLst>
          </p:cNvPr>
          <p:cNvGrpSpPr/>
          <p:nvPr/>
        </p:nvGrpSpPr>
        <p:grpSpPr>
          <a:xfrm>
            <a:off x="2201661" y="1664746"/>
            <a:ext cx="288862" cy="2747548"/>
            <a:chOff x="2201661" y="1664746"/>
            <a:chExt cx="288862" cy="2747548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324B74-368C-ED49-A302-10E6B5C7A630}"/>
                </a:ext>
              </a:extLst>
            </p:cNvPr>
            <p:cNvSpPr txBox="1"/>
            <p:nvPr/>
          </p:nvSpPr>
          <p:spPr>
            <a:xfrm>
              <a:off x="2201661" y="4100670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5FFD94-E017-E34A-BEDA-E3E567CA419F}"/>
                </a:ext>
              </a:extLst>
            </p:cNvPr>
            <p:cNvSpPr txBox="1"/>
            <p:nvPr/>
          </p:nvSpPr>
          <p:spPr>
            <a:xfrm>
              <a:off x="2201661" y="3694714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A6173B-DC12-6A42-B892-7A3F0F00A33D}"/>
                </a:ext>
              </a:extLst>
            </p:cNvPr>
            <p:cNvSpPr txBox="1"/>
            <p:nvPr/>
          </p:nvSpPr>
          <p:spPr>
            <a:xfrm>
              <a:off x="2201661" y="3288663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BFBA7B-FB82-C04C-9186-59A1F26307A9}"/>
                </a:ext>
              </a:extLst>
            </p:cNvPr>
            <p:cNvSpPr txBox="1"/>
            <p:nvPr/>
          </p:nvSpPr>
          <p:spPr>
            <a:xfrm>
              <a:off x="2201661" y="2882708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747B5-EBB3-7E44-A49E-D6FD5CF1117F}"/>
                </a:ext>
              </a:extLst>
            </p:cNvPr>
            <p:cNvSpPr txBox="1"/>
            <p:nvPr/>
          </p:nvSpPr>
          <p:spPr>
            <a:xfrm>
              <a:off x="2201661" y="2476752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71CAED-A079-C34B-9F8A-DC2282750567}"/>
                </a:ext>
              </a:extLst>
            </p:cNvPr>
            <p:cNvSpPr txBox="1"/>
            <p:nvPr/>
          </p:nvSpPr>
          <p:spPr>
            <a:xfrm>
              <a:off x="2201661" y="2070797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ACF4F8-0C97-C249-BCB2-4367D985DAB9}"/>
                </a:ext>
              </a:extLst>
            </p:cNvPr>
            <p:cNvSpPr txBox="1"/>
            <p:nvPr/>
          </p:nvSpPr>
          <p:spPr>
            <a:xfrm>
              <a:off x="2201661" y="1664746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B673553-CD9E-D044-A0DD-0077973C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113067-85E1-A94A-B91B-6620640AAF3C}"/>
              </a:ext>
            </a:extLst>
          </p:cNvPr>
          <p:cNvSpPr txBox="1"/>
          <p:nvPr/>
        </p:nvSpPr>
        <p:spPr>
          <a:xfrm rot="16200000">
            <a:off x="1271471" y="285164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0E549-8A82-E643-94D7-40C5D1A380D5}"/>
              </a:ext>
            </a:extLst>
          </p:cNvPr>
          <p:cNvSpPr txBox="1"/>
          <p:nvPr/>
        </p:nvSpPr>
        <p:spPr>
          <a:xfrm>
            <a:off x="7098396" y="2068439"/>
            <a:ext cx="18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425DB-73E0-C944-BE98-75D277A4490C}"/>
              </a:ext>
            </a:extLst>
          </p:cNvPr>
          <p:cNvCxnSpPr>
            <a:cxnSpLocks/>
          </p:cNvCxnSpPr>
          <p:nvPr/>
        </p:nvCxnSpPr>
        <p:spPr>
          <a:xfrm>
            <a:off x="7741822" y="2381075"/>
            <a:ext cx="0" cy="124259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213F66-FF63-4142-AD03-940513172130}"/>
              </a:ext>
            </a:extLst>
          </p:cNvPr>
          <p:cNvSpPr txBox="1"/>
          <p:nvPr/>
        </p:nvSpPr>
        <p:spPr>
          <a:xfrm>
            <a:off x="3598363" y="244523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6352D2-9ED3-8A48-AB7B-9A41AD9BE5A4}"/>
              </a:ext>
            </a:extLst>
          </p:cNvPr>
          <p:cNvCxnSpPr>
            <a:cxnSpLocks/>
          </p:cNvCxnSpPr>
          <p:nvPr/>
        </p:nvCxnSpPr>
        <p:spPr>
          <a:xfrm>
            <a:off x="4149958" y="2797663"/>
            <a:ext cx="0" cy="345566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80D2ED30-6243-F947-9AE8-4FD4C24FE647}"/>
              </a:ext>
            </a:extLst>
          </p:cNvPr>
          <p:cNvGrpSpPr/>
          <p:nvPr/>
        </p:nvGrpSpPr>
        <p:grpSpPr>
          <a:xfrm>
            <a:off x="2962277" y="476252"/>
            <a:ext cx="6467475" cy="5762625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0F32579-7080-CC4F-8314-839E800A4C55}"/>
                </a:ext>
              </a:extLst>
            </p:cNvPr>
            <p:cNvGrpSpPr/>
            <p:nvPr/>
          </p:nvGrpSpPr>
          <p:grpSpPr>
            <a:xfrm>
              <a:off x="4255770" y="476250"/>
              <a:ext cx="3880485" cy="5762625"/>
              <a:chOff x="4255770" y="476250"/>
              <a:chExt cx="388048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6B8BBA1-9579-4049-9415-A5636267758B}"/>
                  </a:ext>
                </a:extLst>
              </p:cNvPr>
              <p:cNvSpPr/>
              <p:nvPr/>
            </p:nvSpPr>
            <p:spPr>
              <a:xfrm>
                <a:off x="4255770" y="476250"/>
                <a:ext cx="9525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F4FC944-599E-984C-8BEA-63D5D6F1E3BB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D51480-053E-B640-B429-8A733D3F9B28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4D172B5-25F4-6049-A0FB-6C39D0E7B34D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AAD89BA8-01A1-9144-854C-8F12C454EED7}"/>
                </a:ext>
              </a:extLst>
            </p:cNvPr>
            <p:cNvGrpSpPr/>
            <p:nvPr/>
          </p:nvGrpSpPr>
          <p:grpSpPr>
            <a:xfrm>
              <a:off x="2962275" y="779526"/>
              <a:ext cx="6467475" cy="4852797"/>
              <a:chOff x="2962275" y="779526"/>
              <a:chExt cx="6467475" cy="4852797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97EAD02-50F8-BD4E-B59B-2B2A4B7AE3F8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B33344-1089-7640-B588-4357571396D0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1BDEA7-4717-074E-A51E-2291E0DCBC73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9316CB-3A56-144E-BB18-9D2F97CD8957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19C01C5-6771-A645-A978-08A78210A280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7F95E1C-28FE-B34E-9D93-36E86D349F26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5207BF-5DC6-1540-9EE2-4D4D14CEB357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BC70AB-DF0A-694A-B142-7030639AC6EC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CC1BAE-A482-8049-9C17-3A249EAA0DB4}"/>
                  </a:ext>
                </a:extLst>
              </p:cNvPr>
              <p:cNvSpPr/>
              <p:nvPr/>
            </p:nvSpPr>
            <p:spPr>
              <a:xfrm>
                <a:off x="2962275" y="779526"/>
                <a:ext cx="6467475" cy="9525"/>
              </a:xfrm>
              <a:custGeom>
                <a:avLst/>
                <a:gdLst>
                  <a:gd name="connsiteX0" fmla="*/ 0 w 6467475"/>
                  <a:gd name="connsiteY0" fmla="*/ 82 h 9525"/>
                  <a:gd name="connsiteX1" fmla="*/ 6467475 w 6467475"/>
                  <a:gd name="connsiteY1" fmla="*/ 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82"/>
                    </a:moveTo>
                    <a:lnTo>
                      <a:pt x="6467475" y="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D86D810D-7D05-644A-8291-E64DD32AE234}"/>
              </a:ext>
            </a:extLst>
          </p:cNvPr>
          <p:cNvSpPr/>
          <p:nvPr/>
        </p:nvSpPr>
        <p:spPr>
          <a:xfrm>
            <a:off x="2962277" y="6238877"/>
            <a:ext cx="6467475" cy="9525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CAA0B82-E683-B34A-A5DD-756DD08D1B97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918BC9-67CB-714C-9F79-E54D2F3987F5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F4D0DA7-0415-3A42-B832-83F5155F8FF2}"/>
              </a:ext>
            </a:extLst>
          </p:cNvPr>
          <p:cNvSpPr/>
          <p:nvPr/>
        </p:nvSpPr>
        <p:spPr>
          <a:xfrm>
            <a:off x="3091626" y="4467701"/>
            <a:ext cx="6338125" cy="1660112"/>
          </a:xfrm>
          <a:custGeom>
            <a:avLst/>
            <a:gdLst>
              <a:gd name="connsiteX0" fmla="*/ 71 w 6338125"/>
              <a:gd name="connsiteY0" fmla="*/ 1660163 h 1660112"/>
              <a:gd name="connsiteX1" fmla="*/ 256198 w 6338125"/>
              <a:gd name="connsiteY1" fmla="*/ 1449851 h 1660112"/>
              <a:gd name="connsiteX2" fmla="*/ 320206 w 6338125"/>
              <a:gd name="connsiteY2" fmla="*/ 1402702 h 1660112"/>
              <a:gd name="connsiteX3" fmla="*/ 512230 w 6338125"/>
              <a:gd name="connsiteY3" fmla="*/ 1279163 h 1660112"/>
              <a:gd name="connsiteX4" fmla="*/ 576238 w 6338125"/>
              <a:gd name="connsiteY4" fmla="*/ 1242872 h 1660112"/>
              <a:gd name="connsiteX5" fmla="*/ 768358 w 6338125"/>
              <a:gd name="connsiteY5" fmla="*/ 1145527 h 1660112"/>
              <a:gd name="connsiteX6" fmla="*/ 832366 w 6338125"/>
              <a:gd name="connsiteY6" fmla="*/ 1116285 h 1660112"/>
              <a:gd name="connsiteX7" fmla="*/ 1088398 w 6338125"/>
              <a:gd name="connsiteY7" fmla="*/ 1010653 h 1660112"/>
              <a:gd name="connsiteX8" fmla="*/ 1152501 w 6338125"/>
              <a:gd name="connsiteY8" fmla="*/ 986459 h 1660112"/>
              <a:gd name="connsiteX9" fmla="*/ 1472541 w 6338125"/>
              <a:gd name="connsiteY9" fmla="*/ 875398 h 1660112"/>
              <a:gd name="connsiteX10" fmla="*/ 1536549 w 6338125"/>
              <a:gd name="connsiteY10" fmla="*/ 854919 h 1660112"/>
              <a:gd name="connsiteX11" fmla="*/ 1920692 w 6338125"/>
              <a:gd name="connsiteY11" fmla="*/ 742619 h 1660112"/>
              <a:gd name="connsiteX12" fmla="*/ 1984700 w 6338125"/>
              <a:gd name="connsiteY12" fmla="*/ 725379 h 1660112"/>
              <a:gd name="connsiteX13" fmla="*/ 2432851 w 6338125"/>
              <a:gd name="connsiteY13" fmla="*/ 613555 h 1660112"/>
              <a:gd name="connsiteX14" fmla="*/ 2496955 w 6338125"/>
              <a:gd name="connsiteY14" fmla="*/ 598792 h 1660112"/>
              <a:gd name="connsiteX15" fmla="*/ 3009114 w 6338125"/>
              <a:gd name="connsiteY15" fmla="*/ 488587 h 1660112"/>
              <a:gd name="connsiteX16" fmla="*/ 3073122 w 6338125"/>
              <a:gd name="connsiteY16" fmla="*/ 475824 h 1660112"/>
              <a:gd name="connsiteX17" fmla="*/ 3649289 w 6338125"/>
              <a:gd name="connsiteY17" fmla="*/ 368477 h 1660112"/>
              <a:gd name="connsiteX18" fmla="*/ 3713297 w 6338125"/>
              <a:gd name="connsiteY18" fmla="*/ 357333 h 1660112"/>
              <a:gd name="connsiteX19" fmla="*/ 4353568 w 6338125"/>
              <a:gd name="connsiteY19" fmla="*/ 253796 h 1660112"/>
              <a:gd name="connsiteX20" fmla="*/ 4417576 w 6338125"/>
              <a:gd name="connsiteY20" fmla="*/ 244081 h 1660112"/>
              <a:gd name="connsiteX21" fmla="*/ 5121759 w 6338125"/>
              <a:gd name="connsiteY21" fmla="*/ 144830 h 1660112"/>
              <a:gd name="connsiteX22" fmla="*/ 5185767 w 6338125"/>
              <a:gd name="connsiteY22" fmla="*/ 136448 h 1660112"/>
              <a:gd name="connsiteX23" fmla="*/ 6018062 w 6338125"/>
              <a:gd name="connsiteY23" fmla="*/ 35197 h 1660112"/>
              <a:gd name="connsiteX24" fmla="*/ 6082069 w 6338125"/>
              <a:gd name="connsiteY24" fmla="*/ 28054 h 1660112"/>
              <a:gd name="connsiteX25" fmla="*/ 6338197 w 6338125"/>
              <a:gd name="connsiteY25" fmla="*/ 50 h 16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660112">
                <a:moveTo>
                  <a:pt x="71" y="1660163"/>
                </a:moveTo>
                <a:lnTo>
                  <a:pt x="256198" y="1449851"/>
                </a:lnTo>
                <a:lnTo>
                  <a:pt x="320206" y="1402702"/>
                </a:lnTo>
                <a:lnTo>
                  <a:pt x="512230" y="1279163"/>
                </a:lnTo>
                <a:lnTo>
                  <a:pt x="576238" y="1242872"/>
                </a:lnTo>
                <a:lnTo>
                  <a:pt x="768358" y="1145527"/>
                </a:lnTo>
                <a:lnTo>
                  <a:pt x="832366" y="1116285"/>
                </a:lnTo>
                <a:lnTo>
                  <a:pt x="1088398" y="1010653"/>
                </a:lnTo>
                <a:lnTo>
                  <a:pt x="1152501" y="986459"/>
                </a:lnTo>
                <a:lnTo>
                  <a:pt x="1472541" y="875398"/>
                </a:lnTo>
                <a:lnTo>
                  <a:pt x="1536549" y="854919"/>
                </a:lnTo>
                <a:lnTo>
                  <a:pt x="1920692" y="742619"/>
                </a:lnTo>
                <a:lnTo>
                  <a:pt x="1984700" y="725379"/>
                </a:lnTo>
                <a:lnTo>
                  <a:pt x="2432851" y="613555"/>
                </a:lnTo>
                <a:lnTo>
                  <a:pt x="2496955" y="598792"/>
                </a:lnTo>
                <a:lnTo>
                  <a:pt x="3009114" y="488587"/>
                </a:lnTo>
                <a:lnTo>
                  <a:pt x="3073122" y="475824"/>
                </a:lnTo>
                <a:lnTo>
                  <a:pt x="3649289" y="368477"/>
                </a:lnTo>
                <a:lnTo>
                  <a:pt x="3713297" y="357333"/>
                </a:lnTo>
                <a:lnTo>
                  <a:pt x="4353568" y="253796"/>
                </a:lnTo>
                <a:lnTo>
                  <a:pt x="4417576" y="244081"/>
                </a:lnTo>
                <a:lnTo>
                  <a:pt x="5121759" y="144830"/>
                </a:lnTo>
                <a:lnTo>
                  <a:pt x="5185767" y="136448"/>
                </a:lnTo>
                <a:lnTo>
                  <a:pt x="6018062" y="35197"/>
                </a:lnTo>
                <a:lnTo>
                  <a:pt x="6082069" y="2805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0EBBB9-D0A1-6B4D-BCE9-C71EE8916A43}"/>
              </a:ext>
            </a:extLst>
          </p:cNvPr>
          <p:cNvSpPr/>
          <p:nvPr/>
        </p:nvSpPr>
        <p:spPr>
          <a:xfrm>
            <a:off x="3091626" y="4394646"/>
            <a:ext cx="6338125" cy="1733169"/>
          </a:xfrm>
          <a:custGeom>
            <a:avLst/>
            <a:gdLst>
              <a:gd name="connsiteX0" fmla="*/ 71 w 6338125"/>
              <a:gd name="connsiteY0" fmla="*/ 1733219 h 1733169"/>
              <a:gd name="connsiteX1" fmla="*/ 256198 w 6338125"/>
              <a:gd name="connsiteY1" fmla="*/ 1520240 h 1733169"/>
              <a:gd name="connsiteX2" fmla="*/ 320206 w 6338125"/>
              <a:gd name="connsiteY2" fmla="*/ 1472043 h 1733169"/>
              <a:gd name="connsiteX3" fmla="*/ 512230 w 6338125"/>
              <a:gd name="connsiteY3" fmla="*/ 1344885 h 1733169"/>
              <a:gd name="connsiteX4" fmla="*/ 576238 w 6338125"/>
              <a:gd name="connsiteY4" fmla="*/ 1307547 h 1733169"/>
              <a:gd name="connsiteX5" fmla="*/ 768358 w 6338125"/>
              <a:gd name="connsiteY5" fmla="*/ 1207153 h 1733169"/>
              <a:gd name="connsiteX6" fmla="*/ 832366 w 6338125"/>
              <a:gd name="connsiteY6" fmla="*/ 1176673 h 1733169"/>
              <a:gd name="connsiteX7" fmla="*/ 1088398 w 6338125"/>
              <a:gd name="connsiteY7" fmla="*/ 1065898 h 1733169"/>
              <a:gd name="connsiteX8" fmla="*/ 1152501 w 6338125"/>
              <a:gd name="connsiteY8" fmla="*/ 1040275 h 1733169"/>
              <a:gd name="connsiteX9" fmla="*/ 1472541 w 6338125"/>
              <a:gd name="connsiteY9" fmla="*/ 922165 h 1733169"/>
              <a:gd name="connsiteX10" fmla="*/ 1536549 w 6338125"/>
              <a:gd name="connsiteY10" fmla="*/ 900448 h 1733169"/>
              <a:gd name="connsiteX11" fmla="*/ 1920692 w 6338125"/>
              <a:gd name="connsiteY11" fmla="*/ 779671 h 1733169"/>
              <a:gd name="connsiteX12" fmla="*/ 1984700 w 6338125"/>
              <a:gd name="connsiteY12" fmla="*/ 761002 h 1733169"/>
              <a:gd name="connsiteX13" fmla="*/ 2432851 w 6338125"/>
              <a:gd name="connsiteY13" fmla="*/ 640416 h 1733169"/>
              <a:gd name="connsiteX14" fmla="*/ 2496955 w 6338125"/>
              <a:gd name="connsiteY14" fmla="*/ 624509 h 1733169"/>
              <a:gd name="connsiteX15" fmla="*/ 3009114 w 6338125"/>
              <a:gd name="connsiteY15" fmla="*/ 506494 h 1733169"/>
              <a:gd name="connsiteX16" fmla="*/ 3073122 w 6338125"/>
              <a:gd name="connsiteY16" fmla="*/ 492873 h 1733169"/>
              <a:gd name="connsiteX17" fmla="*/ 3649289 w 6338125"/>
              <a:gd name="connsiteY17" fmla="*/ 378955 h 1733169"/>
              <a:gd name="connsiteX18" fmla="*/ 3713297 w 6338125"/>
              <a:gd name="connsiteY18" fmla="*/ 367144 h 1733169"/>
              <a:gd name="connsiteX19" fmla="*/ 4353568 w 6338125"/>
              <a:gd name="connsiteY19" fmla="*/ 259035 h 1733169"/>
              <a:gd name="connsiteX20" fmla="*/ 4417576 w 6338125"/>
              <a:gd name="connsiteY20" fmla="*/ 249033 h 1733169"/>
              <a:gd name="connsiteX21" fmla="*/ 5057751 w 6338125"/>
              <a:gd name="connsiteY21" fmla="*/ 156070 h 1733169"/>
              <a:gd name="connsiteX22" fmla="*/ 5121759 w 6338125"/>
              <a:gd name="connsiteY22" fmla="*/ 147402 h 1733169"/>
              <a:gd name="connsiteX23" fmla="*/ 5826037 w 6338125"/>
              <a:gd name="connsiteY23" fmla="*/ 58153 h 1733169"/>
              <a:gd name="connsiteX24" fmla="*/ 5890046 w 6338125"/>
              <a:gd name="connsiteY24" fmla="*/ 50628 h 1733169"/>
              <a:gd name="connsiteX25" fmla="*/ 6338197 w 6338125"/>
              <a:gd name="connsiteY25" fmla="*/ 50 h 17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733169">
                <a:moveTo>
                  <a:pt x="71" y="1733219"/>
                </a:moveTo>
                <a:lnTo>
                  <a:pt x="256198" y="1520240"/>
                </a:lnTo>
                <a:lnTo>
                  <a:pt x="320206" y="1472043"/>
                </a:lnTo>
                <a:lnTo>
                  <a:pt x="512230" y="1344885"/>
                </a:lnTo>
                <a:lnTo>
                  <a:pt x="576238" y="1307547"/>
                </a:lnTo>
                <a:lnTo>
                  <a:pt x="768358" y="1207153"/>
                </a:lnTo>
                <a:lnTo>
                  <a:pt x="832366" y="1176673"/>
                </a:lnTo>
                <a:lnTo>
                  <a:pt x="1088398" y="1065898"/>
                </a:lnTo>
                <a:lnTo>
                  <a:pt x="1152501" y="1040275"/>
                </a:lnTo>
                <a:lnTo>
                  <a:pt x="1472541" y="922165"/>
                </a:lnTo>
                <a:lnTo>
                  <a:pt x="1536549" y="900448"/>
                </a:lnTo>
                <a:lnTo>
                  <a:pt x="1920692" y="779671"/>
                </a:lnTo>
                <a:lnTo>
                  <a:pt x="1984700" y="761002"/>
                </a:lnTo>
                <a:lnTo>
                  <a:pt x="2432851" y="640416"/>
                </a:lnTo>
                <a:lnTo>
                  <a:pt x="2496955" y="624509"/>
                </a:lnTo>
                <a:lnTo>
                  <a:pt x="3009114" y="506494"/>
                </a:lnTo>
                <a:lnTo>
                  <a:pt x="3073122" y="492873"/>
                </a:lnTo>
                <a:lnTo>
                  <a:pt x="3649289" y="378955"/>
                </a:lnTo>
                <a:lnTo>
                  <a:pt x="3713297" y="367144"/>
                </a:lnTo>
                <a:lnTo>
                  <a:pt x="4353568" y="259035"/>
                </a:lnTo>
                <a:lnTo>
                  <a:pt x="4417576" y="249033"/>
                </a:lnTo>
                <a:lnTo>
                  <a:pt x="5057751" y="156070"/>
                </a:lnTo>
                <a:lnTo>
                  <a:pt x="5121759" y="147402"/>
                </a:lnTo>
                <a:lnTo>
                  <a:pt x="5826037" y="58153"/>
                </a:lnTo>
                <a:lnTo>
                  <a:pt x="5890046" y="50628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7636EF7-E172-1741-BF17-61B0D0501663}"/>
              </a:ext>
            </a:extLst>
          </p:cNvPr>
          <p:cNvSpPr/>
          <p:nvPr/>
        </p:nvSpPr>
        <p:spPr>
          <a:xfrm>
            <a:off x="3091626" y="4323016"/>
            <a:ext cx="6338125" cy="1804702"/>
          </a:xfrm>
          <a:custGeom>
            <a:avLst/>
            <a:gdLst>
              <a:gd name="connsiteX0" fmla="*/ 71 w 6338125"/>
              <a:gd name="connsiteY0" fmla="*/ 1804752 h 1804702"/>
              <a:gd name="connsiteX1" fmla="*/ 320206 w 6338125"/>
              <a:gd name="connsiteY1" fmla="*/ 1540147 h 1804702"/>
              <a:gd name="connsiteX2" fmla="*/ 384214 w 6338125"/>
              <a:gd name="connsiteY2" fmla="*/ 1494047 h 1804702"/>
              <a:gd name="connsiteX3" fmla="*/ 576238 w 6338125"/>
              <a:gd name="connsiteY3" fmla="*/ 1371555 h 1804702"/>
              <a:gd name="connsiteX4" fmla="*/ 640246 w 6338125"/>
              <a:gd name="connsiteY4" fmla="*/ 1335264 h 1804702"/>
              <a:gd name="connsiteX5" fmla="*/ 832366 w 6338125"/>
              <a:gd name="connsiteY5" fmla="*/ 1236395 h 1804702"/>
              <a:gd name="connsiteX6" fmla="*/ 896374 w 6338125"/>
              <a:gd name="connsiteY6" fmla="*/ 1206010 h 1804702"/>
              <a:gd name="connsiteX7" fmla="*/ 1152501 w 6338125"/>
              <a:gd name="connsiteY7" fmla="*/ 1093901 h 1804702"/>
              <a:gd name="connsiteX8" fmla="*/ 1216509 w 6338125"/>
              <a:gd name="connsiteY8" fmla="*/ 1067803 h 1804702"/>
              <a:gd name="connsiteX9" fmla="*/ 1536549 w 6338125"/>
              <a:gd name="connsiteY9" fmla="*/ 946835 h 1804702"/>
              <a:gd name="connsiteX10" fmla="*/ 1600652 w 6338125"/>
              <a:gd name="connsiteY10" fmla="*/ 924356 h 1804702"/>
              <a:gd name="connsiteX11" fmla="*/ 1984700 w 6338125"/>
              <a:gd name="connsiteY11" fmla="*/ 799484 h 1804702"/>
              <a:gd name="connsiteX12" fmla="*/ 2048803 w 6338125"/>
              <a:gd name="connsiteY12" fmla="*/ 780243 h 1804702"/>
              <a:gd name="connsiteX13" fmla="*/ 2496955 w 6338125"/>
              <a:gd name="connsiteY13" fmla="*/ 655370 h 1804702"/>
              <a:gd name="connsiteX14" fmla="*/ 2560963 w 6338125"/>
              <a:gd name="connsiteY14" fmla="*/ 638701 h 1804702"/>
              <a:gd name="connsiteX15" fmla="*/ 3009114 w 6338125"/>
              <a:gd name="connsiteY15" fmla="*/ 529735 h 1804702"/>
              <a:gd name="connsiteX16" fmla="*/ 3073122 w 6338125"/>
              <a:gd name="connsiteY16" fmla="*/ 515162 h 1804702"/>
              <a:gd name="connsiteX17" fmla="*/ 3585281 w 6338125"/>
              <a:gd name="connsiteY17" fmla="*/ 406291 h 1804702"/>
              <a:gd name="connsiteX18" fmla="*/ 3649289 w 6338125"/>
              <a:gd name="connsiteY18" fmla="*/ 393528 h 1804702"/>
              <a:gd name="connsiteX19" fmla="*/ 4225457 w 6338125"/>
              <a:gd name="connsiteY19" fmla="*/ 286467 h 1804702"/>
              <a:gd name="connsiteX20" fmla="*/ 4289465 w 6338125"/>
              <a:gd name="connsiteY20" fmla="*/ 275418 h 1804702"/>
              <a:gd name="connsiteX21" fmla="*/ 4929735 w 6338125"/>
              <a:gd name="connsiteY21" fmla="*/ 174739 h 1804702"/>
              <a:gd name="connsiteX22" fmla="*/ 4993743 w 6338125"/>
              <a:gd name="connsiteY22" fmla="*/ 165404 h 1804702"/>
              <a:gd name="connsiteX23" fmla="*/ 5698021 w 6338125"/>
              <a:gd name="connsiteY23" fmla="*/ 72250 h 1804702"/>
              <a:gd name="connsiteX24" fmla="*/ 5762030 w 6338125"/>
              <a:gd name="connsiteY24" fmla="*/ 64534 h 1804702"/>
              <a:gd name="connsiteX25" fmla="*/ 6338197 w 6338125"/>
              <a:gd name="connsiteY25" fmla="*/ 50 h 18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04702">
                <a:moveTo>
                  <a:pt x="71" y="1804752"/>
                </a:moveTo>
                <a:lnTo>
                  <a:pt x="320206" y="1540147"/>
                </a:lnTo>
                <a:lnTo>
                  <a:pt x="384214" y="1494047"/>
                </a:lnTo>
                <a:lnTo>
                  <a:pt x="576238" y="1371555"/>
                </a:lnTo>
                <a:lnTo>
                  <a:pt x="640246" y="1335264"/>
                </a:lnTo>
                <a:lnTo>
                  <a:pt x="832366" y="1236395"/>
                </a:lnTo>
                <a:lnTo>
                  <a:pt x="896374" y="1206010"/>
                </a:lnTo>
                <a:lnTo>
                  <a:pt x="1152501" y="1093901"/>
                </a:lnTo>
                <a:lnTo>
                  <a:pt x="1216509" y="1067803"/>
                </a:lnTo>
                <a:lnTo>
                  <a:pt x="1536549" y="946835"/>
                </a:lnTo>
                <a:lnTo>
                  <a:pt x="1600652" y="924356"/>
                </a:lnTo>
                <a:lnTo>
                  <a:pt x="1984700" y="799484"/>
                </a:lnTo>
                <a:lnTo>
                  <a:pt x="2048803" y="780243"/>
                </a:lnTo>
                <a:lnTo>
                  <a:pt x="2496955" y="655370"/>
                </a:lnTo>
                <a:lnTo>
                  <a:pt x="2560963" y="638701"/>
                </a:lnTo>
                <a:lnTo>
                  <a:pt x="3009114" y="529735"/>
                </a:lnTo>
                <a:lnTo>
                  <a:pt x="3073122" y="515162"/>
                </a:lnTo>
                <a:lnTo>
                  <a:pt x="3585281" y="406291"/>
                </a:lnTo>
                <a:lnTo>
                  <a:pt x="3649289" y="393528"/>
                </a:lnTo>
                <a:lnTo>
                  <a:pt x="4225457" y="286467"/>
                </a:lnTo>
                <a:lnTo>
                  <a:pt x="4289465" y="275418"/>
                </a:lnTo>
                <a:lnTo>
                  <a:pt x="4929735" y="174739"/>
                </a:lnTo>
                <a:lnTo>
                  <a:pt x="4993743" y="165404"/>
                </a:lnTo>
                <a:lnTo>
                  <a:pt x="5698021" y="72250"/>
                </a:lnTo>
                <a:lnTo>
                  <a:pt x="5762030" y="6453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C30080B-E335-534D-BD32-C799DD65E1C5}"/>
              </a:ext>
            </a:extLst>
          </p:cNvPr>
          <p:cNvSpPr/>
          <p:nvPr/>
        </p:nvSpPr>
        <p:spPr>
          <a:xfrm>
            <a:off x="3091626" y="4238912"/>
            <a:ext cx="6338125" cy="1888807"/>
          </a:xfrm>
          <a:custGeom>
            <a:avLst/>
            <a:gdLst>
              <a:gd name="connsiteX0" fmla="*/ 71 w 6338125"/>
              <a:gd name="connsiteY0" fmla="*/ 1888858 h 1888807"/>
              <a:gd name="connsiteX1" fmla="*/ 320206 w 6338125"/>
              <a:gd name="connsiteY1" fmla="*/ 1622253 h 1888807"/>
              <a:gd name="connsiteX2" fmla="*/ 384214 w 6338125"/>
              <a:gd name="connsiteY2" fmla="*/ 1574914 h 1888807"/>
              <a:gd name="connsiteX3" fmla="*/ 576238 w 6338125"/>
              <a:gd name="connsiteY3" fmla="*/ 1447469 h 1888807"/>
              <a:gd name="connsiteX4" fmla="*/ 640246 w 6338125"/>
              <a:gd name="connsiteY4" fmla="*/ 1409274 h 1888807"/>
              <a:gd name="connsiteX5" fmla="*/ 896374 w 6338125"/>
              <a:gd name="connsiteY5" fmla="*/ 1270780 h 1888807"/>
              <a:gd name="connsiteX6" fmla="*/ 960382 w 6338125"/>
              <a:gd name="connsiteY6" fmla="*/ 1239062 h 1888807"/>
              <a:gd name="connsiteX7" fmla="*/ 1280517 w 6338125"/>
              <a:gd name="connsiteY7" fmla="*/ 1092853 h 1888807"/>
              <a:gd name="connsiteX8" fmla="*/ 1344525 w 6338125"/>
              <a:gd name="connsiteY8" fmla="*/ 1065802 h 1888807"/>
              <a:gd name="connsiteX9" fmla="*/ 1664660 w 6338125"/>
              <a:gd name="connsiteY9" fmla="*/ 940453 h 1888807"/>
              <a:gd name="connsiteX10" fmla="*/ 1728668 w 6338125"/>
              <a:gd name="connsiteY10" fmla="*/ 917212 h 1888807"/>
              <a:gd name="connsiteX11" fmla="*/ 2176819 w 6338125"/>
              <a:gd name="connsiteY11" fmla="*/ 765955 h 1888807"/>
              <a:gd name="connsiteX12" fmla="*/ 2240827 w 6338125"/>
              <a:gd name="connsiteY12" fmla="*/ 745762 h 1888807"/>
              <a:gd name="connsiteX13" fmla="*/ 2624971 w 6338125"/>
              <a:gd name="connsiteY13" fmla="*/ 633081 h 1888807"/>
              <a:gd name="connsiteX14" fmla="*/ 2688979 w 6338125"/>
              <a:gd name="connsiteY14" fmla="*/ 615651 h 1888807"/>
              <a:gd name="connsiteX15" fmla="*/ 3073122 w 6338125"/>
              <a:gd name="connsiteY15" fmla="*/ 519448 h 1888807"/>
              <a:gd name="connsiteX16" fmla="*/ 3137130 w 6338125"/>
              <a:gd name="connsiteY16" fmla="*/ 504589 h 1888807"/>
              <a:gd name="connsiteX17" fmla="*/ 3649289 w 6338125"/>
              <a:gd name="connsiteY17" fmla="*/ 395147 h 1888807"/>
              <a:gd name="connsiteX18" fmla="*/ 3713297 w 6338125"/>
              <a:gd name="connsiteY18" fmla="*/ 382288 h 1888807"/>
              <a:gd name="connsiteX19" fmla="*/ 4225457 w 6338125"/>
              <a:gd name="connsiteY19" fmla="*/ 288181 h 1888807"/>
              <a:gd name="connsiteX20" fmla="*/ 4289465 w 6338125"/>
              <a:gd name="connsiteY20" fmla="*/ 277323 h 1888807"/>
              <a:gd name="connsiteX21" fmla="*/ 4929735 w 6338125"/>
              <a:gd name="connsiteY21" fmla="*/ 176834 h 1888807"/>
              <a:gd name="connsiteX22" fmla="*/ 4993743 w 6338125"/>
              <a:gd name="connsiteY22" fmla="*/ 167499 h 1888807"/>
              <a:gd name="connsiteX23" fmla="*/ 5633918 w 6338125"/>
              <a:gd name="connsiteY23" fmla="*/ 81108 h 1888807"/>
              <a:gd name="connsiteX24" fmla="*/ 5698021 w 6338125"/>
              <a:gd name="connsiteY24" fmla="*/ 73202 h 1888807"/>
              <a:gd name="connsiteX25" fmla="*/ 6338197 w 6338125"/>
              <a:gd name="connsiteY25" fmla="*/ 50 h 188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88807">
                <a:moveTo>
                  <a:pt x="71" y="1888858"/>
                </a:moveTo>
                <a:lnTo>
                  <a:pt x="320206" y="1622253"/>
                </a:lnTo>
                <a:lnTo>
                  <a:pt x="384214" y="1574914"/>
                </a:lnTo>
                <a:lnTo>
                  <a:pt x="576238" y="1447469"/>
                </a:lnTo>
                <a:lnTo>
                  <a:pt x="640246" y="1409274"/>
                </a:lnTo>
                <a:lnTo>
                  <a:pt x="896374" y="1270780"/>
                </a:lnTo>
                <a:lnTo>
                  <a:pt x="960382" y="1239062"/>
                </a:lnTo>
                <a:lnTo>
                  <a:pt x="1280517" y="1092853"/>
                </a:lnTo>
                <a:lnTo>
                  <a:pt x="1344525" y="1065802"/>
                </a:lnTo>
                <a:lnTo>
                  <a:pt x="1664660" y="940453"/>
                </a:lnTo>
                <a:lnTo>
                  <a:pt x="1728668" y="917212"/>
                </a:lnTo>
                <a:lnTo>
                  <a:pt x="2176819" y="765955"/>
                </a:lnTo>
                <a:lnTo>
                  <a:pt x="2240827" y="745762"/>
                </a:lnTo>
                <a:lnTo>
                  <a:pt x="2624971" y="633081"/>
                </a:lnTo>
                <a:lnTo>
                  <a:pt x="2688979" y="615651"/>
                </a:lnTo>
                <a:lnTo>
                  <a:pt x="3073122" y="519448"/>
                </a:lnTo>
                <a:lnTo>
                  <a:pt x="3137130" y="504589"/>
                </a:lnTo>
                <a:lnTo>
                  <a:pt x="3649289" y="395147"/>
                </a:lnTo>
                <a:lnTo>
                  <a:pt x="3713297" y="382288"/>
                </a:lnTo>
                <a:lnTo>
                  <a:pt x="4225457" y="288181"/>
                </a:lnTo>
                <a:lnTo>
                  <a:pt x="4289465" y="277323"/>
                </a:lnTo>
                <a:lnTo>
                  <a:pt x="4929735" y="176834"/>
                </a:lnTo>
                <a:lnTo>
                  <a:pt x="4993743" y="167499"/>
                </a:lnTo>
                <a:lnTo>
                  <a:pt x="5633918" y="81108"/>
                </a:lnTo>
                <a:lnTo>
                  <a:pt x="5698021" y="73202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A1270BE-A212-E942-A371-937D9CB7DBFE}"/>
              </a:ext>
            </a:extLst>
          </p:cNvPr>
          <p:cNvSpPr/>
          <p:nvPr/>
        </p:nvSpPr>
        <p:spPr>
          <a:xfrm>
            <a:off x="3091626" y="2493551"/>
            <a:ext cx="6338125" cy="3633597"/>
          </a:xfrm>
          <a:custGeom>
            <a:avLst/>
            <a:gdLst>
              <a:gd name="connsiteX0" fmla="*/ 71 w 6338125"/>
              <a:gd name="connsiteY0" fmla="*/ 3633647 h 3633597"/>
              <a:gd name="connsiteX1" fmla="*/ 1152501 w 6338125"/>
              <a:gd name="connsiteY1" fmla="*/ 2649810 h 3633597"/>
              <a:gd name="connsiteX2" fmla="*/ 1216509 w 6338125"/>
              <a:gd name="connsiteY2" fmla="*/ 2597613 h 3633597"/>
              <a:gd name="connsiteX3" fmla="*/ 1664660 w 6338125"/>
              <a:gd name="connsiteY3" fmla="*/ 2243092 h 3633597"/>
              <a:gd name="connsiteX4" fmla="*/ 1728668 w 6338125"/>
              <a:gd name="connsiteY4" fmla="*/ 2193848 h 3633597"/>
              <a:gd name="connsiteX5" fmla="*/ 2176819 w 6338125"/>
              <a:gd name="connsiteY5" fmla="*/ 1855901 h 3633597"/>
              <a:gd name="connsiteX6" fmla="*/ 2240827 w 6338125"/>
              <a:gd name="connsiteY6" fmla="*/ 1809038 h 3633597"/>
              <a:gd name="connsiteX7" fmla="*/ 2624971 w 6338125"/>
              <a:gd name="connsiteY7" fmla="*/ 1540719 h 3633597"/>
              <a:gd name="connsiteX8" fmla="*/ 2688979 w 6338125"/>
              <a:gd name="connsiteY8" fmla="*/ 1498142 h 3633597"/>
              <a:gd name="connsiteX9" fmla="*/ 3009114 w 6338125"/>
              <a:gd name="connsiteY9" fmla="*/ 1291831 h 3633597"/>
              <a:gd name="connsiteX10" fmla="*/ 3073122 w 6338125"/>
              <a:gd name="connsiteY10" fmla="*/ 1252492 h 3633597"/>
              <a:gd name="connsiteX11" fmla="*/ 3329154 w 6338125"/>
              <a:gd name="connsiteY11" fmla="*/ 1103807 h 3633597"/>
              <a:gd name="connsiteX12" fmla="*/ 3393162 w 6338125"/>
              <a:gd name="connsiteY12" fmla="*/ 1069422 h 3633597"/>
              <a:gd name="connsiteX13" fmla="*/ 3777305 w 6338125"/>
              <a:gd name="connsiteY13" fmla="*/ 875588 h 3633597"/>
              <a:gd name="connsiteX14" fmla="*/ 3841313 w 6338125"/>
              <a:gd name="connsiteY14" fmla="*/ 845489 h 3633597"/>
              <a:gd name="connsiteX15" fmla="*/ 4225457 w 6338125"/>
              <a:gd name="connsiteY15" fmla="*/ 674610 h 3633597"/>
              <a:gd name="connsiteX16" fmla="*/ 4289465 w 6338125"/>
              <a:gd name="connsiteY16" fmla="*/ 647845 h 3633597"/>
              <a:gd name="connsiteX17" fmla="*/ 4673608 w 6338125"/>
              <a:gd name="connsiteY17" fmla="*/ 500017 h 3633597"/>
              <a:gd name="connsiteX18" fmla="*/ 4737616 w 6338125"/>
              <a:gd name="connsiteY18" fmla="*/ 476967 h 3633597"/>
              <a:gd name="connsiteX19" fmla="*/ 5185767 w 6338125"/>
              <a:gd name="connsiteY19" fmla="*/ 324091 h 3633597"/>
              <a:gd name="connsiteX20" fmla="*/ 5249870 w 6338125"/>
              <a:gd name="connsiteY20" fmla="*/ 303898 h 3633597"/>
              <a:gd name="connsiteX21" fmla="*/ 5762030 w 6338125"/>
              <a:gd name="connsiteY21" fmla="*/ 152736 h 3633597"/>
              <a:gd name="connsiteX22" fmla="*/ 5826037 w 6338125"/>
              <a:gd name="connsiteY22" fmla="*/ 134638 h 3633597"/>
              <a:gd name="connsiteX23" fmla="*/ 6274189 w 6338125"/>
              <a:gd name="connsiteY23" fmla="*/ 16147 h 3633597"/>
              <a:gd name="connsiteX24" fmla="*/ 6338197 w 6338125"/>
              <a:gd name="connsiteY24" fmla="*/ 50 h 363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38125" h="3633597">
                <a:moveTo>
                  <a:pt x="71" y="3633647"/>
                </a:moveTo>
                <a:lnTo>
                  <a:pt x="1152501" y="2649810"/>
                </a:lnTo>
                <a:lnTo>
                  <a:pt x="1216509" y="2597613"/>
                </a:lnTo>
                <a:lnTo>
                  <a:pt x="1664660" y="2243092"/>
                </a:lnTo>
                <a:lnTo>
                  <a:pt x="1728668" y="2193848"/>
                </a:lnTo>
                <a:lnTo>
                  <a:pt x="2176819" y="1855901"/>
                </a:lnTo>
                <a:lnTo>
                  <a:pt x="2240827" y="1809038"/>
                </a:lnTo>
                <a:lnTo>
                  <a:pt x="2624971" y="1540719"/>
                </a:lnTo>
                <a:lnTo>
                  <a:pt x="2688979" y="1498142"/>
                </a:lnTo>
                <a:lnTo>
                  <a:pt x="3009114" y="1291831"/>
                </a:lnTo>
                <a:lnTo>
                  <a:pt x="3073122" y="1252492"/>
                </a:lnTo>
                <a:lnTo>
                  <a:pt x="3329154" y="1103807"/>
                </a:lnTo>
                <a:lnTo>
                  <a:pt x="3393162" y="1069422"/>
                </a:lnTo>
                <a:lnTo>
                  <a:pt x="3777305" y="875588"/>
                </a:lnTo>
                <a:lnTo>
                  <a:pt x="3841313" y="845489"/>
                </a:lnTo>
                <a:lnTo>
                  <a:pt x="4225457" y="674610"/>
                </a:lnTo>
                <a:lnTo>
                  <a:pt x="4289465" y="647845"/>
                </a:lnTo>
                <a:lnTo>
                  <a:pt x="4673608" y="500017"/>
                </a:lnTo>
                <a:lnTo>
                  <a:pt x="4737616" y="476967"/>
                </a:lnTo>
                <a:lnTo>
                  <a:pt x="5185767" y="324091"/>
                </a:lnTo>
                <a:lnTo>
                  <a:pt x="5249870" y="303898"/>
                </a:lnTo>
                <a:lnTo>
                  <a:pt x="5762030" y="152736"/>
                </a:lnTo>
                <a:lnTo>
                  <a:pt x="5826037" y="134638"/>
                </a:lnTo>
                <a:lnTo>
                  <a:pt x="6274189" y="1614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54A24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76A2BB-3493-CD41-BBFB-941A00A15B81}"/>
              </a:ext>
            </a:extLst>
          </p:cNvPr>
          <p:cNvSpPr/>
          <p:nvPr/>
        </p:nvSpPr>
        <p:spPr>
          <a:xfrm>
            <a:off x="3091626" y="2208849"/>
            <a:ext cx="6338125" cy="3918299"/>
          </a:xfrm>
          <a:custGeom>
            <a:avLst/>
            <a:gdLst>
              <a:gd name="connsiteX0" fmla="*/ 71 w 6338125"/>
              <a:gd name="connsiteY0" fmla="*/ 3918350 h 3918299"/>
              <a:gd name="connsiteX1" fmla="*/ 1728668 w 6338125"/>
              <a:gd name="connsiteY1" fmla="*/ 2431973 h 3918299"/>
              <a:gd name="connsiteX2" fmla="*/ 1792676 w 6338125"/>
              <a:gd name="connsiteY2" fmla="*/ 2380348 h 3918299"/>
              <a:gd name="connsiteX3" fmla="*/ 2752987 w 6338125"/>
              <a:gd name="connsiteY3" fmla="*/ 1612633 h 3918299"/>
              <a:gd name="connsiteX4" fmla="*/ 2816995 w 6338125"/>
              <a:gd name="connsiteY4" fmla="*/ 1564341 h 3918299"/>
              <a:gd name="connsiteX5" fmla="*/ 3137130 w 6338125"/>
              <a:gd name="connsiteY5" fmla="*/ 1330883 h 3918299"/>
              <a:gd name="connsiteX6" fmla="*/ 3201138 w 6338125"/>
              <a:gd name="connsiteY6" fmla="*/ 1287163 h 3918299"/>
              <a:gd name="connsiteX7" fmla="*/ 3521273 w 6338125"/>
              <a:gd name="connsiteY7" fmla="*/ 1079614 h 3918299"/>
              <a:gd name="connsiteX8" fmla="*/ 3585281 w 6338125"/>
              <a:gd name="connsiteY8" fmla="*/ 1039704 h 3918299"/>
              <a:gd name="connsiteX9" fmla="*/ 3841313 w 6338125"/>
              <a:gd name="connsiteY9" fmla="*/ 894257 h 3918299"/>
              <a:gd name="connsiteX10" fmla="*/ 3905416 w 6338125"/>
              <a:gd name="connsiteY10" fmla="*/ 859872 h 3918299"/>
              <a:gd name="connsiteX11" fmla="*/ 4097440 w 6338125"/>
              <a:gd name="connsiteY11" fmla="*/ 770622 h 3918299"/>
              <a:gd name="connsiteX12" fmla="*/ 4161448 w 6338125"/>
              <a:gd name="connsiteY12" fmla="*/ 743667 h 3918299"/>
              <a:gd name="connsiteX13" fmla="*/ 4673608 w 6338125"/>
              <a:gd name="connsiteY13" fmla="*/ 538498 h 3918299"/>
              <a:gd name="connsiteX14" fmla="*/ 4737616 w 6338125"/>
              <a:gd name="connsiteY14" fmla="*/ 515353 h 3918299"/>
              <a:gd name="connsiteX15" fmla="*/ 5505902 w 6338125"/>
              <a:gd name="connsiteY15" fmla="*/ 245414 h 3918299"/>
              <a:gd name="connsiteX16" fmla="*/ 5569911 w 6338125"/>
              <a:gd name="connsiteY16" fmla="*/ 225697 h 3918299"/>
              <a:gd name="connsiteX17" fmla="*/ 6082069 w 6338125"/>
              <a:gd name="connsiteY17" fmla="*/ 74440 h 3918299"/>
              <a:gd name="connsiteX18" fmla="*/ 6146173 w 6338125"/>
              <a:gd name="connsiteY18" fmla="*/ 55867 h 3918299"/>
              <a:gd name="connsiteX19" fmla="*/ 6338197 w 6338125"/>
              <a:gd name="connsiteY19" fmla="*/ 50 h 391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38125" h="3918299">
                <a:moveTo>
                  <a:pt x="71" y="3918350"/>
                </a:moveTo>
                <a:lnTo>
                  <a:pt x="1728668" y="2431973"/>
                </a:lnTo>
                <a:lnTo>
                  <a:pt x="1792676" y="2380348"/>
                </a:lnTo>
                <a:lnTo>
                  <a:pt x="2752987" y="1612633"/>
                </a:lnTo>
                <a:lnTo>
                  <a:pt x="2816995" y="1564341"/>
                </a:lnTo>
                <a:lnTo>
                  <a:pt x="3137130" y="1330883"/>
                </a:lnTo>
                <a:lnTo>
                  <a:pt x="3201138" y="1287163"/>
                </a:lnTo>
                <a:lnTo>
                  <a:pt x="3521273" y="1079614"/>
                </a:lnTo>
                <a:lnTo>
                  <a:pt x="3585281" y="1039704"/>
                </a:lnTo>
                <a:lnTo>
                  <a:pt x="3841313" y="894257"/>
                </a:lnTo>
                <a:lnTo>
                  <a:pt x="3905416" y="859872"/>
                </a:lnTo>
                <a:lnTo>
                  <a:pt x="4097440" y="770622"/>
                </a:lnTo>
                <a:lnTo>
                  <a:pt x="4161448" y="743667"/>
                </a:lnTo>
                <a:lnTo>
                  <a:pt x="4673608" y="538498"/>
                </a:lnTo>
                <a:lnTo>
                  <a:pt x="4737616" y="515353"/>
                </a:lnTo>
                <a:lnTo>
                  <a:pt x="5505902" y="245414"/>
                </a:lnTo>
                <a:lnTo>
                  <a:pt x="5569911" y="225697"/>
                </a:lnTo>
                <a:lnTo>
                  <a:pt x="6082069" y="74440"/>
                </a:lnTo>
                <a:lnTo>
                  <a:pt x="6146173" y="5586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ECA3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7D533-BE09-FA49-BF30-7D889CE16EA2}"/>
              </a:ext>
            </a:extLst>
          </p:cNvPr>
          <p:cNvSpPr/>
          <p:nvPr/>
        </p:nvSpPr>
        <p:spPr>
          <a:xfrm>
            <a:off x="3091626" y="2095404"/>
            <a:ext cx="6338125" cy="4031742"/>
          </a:xfrm>
          <a:custGeom>
            <a:avLst/>
            <a:gdLst>
              <a:gd name="connsiteX0" fmla="*/ 71 w 6338125"/>
              <a:gd name="connsiteY0" fmla="*/ 4031792 h 4031742"/>
              <a:gd name="connsiteX1" fmla="*/ 2368843 w 6338125"/>
              <a:gd name="connsiteY1" fmla="*/ 1990870 h 4031742"/>
              <a:gd name="connsiteX2" fmla="*/ 2432851 w 6338125"/>
              <a:gd name="connsiteY2" fmla="*/ 1943341 h 4031742"/>
              <a:gd name="connsiteX3" fmla="*/ 3393162 w 6338125"/>
              <a:gd name="connsiteY3" fmla="*/ 1236681 h 4031742"/>
              <a:gd name="connsiteX4" fmla="*/ 3457265 w 6338125"/>
              <a:gd name="connsiteY4" fmla="*/ 1195628 h 4031742"/>
              <a:gd name="connsiteX5" fmla="*/ 3713297 w 6338125"/>
              <a:gd name="connsiteY5" fmla="*/ 1036275 h 4031742"/>
              <a:gd name="connsiteX6" fmla="*/ 3777305 w 6338125"/>
              <a:gd name="connsiteY6" fmla="*/ 1002270 h 4031742"/>
              <a:gd name="connsiteX7" fmla="*/ 4353568 w 6338125"/>
              <a:gd name="connsiteY7" fmla="*/ 699280 h 4031742"/>
              <a:gd name="connsiteX8" fmla="*/ 4417576 w 6338125"/>
              <a:gd name="connsiteY8" fmla="*/ 671753 h 4031742"/>
              <a:gd name="connsiteX9" fmla="*/ 5185767 w 6338125"/>
              <a:gd name="connsiteY9" fmla="*/ 345807 h 4031742"/>
              <a:gd name="connsiteX10" fmla="*/ 5249870 w 6338125"/>
              <a:gd name="connsiteY10" fmla="*/ 324090 h 4031742"/>
              <a:gd name="connsiteX11" fmla="*/ 5762030 w 6338125"/>
              <a:gd name="connsiteY11" fmla="*/ 154164 h 4031742"/>
              <a:gd name="connsiteX12" fmla="*/ 5826037 w 6338125"/>
              <a:gd name="connsiteY12" fmla="*/ 137019 h 4031742"/>
              <a:gd name="connsiteX13" fmla="*/ 6338197 w 6338125"/>
              <a:gd name="connsiteY13" fmla="*/ 50 h 403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125" h="4031742">
                <a:moveTo>
                  <a:pt x="71" y="4031792"/>
                </a:moveTo>
                <a:lnTo>
                  <a:pt x="2368843" y="1990870"/>
                </a:lnTo>
                <a:lnTo>
                  <a:pt x="2432851" y="1943341"/>
                </a:lnTo>
                <a:lnTo>
                  <a:pt x="3393162" y="1236681"/>
                </a:lnTo>
                <a:lnTo>
                  <a:pt x="3457265" y="1195628"/>
                </a:lnTo>
                <a:lnTo>
                  <a:pt x="3713297" y="1036275"/>
                </a:lnTo>
                <a:lnTo>
                  <a:pt x="3777305" y="1002270"/>
                </a:lnTo>
                <a:lnTo>
                  <a:pt x="4353568" y="699280"/>
                </a:lnTo>
                <a:lnTo>
                  <a:pt x="4417576" y="671753"/>
                </a:lnTo>
                <a:lnTo>
                  <a:pt x="5185767" y="345807"/>
                </a:lnTo>
                <a:lnTo>
                  <a:pt x="5249870" y="324090"/>
                </a:lnTo>
                <a:lnTo>
                  <a:pt x="5762030" y="154164"/>
                </a:lnTo>
                <a:lnTo>
                  <a:pt x="5826037" y="137019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B279A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70B472-C223-DB48-A4DC-C1AF334D0AF0}"/>
              </a:ext>
            </a:extLst>
          </p:cNvPr>
          <p:cNvSpPr/>
          <p:nvPr/>
        </p:nvSpPr>
        <p:spPr>
          <a:xfrm>
            <a:off x="3091626" y="654655"/>
            <a:ext cx="6338125" cy="5472493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4CA3105-2124-994C-AD58-FA89DA71E391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014101-8867-434D-992A-6CA4BDE65836}"/>
              </a:ext>
            </a:extLst>
          </p:cNvPr>
          <p:cNvSpPr/>
          <p:nvPr/>
        </p:nvSpPr>
        <p:spPr>
          <a:xfrm>
            <a:off x="2952752" y="476252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DFE227C-B853-DD4B-AEDB-7E385B02FCB1}"/>
              </a:ext>
            </a:extLst>
          </p:cNvPr>
          <p:cNvGrpSpPr/>
          <p:nvPr/>
        </p:nvGrpSpPr>
        <p:grpSpPr>
          <a:xfrm>
            <a:off x="2827593" y="6220587"/>
            <a:ext cx="6745115" cy="311624"/>
            <a:chOff x="2818447" y="6193155"/>
            <a:chExt cx="6745115" cy="31162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D2B7C-8D3D-BF41-A04F-96E6B6FC85EC}"/>
                </a:ext>
              </a:extLst>
            </p:cNvPr>
            <p:cNvSpPr txBox="1"/>
            <p:nvPr/>
          </p:nvSpPr>
          <p:spPr>
            <a:xfrm>
              <a:off x="281844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5FBFDF-04D3-584B-9E89-2BAF00CE4F96}"/>
                </a:ext>
              </a:extLst>
            </p:cNvPr>
            <p:cNvSpPr txBox="1"/>
            <p:nvPr/>
          </p:nvSpPr>
          <p:spPr>
            <a:xfrm>
              <a:off x="411194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9F02B-6D9D-0647-9FC2-C9F7FFBBF726}"/>
                </a:ext>
              </a:extLst>
            </p:cNvPr>
            <p:cNvSpPr txBox="1"/>
            <p:nvPr/>
          </p:nvSpPr>
          <p:spPr>
            <a:xfrm>
              <a:off x="540543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4F2FC-4642-E146-BF3C-A859A5B385BA}"/>
                </a:ext>
              </a:extLst>
            </p:cNvPr>
            <p:cNvSpPr txBox="1"/>
            <p:nvPr/>
          </p:nvSpPr>
          <p:spPr>
            <a:xfrm>
              <a:off x="669893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1D5A4-BB70-EC4A-B481-0B03FD77B7FA}"/>
                </a:ext>
              </a:extLst>
            </p:cNvPr>
            <p:cNvSpPr txBox="1"/>
            <p:nvPr/>
          </p:nvSpPr>
          <p:spPr>
            <a:xfrm>
              <a:off x="799242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85798F-9780-1648-9AB2-3680A17F6526}"/>
                </a:ext>
              </a:extLst>
            </p:cNvPr>
            <p:cNvSpPr txBox="1"/>
            <p:nvPr/>
          </p:nvSpPr>
          <p:spPr>
            <a:xfrm>
              <a:off x="928592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0CB44D1B-D0C3-E440-99CB-B930F9CC11D3}"/>
              </a:ext>
            </a:extLst>
          </p:cNvPr>
          <p:cNvGrpSpPr/>
          <p:nvPr/>
        </p:nvGrpSpPr>
        <p:grpSpPr>
          <a:xfrm>
            <a:off x="2606042" y="606649"/>
            <a:ext cx="382415" cy="5770973"/>
            <a:chOff x="2606040" y="606647"/>
            <a:chExt cx="382415" cy="5770973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103709-9CC1-0C4A-9DEF-E89A694BD34C}"/>
                </a:ext>
              </a:extLst>
            </p:cNvPr>
            <p:cNvSpPr txBox="1"/>
            <p:nvPr/>
          </p:nvSpPr>
          <p:spPr>
            <a:xfrm>
              <a:off x="2710815" y="606599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CCBE4-D3B4-1244-A0C7-E7CCC8FF2E06}"/>
                </a:ext>
              </a:extLst>
            </p:cNvPr>
            <p:cNvSpPr txBox="1"/>
            <p:nvPr/>
          </p:nvSpPr>
          <p:spPr>
            <a:xfrm>
              <a:off x="2606040" y="54594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B09AA9-66D7-AB46-A6D0-1FBD5815E190}"/>
                </a:ext>
              </a:extLst>
            </p:cNvPr>
            <p:cNvSpPr txBox="1"/>
            <p:nvPr/>
          </p:nvSpPr>
          <p:spPr>
            <a:xfrm>
              <a:off x="2606040" y="485279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D154AD-A716-334C-9809-4A7DDA4F2091}"/>
                </a:ext>
              </a:extLst>
            </p:cNvPr>
            <p:cNvSpPr txBox="1"/>
            <p:nvPr/>
          </p:nvSpPr>
          <p:spPr>
            <a:xfrm>
              <a:off x="2606040" y="42462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B04AED-7352-CC4E-9E8F-6A8396507408}"/>
                </a:ext>
              </a:extLst>
            </p:cNvPr>
            <p:cNvSpPr txBox="1"/>
            <p:nvPr/>
          </p:nvSpPr>
          <p:spPr>
            <a:xfrm>
              <a:off x="2606040" y="3639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00CDB7-EF6B-CC47-BCFD-B4B3249C998D}"/>
                </a:ext>
              </a:extLst>
            </p:cNvPr>
            <p:cNvSpPr txBox="1"/>
            <p:nvPr/>
          </p:nvSpPr>
          <p:spPr>
            <a:xfrm>
              <a:off x="2606040" y="30330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F3DF27-253D-4C42-81B8-561F0C59D947}"/>
                </a:ext>
              </a:extLst>
            </p:cNvPr>
            <p:cNvSpPr txBox="1"/>
            <p:nvPr/>
          </p:nvSpPr>
          <p:spPr>
            <a:xfrm>
              <a:off x="2606040" y="242639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99C2E-07C9-BF4C-A83C-388196D4213B}"/>
                </a:ext>
              </a:extLst>
            </p:cNvPr>
            <p:cNvSpPr txBox="1"/>
            <p:nvPr/>
          </p:nvSpPr>
          <p:spPr>
            <a:xfrm>
              <a:off x="2606040" y="18198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7FFDA-00C9-3F49-B635-CC4AB680446E}"/>
                </a:ext>
              </a:extLst>
            </p:cNvPr>
            <p:cNvSpPr txBox="1"/>
            <p:nvPr/>
          </p:nvSpPr>
          <p:spPr>
            <a:xfrm>
              <a:off x="2606040" y="121329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215CBB-2BAB-6E4B-B94B-0F2969174A9F}"/>
                </a:ext>
              </a:extLst>
            </p:cNvPr>
            <p:cNvSpPr txBox="1"/>
            <p:nvPr/>
          </p:nvSpPr>
          <p:spPr>
            <a:xfrm>
              <a:off x="2606040" y="60664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F86C342-8B97-9542-A225-CC19A9F7AA74}"/>
              </a:ext>
            </a:extLst>
          </p:cNvPr>
          <p:cNvSpPr txBox="1"/>
          <p:nvPr/>
        </p:nvSpPr>
        <p:spPr>
          <a:xfrm>
            <a:off x="5423537" y="6479857"/>
            <a:ext cx="139685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9B0132-C753-B44C-B112-33978B230F06}"/>
              </a:ext>
            </a:extLst>
          </p:cNvPr>
          <p:cNvSpPr txBox="1"/>
          <p:nvPr/>
        </p:nvSpPr>
        <p:spPr>
          <a:xfrm rot="16200000">
            <a:off x="1483900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9778D423-D6BA-AB4F-AE4B-3FFA070568A5}"/>
              </a:ext>
            </a:extLst>
          </p:cNvPr>
          <p:cNvSpPr/>
          <p:nvPr/>
        </p:nvSpPr>
        <p:spPr>
          <a:xfrm rot="5400000">
            <a:off x="3415291" y="172981"/>
            <a:ext cx="5604876" cy="652691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A7BA5C-0F96-4143-B6FB-E98FF51689BA}"/>
              </a:ext>
            </a:extLst>
          </p:cNvPr>
          <p:cNvSpPr txBox="1"/>
          <p:nvPr/>
        </p:nvSpPr>
        <p:spPr>
          <a:xfrm>
            <a:off x="9456926" y="45271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</a:rPr>
              <a:t>5 min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0D4CFD-2996-9C46-BEB6-C43AA69EDA50}"/>
              </a:ext>
            </a:extLst>
          </p:cNvPr>
          <p:cNvSpPr txBox="1"/>
          <p:nvPr/>
        </p:nvSpPr>
        <p:spPr>
          <a:xfrm>
            <a:off x="9422646" y="42876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</a:rPr>
              <a:t>15 min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4CA6EA-D5B0-5540-8378-F1D771FAEC6B}"/>
              </a:ext>
            </a:extLst>
          </p:cNvPr>
          <p:cNvSpPr txBox="1"/>
          <p:nvPr/>
        </p:nvSpPr>
        <p:spPr>
          <a:xfrm>
            <a:off x="9431789" y="40606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55756"/>
                </a:solidFill>
              </a:rPr>
              <a:t>30 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E3D25-A50A-8D44-8C45-3D007A38A958}"/>
              </a:ext>
            </a:extLst>
          </p:cNvPr>
          <p:cNvSpPr txBox="1"/>
          <p:nvPr/>
        </p:nvSpPr>
        <p:spPr>
          <a:xfrm>
            <a:off x="9427846" y="382117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2B7B3"/>
                </a:solidFill>
              </a:rPr>
              <a:t>60 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6734B-03D8-F841-AFE6-CC8BF873D0D9}"/>
              </a:ext>
            </a:extLst>
          </p:cNvPr>
          <p:cNvSpPr txBox="1"/>
          <p:nvPr/>
        </p:nvSpPr>
        <p:spPr>
          <a:xfrm>
            <a:off x="9420609" y="2318313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3A24B"/>
                </a:solidFill>
              </a:rPr>
              <a:t>1 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FFF5E-ED61-7B4F-B49F-6E1E5DA87346}"/>
              </a:ext>
            </a:extLst>
          </p:cNvPr>
          <p:cNvSpPr txBox="1"/>
          <p:nvPr/>
        </p:nvSpPr>
        <p:spPr>
          <a:xfrm>
            <a:off x="9439864" y="2090377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CA3B"/>
                </a:solidFill>
              </a:rPr>
              <a:t>1 week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9D13-4642-E448-B683-2127ACFC5847}"/>
              </a:ext>
            </a:extLst>
          </p:cNvPr>
          <p:cNvSpPr txBox="1"/>
          <p:nvPr/>
        </p:nvSpPr>
        <p:spPr>
          <a:xfrm>
            <a:off x="9423686" y="18635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79A2"/>
                </a:solidFill>
              </a:rPr>
              <a:t>1 month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C09860-F9A3-7B4D-B441-9FFD97316B84}"/>
              </a:ext>
            </a:extLst>
          </p:cNvPr>
          <p:cNvSpPr txBox="1"/>
          <p:nvPr/>
        </p:nvSpPr>
        <p:spPr>
          <a:xfrm>
            <a:off x="9406926" y="387031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E76E7F3-E542-2B48-92B4-ADFF89730A90}"/>
              </a:ext>
            </a:extLst>
          </p:cNvPr>
          <p:cNvCxnSpPr>
            <a:cxnSpLocks/>
          </p:cNvCxnSpPr>
          <p:nvPr/>
        </p:nvCxnSpPr>
        <p:spPr>
          <a:xfrm>
            <a:off x="9411256" y="2523250"/>
            <a:ext cx="0" cy="1854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945729-C497-2A4B-841B-91C021EB380A}"/>
              </a:ext>
            </a:extLst>
          </p:cNvPr>
          <p:cNvSpPr txBox="1"/>
          <p:nvPr/>
        </p:nvSpPr>
        <p:spPr>
          <a:xfrm>
            <a:off x="3571436" y="3395463"/>
            <a:ext cx="165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Diurnal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value gap </a:t>
            </a:r>
          </a:p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(31%)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3EFB04-7E24-4948-9F16-C9F286F077F4}"/>
              </a:ext>
            </a:extLst>
          </p:cNvPr>
          <p:cNvCxnSpPr>
            <a:cxnSpLocks/>
          </p:cNvCxnSpPr>
          <p:nvPr/>
        </p:nvCxnSpPr>
        <p:spPr>
          <a:xfrm>
            <a:off x="9416451" y="756365"/>
            <a:ext cx="0" cy="1293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8BE56-95F4-7B45-AD17-B20F0933F627}"/>
              </a:ext>
            </a:extLst>
          </p:cNvPr>
          <p:cNvSpPr txBox="1"/>
          <p:nvPr/>
        </p:nvSpPr>
        <p:spPr>
          <a:xfrm>
            <a:off x="5606676" y="975033"/>
            <a:ext cx="160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(26%)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6EBCC5-23B2-594F-8FE5-79F8B32C0F75}"/>
              </a:ext>
            </a:extLst>
          </p:cNvPr>
          <p:cNvCxnSpPr>
            <a:cxnSpLocks/>
          </p:cNvCxnSpPr>
          <p:nvPr/>
        </p:nvCxnSpPr>
        <p:spPr>
          <a:xfrm>
            <a:off x="9406928" y="2232837"/>
            <a:ext cx="0" cy="2508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577E-7F00-A542-B009-DDF98838E983}"/>
              </a:ext>
            </a:extLst>
          </p:cNvPr>
          <p:cNvSpPr txBox="1"/>
          <p:nvPr/>
        </p:nvSpPr>
        <p:spPr>
          <a:xfrm>
            <a:off x="4710115" y="1925038"/>
            <a:ext cx="1607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Weekly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(5%)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060B47-9F16-4D4D-8A4C-504354D66F0F}"/>
              </a:ext>
            </a:extLst>
          </p:cNvPr>
          <p:cNvCxnSpPr>
            <a:cxnSpLocks/>
          </p:cNvCxnSpPr>
          <p:nvPr/>
        </p:nvCxnSpPr>
        <p:spPr>
          <a:xfrm flipH="1">
            <a:off x="4572002" y="3811052"/>
            <a:ext cx="471273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34B801A-B7F5-6849-9ADC-D96B795F8BAE}"/>
              </a:ext>
            </a:extLst>
          </p:cNvPr>
          <p:cNvCxnSpPr>
            <a:cxnSpLocks/>
          </p:cNvCxnSpPr>
          <p:nvPr/>
        </p:nvCxnSpPr>
        <p:spPr>
          <a:xfrm flipH="1">
            <a:off x="5692221" y="2359508"/>
            <a:ext cx="359251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CA86CB-CAD5-B04D-809D-1DB9375308F4}"/>
              </a:ext>
            </a:extLst>
          </p:cNvPr>
          <p:cNvCxnSpPr>
            <a:cxnSpLocks/>
          </p:cNvCxnSpPr>
          <p:nvPr/>
        </p:nvCxnSpPr>
        <p:spPr>
          <a:xfrm flipH="1">
            <a:off x="6616931" y="1395698"/>
            <a:ext cx="266780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local energy communities (in our opinion) ?</a:t>
            </a:r>
          </a:p>
        </p:txBody>
      </p:sp>
    </p:spTree>
    <p:extLst>
      <p:ext uri="{BB962C8B-B14F-4D97-AF65-F5344CB8AC3E}">
        <p14:creationId xmlns:p14="http://schemas.microsoft.com/office/powerpoint/2010/main" val="147591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How to include storage ?</a:t>
            </a:r>
          </a:p>
        </p:txBody>
      </p:sp>
    </p:spTree>
    <p:extLst>
      <p:ext uri="{BB962C8B-B14F-4D97-AF65-F5344CB8AC3E}">
        <p14:creationId xmlns:p14="http://schemas.microsoft.com/office/powerpoint/2010/main" val="1730717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D1EFDC2-4F34-AB4E-9325-53C06E62B1BF}"/>
              </a:ext>
            </a:extLst>
          </p:cNvPr>
          <p:cNvGrpSpPr/>
          <p:nvPr/>
        </p:nvGrpSpPr>
        <p:grpSpPr>
          <a:xfrm>
            <a:off x="5917481" y="-169913"/>
            <a:ext cx="4936944" cy="3242821"/>
            <a:chOff x="1795176" y="571500"/>
            <a:chExt cx="8200359" cy="5386388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FFB3DA0-5A40-AC42-9F6D-80C6D9405F69}"/>
                </a:ext>
              </a:extLst>
            </p:cNvPr>
            <p:cNvSpPr/>
            <p:nvPr/>
          </p:nvSpPr>
          <p:spPr>
            <a:xfrm>
              <a:off x="1795176" y="885794"/>
              <a:ext cx="8200359" cy="5072094"/>
            </a:xfrm>
            <a:custGeom>
              <a:avLst/>
              <a:gdLst>
                <a:gd name="connsiteX0" fmla="*/ 0 w 8572500"/>
                <a:gd name="connsiteY0" fmla="*/ 0 h 5715000"/>
                <a:gd name="connsiteX1" fmla="*/ 8572500 w 8572500"/>
                <a:gd name="connsiteY1" fmla="*/ 0 h 5715000"/>
                <a:gd name="connsiteX2" fmla="*/ 8572500 w 8572500"/>
                <a:gd name="connsiteY2" fmla="*/ 5715000 h 5715000"/>
                <a:gd name="connsiteX3" fmla="*/ 0 w 8572500"/>
                <a:gd name="connsiteY3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0" h="5715000">
                  <a:moveTo>
                    <a:pt x="0" y="0"/>
                  </a:moveTo>
                  <a:lnTo>
                    <a:pt x="8572500" y="0"/>
                  </a:lnTo>
                  <a:lnTo>
                    <a:pt x="8572500" y="5715000"/>
                  </a:lnTo>
                  <a:lnTo>
                    <a:pt x="0" y="5715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EFA3E1CC-E7E9-AC4C-8181-1D5EFECD2C65}"/>
                </a:ext>
              </a:extLst>
            </p:cNvPr>
            <p:cNvGrpSpPr/>
            <p:nvPr/>
          </p:nvGrpSpPr>
          <p:grpSpPr>
            <a:xfrm>
              <a:off x="2447925" y="1047750"/>
              <a:ext cx="7458075" cy="4381500"/>
              <a:chOff x="2447925" y="1047750"/>
              <a:chExt cx="7458075" cy="4381500"/>
            </a:xfrm>
            <a:solidFill>
              <a:srgbClr val="000000"/>
            </a:solidFill>
          </p:grpSpPr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D23F6734-D755-9942-AB03-9502C7E2624C}"/>
                  </a:ext>
                </a:extLst>
              </p:cNvPr>
              <p:cNvGrpSpPr/>
              <p:nvPr/>
            </p:nvGrpSpPr>
            <p:grpSpPr>
              <a:xfrm>
                <a:off x="3383470" y="1047750"/>
                <a:ext cx="5612987" cy="4381500"/>
                <a:chOff x="3383470" y="1047750"/>
                <a:chExt cx="5612987" cy="4381500"/>
              </a:xfrm>
              <a:solidFill>
                <a:srgbClr val="000000"/>
              </a:solidFill>
            </p:grpSpPr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D4FF927B-D7CC-3744-A69B-A35A907F2B35}"/>
                    </a:ext>
                  </a:extLst>
                </p:cNvPr>
                <p:cNvSpPr/>
                <p:nvPr/>
              </p:nvSpPr>
              <p:spPr>
                <a:xfrm>
                  <a:off x="3383470" y="1047750"/>
                  <a:ext cx="9525" cy="4381500"/>
                </a:xfrm>
                <a:custGeom>
                  <a:avLst/>
                  <a:gdLst>
                    <a:gd name="connsiteX0" fmla="*/ 165 w 9525"/>
                    <a:gd name="connsiteY0" fmla="*/ 0 h 4381500"/>
                    <a:gd name="connsiteX1" fmla="*/ 16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65" y="0"/>
                      </a:moveTo>
                      <a:lnTo>
                        <a:pt x="16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2E760ACD-E3B5-1C48-8890-C47216862DDF}"/>
                    </a:ext>
                  </a:extLst>
                </p:cNvPr>
                <p:cNvSpPr/>
                <p:nvPr/>
              </p:nvSpPr>
              <p:spPr>
                <a:xfrm>
                  <a:off x="4318920" y="1047750"/>
                  <a:ext cx="9525" cy="4381500"/>
                </a:xfrm>
                <a:custGeom>
                  <a:avLst/>
                  <a:gdLst>
                    <a:gd name="connsiteX0" fmla="*/ 263 w 9525"/>
                    <a:gd name="connsiteY0" fmla="*/ 0 h 4381500"/>
                    <a:gd name="connsiteX1" fmla="*/ 26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63" y="0"/>
                      </a:moveTo>
                      <a:lnTo>
                        <a:pt x="26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80C936F3-5EC4-E745-832F-CFBC01C8E566}"/>
                    </a:ext>
                  </a:extLst>
                </p:cNvPr>
                <p:cNvSpPr/>
                <p:nvPr/>
              </p:nvSpPr>
              <p:spPr>
                <a:xfrm>
                  <a:off x="5254466" y="1047750"/>
                  <a:ext cx="9525" cy="4381500"/>
                </a:xfrm>
                <a:custGeom>
                  <a:avLst/>
                  <a:gdLst>
                    <a:gd name="connsiteX0" fmla="*/ 362 w 9525"/>
                    <a:gd name="connsiteY0" fmla="*/ 0 h 4381500"/>
                    <a:gd name="connsiteX1" fmla="*/ 362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62" y="0"/>
                      </a:moveTo>
                      <a:lnTo>
                        <a:pt x="362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24131690-E8F1-4A44-96DF-C634BDAD319A}"/>
                    </a:ext>
                  </a:extLst>
                </p:cNvPr>
                <p:cNvSpPr/>
                <p:nvPr/>
              </p:nvSpPr>
              <p:spPr>
                <a:xfrm>
                  <a:off x="6189916" y="1047750"/>
                  <a:ext cx="9525" cy="4381500"/>
                </a:xfrm>
                <a:custGeom>
                  <a:avLst/>
                  <a:gdLst>
                    <a:gd name="connsiteX0" fmla="*/ 460 w 9525"/>
                    <a:gd name="connsiteY0" fmla="*/ 0 h 4381500"/>
                    <a:gd name="connsiteX1" fmla="*/ 460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60" y="0"/>
                      </a:moveTo>
                      <a:lnTo>
                        <a:pt x="460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1E4DC571-6B58-DE48-904F-FAB18FBD1388}"/>
                    </a:ext>
                  </a:extLst>
                </p:cNvPr>
                <p:cNvSpPr/>
                <p:nvPr/>
              </p:nvSpPr>
              <p:spPr>
                <a:xfrm>
                  <a:off x="7125461" y="1047750"/>
                  <a:ext cx="9525" cy="4381500"/>
                </a:xfrm>
                <a:custGeom>
                  <a:avLst/>
                  <a:gdLst>
                    <a:gd name="connsiteX0" fmla="*/ 558 w 9525"/>
                    <a:gd name="connsiteY0" fmla="*/ 0 h 4381500"/>
                    <a:gd name="connsiteX1" fmla="*/ 558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8" y="0"/>
                      </a:moveTo>
                      <a:lnTo>
                        <a:pt x="558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6B06832-1543-4C44-8820-102D769A21E7}"/>
                    </a:ext>
                  </a:extLst>
                </p:cNvPr>
                <p:cNvSpPr/>
                <p:nvPr/>
              </p:nvSpPr>
              <p:spPr>
                <a:xfrm>
                  <a:off x="8061007" y="1047750"/>
                  <a:ext cx="9525" cy="4381500"/>
                </a:xfrm>
                <a:custGeom>
                  <a:avLst/>
                  <a:gdLst>
                    <a:gd name="connsiteX0" fmla="*/ 656 w 9525"/>
                    <a:gd name="connsiteY0" fmla="*/ 0 h 4381500"/>
                    <a:gd name="connsiteX1" fmla="*/ 656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56" y="0"/>
                      </a:moveTo>
                      <a:lnTo>
                        <a:pt x="656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60534694-6EEA-F741-B71B-3A0465E54E69}"/>
                    </a:ext>
                  </a:extLst>
                </p:cNvPr>
                <p:cNvSpPr/>
                <p:nvPr/>
              </p:nvSpPr>
              <p:spPr>
                <a:xfrm>
                  <a:off x="8996457" y="1047750"/>
                  <a:ext cx="9525" cy="4381500"/>
                </a:xfrm>
                <a:custGeom>
                  <a:avLst/>
                  <a:gdLst>
                    <a:gd name="connsiteX0" fmla="*/ 755 w 9525"/>
                    <a:gd name="connsiteY0" fmla="*/ 0 h 4381500"/>
                    <a:gd name="connsiteX1" fmla="*/ 7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755" y="0"/>
                      </a:moveTo>
                      <a:lnTo>
                        <a:pt x="7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775690F1-F8A5-5D41-8CAD-EEA3A3C02FC7}"/>
                  </a:ext>
                </a:extLst>
              </p:cNvPr>
              <p:cNvGrpSpPr/>
              <p:nvPr/>
            </p:nvGrpSpPr>
            <p:grpSpPr>
              <a:xfrm>
                <a:off x="2447925" y="1122616"/>
                <a:ext cx="7458075" cy="2995898"/>
                <a:chOff x="2447925" y="1122616"/>
                <a:chExt cx="7458075" cy="2995898"/>
              </a:xfrm>
              <a:solidFill>
                <a:srgbClr val="000000"/>
              </a:solidFill>
            </p:grpSpPr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E62B575A-1901-644B-A3CD-22910E5D7499}"/>
                    </a:ext>
                  </a:extLst>
                </p:cNvPr>
                <p:cNvSpPr/>
                <p:nvPr/>
              </p:nvSpPr>
              <p:spPr>
                <a:xfrm>
                  <a:off x="2447925" y="411851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372 h 9525"/>
                    <a:gd name="connsiteX1" fmla="*/ 7458075 w 7458075"/>
                    <a:gd name="connsiteY1" fmla="*/ 37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372"/>
                      </a:moveTo>
                      <a:lnTo>
                        <a:pt x="7458075" y="372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68D6DBB7-9873-5E45-81F3-79C2A4BD20D0}"/>
                    </a:ext>
                  </a:extLst>
                </p:cNvPr>
                <p:cNvSpPr/>
                <p:nvPr/>
              </p:nvSpPr>
              <p:spPr>
                <a:xfrm>
                  <a:off x="2447925" y="336956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94 h 9525"/>
                    <a:gd name="connsiteX1" fmla="*/ 7458075 w 7458075"/>
                    <a:gd name="connsiteY1" fmla="*/ 29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94"/>
                      </a:moveTo>
                      <a:lnTo>
                        <a:pt x="7458075" y="29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929E839-08F5-3741-852F-AE2D8F2EA872}"/>
                    </a:ext>
                  </a:extLst>
                </p:cNvPr>
                <p:cNvSpPr/>
                <p:nvPr/>
              </p:nvSpPr>
              <p:spPr>
                <a:xfrm>
                  <a:off x="2447925" y="2620613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15 h 9525"/>
                    <a:gd name="connsiteX1" fmla="*/ 7458075 w 7458075"/>
                    <a:gd name="connsiteY1" fmla="*/ 21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15"/>
                      </a:moveTo>
                      <a:lnTo>
                        <a:pt x="7458075" y="21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B12E62B-7990-C246-8631-7A16C39E5470}"/>
                    </a:ext>
                  </a:extLst>
                </p:cNvPr>
                <p:cNvSpPr/>
                <p:nvPr/>
              </p:nvSpPr>
              <p:spPr>
                <a:xfrm>
                  <a:off x="2447925" y="1871662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137 h 9525"/>
                    <a:gd name="connsiteX1" fmla="*/ 7458075 w 7458075"/>
                    <a:gd name="connsiteY1" fmla="*/ 13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137"/>
                      </a:moveTo>
                      <a:lnTo>
                        <a:pt x="7458075" y="13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07E28433-2E86-2548-BBB2-FA205E0864CC}"/>
                    </a:ext>
                  </a:extLst>
                </p:cNvPr>
                <p:cNvSpPr/>
                <p:nvPr/>
              </p:nvSpPr>
              <p:spPr>
                <a:xfrm>
                  <a:off x="2447925" y="1122616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58 h 9525"/>
                    <a:gd name="connsiteX1" fmla="*/ 7458075 w 7458075"/>
                    <a:gd name="connsiteY1" fmla="*/ 5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58"/>
                      </a:moveTo>
                      <a:lnTo>
                        <a:pt x="7458075" y="5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C9DEDE8-6186-7040-B43F-5708F1B76C09}"/>
                </a:ext>
              </a:extLst>
            </p:cNvPr>
            <p:cNvSpPr/>
            <p:nvPr/>
          </p:nvSpPr>
          <p:spPr>
            <a:xfrm>
              <a:off x="2438398" y="3364801"/>
              <a:ext cx="7458076" cy="9524"/>
            </a:xfrm>
            <a:custGeom>
              <a:avLst/>
              <a:gdLst>
                <a:gd name="connsiteX0" fmla="*/ 0 w 7458075"/>
                <a:gd name="connsiteY0" fmla="*/ 451 h 9525"/>
                <a:gd name="connsiteX1" fmla="*/ 7458075 w 7458075"/>
                <a:gd name="connsiteY1" fmla="*/ 4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8075" h="9525">
                  <a:moveTo>
                    <a:pt x="0" y="451"/>
                  </a:moveTo>
                  <a:lnTo>
                    <a:pt x="7458075" y="451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01D7925-4B4D-8541-A6D6-5F9CC2C13FF7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8B7FA13-40E0-C04A-B235-620D9125E560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91B614-2904-724C-9910-78EFAAAFEB76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41F3632-22A0-DA4D-B837-1CD4B01B104F}"/>
                </a:ext>
              </a:extLst>
            </p:cNvPr>
            <p:cNvSpPr/>
            <p:nvPr/>
          </p:nvSpPr>
          <p:spPr>
            <a:xfrm>
              <a:off x="2438400" y="1047750"/>
              <a:ext cx="9525" cy="4381500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7" name="Graphic 2">
              <a:extLst>
                <a:ext uri="{FF2B5EF4-FFF2-40B4-BE49-F238E27FC236}">
                  <a16:creationId xmlns:a16="http://schemas.microsoft.com/office/drawing/2014/main" id="{9DEA8F17-E10C-E044-A15C-EF5CA9FD2C14}"/>
                </a:ext>
              </a:extLst>
            </p:cNvPr>
            <p:cNvGrpSpPr/>
            <p:nvPr/>
          </p:nvGrpSpPr>
          <p:grpSpPr>
            <a:xfrm>
              <a:off x="2123122" y="5383530"/>
              <a:ext cx="6488417" cy="517614"/>
              <a:chOff x="2123122" y="5383530"/>
              <a:chExt cx="6488417" cy="517614"/>
            </a:xfrm>
            <a:solidFill>
              <a:srgbClr val="2A3F5F"/>
            </a:solidFill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0E64CA-AAA9-2944-BF74-58C73ED7C71D}"/>
                  </a:ext>
                </a:extLst>
              </p:cNvPr>
              <p:cNvSpPr txBox="1"/>
              <p:nvPr/>
            </p:nvSpPr>
            <p:spPr>
              <a:xfrm>
                <a:off x="2123122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B6C36EB-0DCF-4E46-9BA4-F48AFBDA8D00}"/>
                  </a:ext>
                </a:extLst>
              </p:cNvPr>
              <p:cNvSpPr txBox="1"/>
              <p:nvPr/>
            </p:nvSpPr>
            <p:spPr>
              <a:xfrm>
                <a:off x="382187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06:00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888FBD-7E2A-EF4A-9526-70369EAEFB3D}"/>
                  </a:ext>
                </a:extLst>
              </p:cNvPr>
              <p:cNvSpPr txBox="1"/>
              <p:nvPr/>
            </p:nvSpPr>
            <p:spPr>
              <a:xfrm>
                <a:off x="566155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407164-40DE-DA47-B97D-95059C217146}"/>
                  </a:ext>
                </a:extLst>
              </p:cNvPr>
              <p:cNvSpPr txBox="1"/>
              <p:nvPr/>
            </p:nvSpPr>
            <p:spPr>
              <a:xfrm>
                <a:off x="7532646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18:00</a:t>
                </a:r>
              </a:p>
            </p:txBody>
          </p:sp>
        </p:grpSp>
        <p:grpSp>
          <p:nvGrpSpPr>
            <p:cNvPr id="108" name="Graphic 2">
              <a:extLst>
                <a:ext uri="{FF2B5EF4-FFF2-40B4-BE49-F238E27FC236}">
                  <a16:creationId xmlns:a16="http://schemas.microsoft.com/office/drawing/2014/main" id="{FF1C34E5-440F-D440-9DE7-C54E369F5BC6}"/>
                </a:ext>
              </a:extLst>
            </p:cNvPr>
            <p:cNvGrpSpPr/>
            <p:nvPr/>
          </p:nvGrpSpPr>
          <p:grpSpPr>
            <a:xfrm>
              <a:off x="1946672" y="871447"/>
              <a:ext cx="578323" cy="4233029"/>
              <a:chOff x="1946672" y="871447"/>
              <a:chExt cx="578323" cy="4233029"/>
            </a:xfrm>
            <a:solidFill>
              <a:srgbClr val="2A3F5F"/>
            </a:solidFill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4925F8-DBE7-BF4D-87DA-C837BE2F3775}"/>
                  </a:ext>
                </a:extLst>
              </p:cNvPr>
              <p:cNvSpPr txBox="1"/>
              <p:nvPr/>
            </p:nvSpPr>
            <p:spPr>
              <a:xfrm>
                <a:off x="1946672" y="4586863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CD48A0D-09B9-3748-86B4-58199C308ADB}"/>
                  </a:ext>
                </a:extLst>
              </p:cNvPr>
              <p:cNvSpPr txBox="1"/>
              <p:nvPr/>
            </p:nvSpPr>
            <p:spPr>
              <a:xfrm>
                <a:off x="1946674" y="3852628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BA1FBE-FED4-584E-8646-54AEBD9690A3}"/>
                  </a:ext>
                </a:extLst>
              </p:cNvPr>
              <p:cNvSpPr txBox="1"/>
              <p:nvPr/>
            </p:nvSpPr>
            <p:spPr>
              <a:xfrm>
                <a:off x="2039881" y="3118392"/>
                <a:ext cx="479804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7A6148-7CBC-F94F-AFB2-13B45AB32445}"/>
                  </a:ext>
                </a:extLst>
              </p:cNvPr>
              <p:cNvSpPr txBox="1"/>
              <p:nvPr/>
            </p:nvSpPr>
            <p:spPr>
              <a:xfrm>
                <a:off x="2039882" y="236944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DF7D36-AF4C-F24B-AD4A-7C2D148C0031}"/>
                  </a:ext>
                </a:extLst>
              </p:cNvPr>
              <p:cNvSpPr txBox="1"/>
              <p:nvPr/>
            </p:nvSpPr>
            <p:spPr>
              <a:xfrm>
                <a:off x="2039878" y="162049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3029A4-4652-BD46-9E41-52CD883DB242}"/>
                  </a:ext>
                </a:extLst>
              </p:cNvPr>
              <p:cNvSpPr txBox="1"/>
              <p:nvPr/>
            </p:nvSpPr>
            <p:spPr>
              <a:xfrm>
                <a:off x="2039878" y="871447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3</a:t>
                </a:r>
              </a:p>
            </p:txBody>
          </p:sp>
        </p:grpSp>
      </p:grpSp>
      <p:sp>
        <p:nvSpPr>
          <p:cNvPr id="134" name="Freeform 133">
            <a:extLst>
              <a:ext uri="{FF2B5EF4-FFF2-40B4-BE49-F238E27FC236}">
                <a16:creationId xmlns:a16="http://schemas.microsoft.com/office/drawing/2014/main" id="{05A841C9-9025-5D46-B574-0C48A260611E}"/>
              </a:ext>
            </a:extLst>
          </p:cNvPr>
          <p:cNvSpPr/>
          <p:nvPr/>
        </p:nvSpPr>
        <p:spPr>
          <a:xfrm>
            <a:off x="6306284" y="2410694"/>
            <a:ext cx="4490060" cy="5734"/>
          </a:xfrm>
          <a:custGeom>
            <a:avLst/>
            <a:gdLst>
              <a:gd name="connsiteX0" fmla="*/ 0 w 7458075"/>
              <a:gd name="connsiteY0" fmla="*/ 372 h 9525"/>
              <a:gd name="connsiteX1" fmla="*/ 7458075 w 7458075"/>
              <a:gd name="connsiteY1" fmla="*/ 3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372"/>
                </a:moveTo>
                <a:lnTo>
                  <a:pt x="7458075" y="372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CBD5B08-DF54-8A48-B644-F78F7316082C}"/>
              </a:ext>
            </a:extLst>
          </p:cNvPr>
          <p:cNvSpPr/>
          <p:nvPr/>
        </p:nvSpPr>
        <p:spPr>
          <a:xfrm>
            <a:off x="8305370" y="1067429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618DDD-413C-EE4C-B312-34B6AFD21457}"/>
              </a:ext>
            </a:extLst>
          </p:cNvPr>
          <p:cNvSpPr/>
          <p:nvPr/>
        </p:nvSpPr>
        <p:spPr>
          <a:xfrm>
            <a:off x="9708560" y="1513182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E45749-8A7F-8F42-A800-39CD6393A8C8}"/>
              </a:ext>
            </a:extLst>
          </p:cNvPr>
          <p:cNvCxnSpPr>
            <a:cxnSpLocks/>
          </p:cNvCxnSpPr>
          <p:nvPr/>
        </p:nvCxnSpPr>
        <p:spPr>
          <a:xfrm>
            <a:off x="6353665" y="1509802"/>
            <a:ext cx="19488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AD6CE4-C9D4-624B-BE31-58EF178ECB2B}"/>
              </a:ext>
            </a:extLst>
          </p:cNvPr>
          <p:cNvCxnSpPr>
            <a:cxnSpLocks/>
          </p:cNvCxnSpPr>
          <p:nvPr/>
        </p:nvCxnSpPr>
        <p:spPr>
          <a:xfrm>
            <a:off x="8862809" y="1510882"/>
            <a:ext cx="8341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D0646D-4C65-C741-B54E-0D209705439B}"/>
              </a:ext>
            </a:extLst>
          </p:cNvPr>
          <p:cNvCxnSpPr>
            <a:cxnSpLocks/>
          </p:cNvCxnSpPr>
          <p:nvPr/>
        </p:nvCxnSpPr>
        <p:spPr>
          <a:xfrm>
            <a:off x="10246268" y="1513180"/>
            <a:ext cx="6081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232303-B715-254E-B37C-F86B635C2922}"/>
              </a:ext>
            </a:extLst>
          </p:cNvPr>
          <p:cNvCxnSpPr>
            <a:cxnSpLocks/>
          </p:cNvCxnSpPr>
          <p:nvPr/>
        </p:nvCxnSpPr>
        <p:spPr>
          <a:xfrm flipV="1">
            <a:off x="8292345" y="1063734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A71EA5D-860B-D143-8AA2-813062ED9824}"/>
              </a:ext>
            </a:extLst>
          </p:cNvPr>
          <p:cNvCxnSpPr>
            <a:cxnSpLocks/>
          </p:cNvCxnSpPr>
          <p:nvPr/>
        </p:nvCxnSpPr>
        <p:spPr>
          <a:xfrm flipV="1">
            <a:off x="9689763" y="1527033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C2FE049-30AE-B147-9A92-5A04508AD275}"/>
              </a:ext>
            </a:extLst>
          </p:cNvPr>
          <p:cNvCxnSpPr>
            <a:cxnSpLocks/>
          </p:cNvCxnSpPr>
          <p:nvPr/>
        </p:nvCxnSpPr>
        <p:spPr>
          <a:xfrm flipV="1">
            <a:off x="10253520" y="1520525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CDF663-617A-9C41-8D5B-D0A5AAF1DC1B}"/>
              </a:ext>
            </a:extLst>
          </p:cNvPr>
          <p:cNvCxnSpPr>
            <a:cxnSpLocks/>
          </p:cNvCxnSpPr>
          <p:nvPr/>
        </p:nvCxnSpPr>
        <p:spPr>
          <a:xfrm flipV="1">
            <a:off x="8866545" y="1056987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269BCE-B068-EA43-B623-B5FAD6CB69EE}"/>
              </a:ext>
            </a:extLst>
          </p:cNvPr>
          <p:cNvCxnSpPr>
            <a:cxnSpLocks/>
          </p:cNvCxnSpPr>
          <p:nvPr/>
        </p:nvCxnSpPr>
        <p:spPr>
          <a:xfrm>
            <a:off x="8275833" y="1063734"/>
            <a:ext cx="59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95C93784-7B7C-2D4B-B0D8-910D492D992B}"/>
              </a:ext>
            </a:extLst>
          </p:cNvPr>
          <p:cNvSpPr/>
          <p:nvPr/>
        </p:nvSpPr>
        <p:spPr>
          <a:xfrm>
            <a:off x="426338" y="10738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81A3D4E-8B21-0F45-8234-FBDC2AAA049B}"/>
              </a:ext>
            </a:extLst>
          </p:cNvPr>
          <p:cNvGrpSpPr/>
          <p:nvPr/>
        </p:nvGrpSpPr>
        <p:grpSpPr>
          <a:xfrm>
            <a:off x="819321" y="20488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71393BEE-64A0-1548-A603-079150DD64DC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5932E66-E19F-0043-9358-EAB7BEFC3954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D08DBF7-9CFE-9C4D-80B9-1F6288CA2B80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EC1ADC2-CF6B-AF4E-A3B5-E4AB3238CC64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9613CB-7424-DA4D-B858-37F6B18FFB42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604150-CDCE-AC4C-804D-8BB76B0FEAF9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15E5F0B-AB62-B14C-AF63-71B0EC36B854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628CD0-5636-3948-BFBC-0E0460B4585B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15BACA27-694A-7044-8621-30665C09D27B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BBB3EF7-257F-2646-B446-2F46700749B4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B35752B2-CBC3-5A4B-8481-6433B5BEEB34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9D3AAED-C5DB-724F-82D4-8208A8B8B8EA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8DF9E9E-F09A-8047-926C-E5B3F9926EAE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17B0BA1-439C-8449-A8B4-124C6CF592C6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F58121EB-6223-AC41-B73B-352911F2A408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6113664-6931-FA48-AEA5-A13CCD28EEB3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A5CEF99-15E4-FD4A-AA62-AF04BBB165BF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531675D-0ED8-284E-9378-34769B2B03BF}"/>
              </a:ext>
            </a:extLst>
          </p:cNvPr>
          <p:cNvSpPr/>
          <p:nvPr/>
        </p:nvSpPr>
        <p:spPr>
          <a:xfrm>
            <a:off x="813585" y="20488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A6B206D2-7163-914D-9541-EA5FADC8B27D}"/>
              </a:ext>
            </a:extLst>
          </p:cNvPr>
          <p:cNvGrpSpPr/>
          <p:nvPr/>
        </p:nvGrpSpPr>
        <p:grpSpPr>
          <a:xfrm>
            <a:off x="623777" y="281519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E153D-BA8E-BD47-8814-227ACE6DE9F6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7F917-FAC6-1D4C-971A-F49F98DDB195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FB782-1A7F-FF44-832D-66E513EB213E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CC708F-05AE-7344-A535-06BB5149EA0F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AAE9407-5D0B-7342-B19A-D617040A98B6}"/>
              </a:ext>
            </a:extLst>
          </p:cNvPr>
          <p:cNvGrpSpPr/>
          <p:nvPr/>
        </p:nvGrpSpPr>
        <p:grpSpPr>
          <a:xfrm>
            <a:off x="527340" y="9874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4B438-5A07-914E-8E1D-7779ECF9C3C1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07E9F2-B7D1-D742-A315-1324A56966B3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B0AB7B-2780-724B-A39E-66B8DEA959EB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762EF5-6B54-E940-8C82-C12666044A68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20A034-9ECC-4941-8DD3-0F017746FD36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416B1F-29F9-DA47-9435-2432F1033299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AD43D80-B933-F444-B082-DF45DCD13640}"/>
              </a:ext>
            </a:extLst>
          </p:cNvPr>
          <p:cNvSpPr txBox="1"/>
          <p:nvPr/>
        </p:nvSpPr>
        <p:spPr>
          <a:xfrm rot="16200000">
            <a:off x="-246721" y="144875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88A5D1-D20B-9843-8AC5-D7177B4E4981}"/>
              </a:ext>
            </a:extLst>
          </p:cNvPr>
          <p:cNvSpPr txBox="1"/>
          <p:nvPr/>
        </p:nvSpPr>
        <p:spPr>
          <a:xfrm>
            <a:off x="5598870" y="118055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+</a:t>
            </a:r>
          </a:p>
        </p:txBody>
      </p:sp>
      <p:sp>
        <p:nvSpPr>
          <p:cNvPr id="165" name="Chord 164">
            <a:extLst>
              <a:ext uri="{FF2B5EF4-FFF2-40B4-BE49-F238E27FC236}">
                <a16:creationId xmlns:a16="http://schemas.microsoft.com/office/drawing/2014/main" id="{11C02501-F278-094E-A32A-42ABCC7EB0CF}"/>
              </a:ext>
            </a:extLst>
          </p:cNvPr>
          <p:cNvSpPr/>
          <p:nvPr/>
        </p:nvSpPr>
        <p:spPr>
          <a:xfrm rot="5400000">
            <a:off x="1138002" y="1396149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D5602E1-BE8F-5F4A-965D-696919ECFAB9}"/>
              </a:ext>
            </a:extLst>
          </p:cNvPr>
          <p:cNvSpPr/>
          <p:nvPr/>
        </p:nvSpPr>
        <p:spPr>
          <a:xfrm>
            <a:off x="819321" y="208035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7362FAC-1F8C-3A48-8757-AE1C4E1C592C}"/>
              </a:ext>
            </a:extLst>
          </p:cNvPr>
          <p:cNvSpPr/>
          <p:nvPr/>
        </p:nvSpPr>
        <p:spPr>
          <a:xfrm>
            <a:off x="848879" y="161394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0251190-9011-6641-ACA2-E7E7474F9D49}"/>
              </a:ext>
            </a:extLst>
          </p:cNvPr>
          <p:cNvCxnSpPr/>
          <p:nvPr/>
        </p:nvCxnSpPr>
        <p:spPr>
          <a:xfrm>
            <a:off x="848879" y="159508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DE07CF1-97A9-FF4F-AF82-C460840A0E56}"/>
              </a:ext>
            </a:extLst>
          </p:cNvPr>
          <p:cNvCxnSpPr>
            <a:cxnSpLocks/>
          </p:cNvCxnSpPr>
          <p:nvPr/>
        </p:nvCxnSpPr>
        <p:spPr>
          <a:xfrm>
            <a:off x="9674767" y="1967673"/>
            <a:ext cx="586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Left Brace 217">
            <a:extLst>
              <a:ext uri="{FF2B5EF4-FFF2-40B4-BE49-F238E27FC236}">
                <a16:creationId xmlns:a16="http://schemas.microsoft.com/office/drawing/2014/main" id="{8F2AC83F-9060-3C4F-B762-DE21B1E1CE9A}"/>
              </a:ext>
            </a:extLst>
          </p:cNvPr>
          <p:cNvSpPr/>
          <p:nvPr/>
        </p:nvSpPr>
        <p:spPr>
          <a:xfrm rot="5400000">
            <a:off x="5557130" y="-1771346"/>
            <a:ext cx="486420" cy="9973511"/>
          </a:xfrm>
          <a:prstGeom prst="leftBrace">
            <a:avLst>
              <a:gd name="adj1" fmla="val 8876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63724302-D9A8-E24E-9531-BD8DCCDEC411}"/>
              </a:ext>
            </a:extLst>
          </p:cNvPr>
          <p:cNvSpPr/>
          <p:nvPr/>
        </p:nvSpPr>
        <p:spPr>
          <a:xfrm>
            <a:off x="873224" y="250800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77C21E-B643-144A-944C-181EE6A372FE}"/>
              </a:ext>
            </a:extLst>
          </p:cNvPr>
          <p:cNvSpPr txBox="1"/>
          <p:nvPr/>
        </p:nvSpPr>
        <p:spPr>
          <a:xfrm>
            <a:off x="1441089" y="3335673"/>
            <a:ext cx="267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a) </a:t>
            </a:r>
            <a:r>
              <a:rPr lang="en-AU" sz="2000" b="1" dirty="0">
                <a:solidFill>
                  <a:srgbClr val="C00000"/>
                </a:solidFill>
              </a:rPr>
              <a:t>Storage = production</a:t>
            </a: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E0376872-63CF-3C41-98EF-8897FEDAFAC4}"/>
              </a:ext>
            </a:extLst>
          </p:cNvPr>
          <p:cNvSpPr/>
          <p:nvPr/>
        </p:nvSpPr>
        <p:spPr>
          <a:xfrm>
            <a:off x="426338" y="372459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22" name="Graphic 2">
            <a:extLst>
              <a:ext uri="{FF2B5EF4-FFF2-40B4-BE49-F238E27FC236}">
                <a16:creationId xmlns:a16="http://schemas.microsoft.com/office/drawing/2014/main" id="{DDFA5A85-256C-B34C-B0CB-C1018AD2A8A6}"/>
              </a:ext>
            </a:extLst>
          </p:cNvPr>
          <p:cNvGrpSpPr/>
          <p:nvPr/>
        </p:nvGrpSpPr>
        <p:grpSpPr>
          <a:xfrm>
            <a:off x="819321" y="382209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223" name="Graphic 2">
              <a:extLst>
                <a:ext uri="{FF2B5EF4-FFF2-40B4-BE49-F238E27FC236}">
                  <a16:creationId xmlns:a16="http://schemas.microsoft.com/office/drawing/2014/main" id="{F8062E1D-50AB-8B48-BC33-582439B73DB4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545DE4F-0B37-7E4D-B479-C4EDC3895045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7D30753-4EF0-F548-BC59-92F517FB5F2A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249E402B-44EA-4D45-B7A7-A22A755AA781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B599AE6-F243-0247-BF7F-BACBEB55D973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86E9FDF4-188D-504D-A298-25577051A346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198AF504-7ACE-A949-8330-B5320BCD6267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C44AA04E-FFD1-394F-88A8-245B73A46306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224" name="Graphic 2">
              <a:extLst>
                <a:ext uri="{FF2B5EF4-FFF2-40B4-BE49-F238E27FC236}">
                  <a16:creationId xmlns:a16="http://schemas.microsoft.com/office/drawing/2014/main" id="{3A4AAA72-5F3D-2946-907C-9B2ACA61A4C3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12693FE-1EC6-E74B-B263-ED65D0870967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E0002F2C-576A-9E43-AAF2-6BFFC909331C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2FC8BB05-CDF4-E846-836A-5475B4AFCCFF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C58A2776-73BE-344D-84A3-4228EF58DB2F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7AD03C86-DD2D-0A42-8EDA-06C572F705B8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7EBA5E6C-EC3D-DC4C-AFB4-4F2FB972BA0B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C7B81E04-AC88-D04F-9025-9E7E3ED2D3E5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26167C61-6769-974C-BC1A-A6C4BF78214A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B3439319-8B2C-CF4E-B4D4-3A849CA31F46}"/>
              </a:ext>
            </a:extLst>
          </p:cNvPr>
          <p:cNvSpPr/>
          <p:nvPr/>
        </p:nvSpPr>
        <p:spPr>
          <a:xfrm>
            <a:off x="813585" y="382209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41" name="Graphic 2">
            <a:extLst>
              <a:ext uri="{FF2B5EF4-FFF2-40B4-BE49-F238E27FC236}">
                <a16:creationId xmlns:a16="http://schemas.microsoft.com/office/drawing/2014/main" id="{5E4CCE5B-71EA-3E46-A6A1-B415AB084A7A}"/>
              </a:ext>
            </a:extLst>
          </p:cNvPr>
          <p:cNvGrpSpPr/>
          <p:nvPr/>
        </p:nvGrpSpPr>
        <p:grpSpPr>
          <a:xfrm>
            <a:off x="623777" y="643240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658DDD-D9E1-2E46-A645-B207CD5F6FCD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0945A55-7EBB-454F-B042-BF0B414A1A53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53E3670-9DEE-B644-B93E-AC0493DA4A22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5572DBD-3647-4741-9E96-186C2753AB3C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246" name="Graphic 2">
            <a:extLst>
              <a:ext uri="{FF2B5EF4-FFF2-40B4-BE49-F238E27FC236}">
                <a16:creationId xmlns:a16="http://schemas.microsoft.com/office/drawing/2014/main" id="{439F4E6F-83B1-6E4C-AC64-592864182048}"/>
              </a:ext>
            </a:extLst>
          </p:cNvPr>
          <p:cNvGrpSpPr/>
          <p:nvPr/>
        </p:nvGrpSpPr>
        <p:grpSpPr>
          <a:xfrm>
            <a:off x="527340" y="371595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831128-DFF4-424C-9141-A062790B5C86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CA14C1-3263-9D4C-B5C5-54BEABB61132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7FBA81F-658F-9440-97EF-B36DF3415B15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1DBC6D-1567-174E-9FD1-3B7F4013E72C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88FA421-C03D-FF41-A295-4438DC67E468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9A83E3A-F7E2-0841-9458-45E6704D76A2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258" name="Chord 257">
            <a:extLst>
              <a:ext uri="{FF2B5EF4-FFF2-40B4-BE49-F238E27FC236}">
                <a16:creationId xmlns:a16="http://schemas.microsoft.com/office/drawing/2014/main" id="{25BCB749-E781-E044-83B7-1119B1AF844D}"/>
              </a:ext>
            </a:extLst>
          </p:cNvPr>
          <p:cNvSpPr/>
          <p:nvPr/>
        </p:nvSpPr>
        <p:spPr>
          <a:xfrm rot="5400000">
            <a:off x="1127654" y="5012862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D4CDDB7-2242-1945-B14A-3BD742C140E2}"/>
              </a:ext>
            </a:extLst>
          </p:cNvPr>
          <p:cNvSpPr/>
          <p:nvPr/>
        </p:nvSpPr>
        <p:spPr>
          <a:xfrm>
            <a:off x="4230554" y="5212296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1ED2CC0-819B-DD46-B2DC-9B8352973E2B}"/>
              </a:ext>
            </a:extLst>
          </p:cNvPr>
          <p:cNvCxnSpPr/>
          <p:nvPr/>
        </p:nvCxnSpPr>
        <p:spPr>
          <a:xfrm>
            <a:off x="848879" y="521229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reeform 256">
            <a:extLst>
              <a:ext uri="{FF2B5EF4-FFF2-40B4-BE49-F238E27FC236}">
                <a16:creationId xmlns:a16="http://schemas.microsoft.com/office/drawing/2014/main" id="{1131794E-9D1C-EE4B-8F9A-21683F8F2075}"/>
              </a:ext>
            </a:extLst>
          </p:cNvPr>
          <p:cNvSpPr/>
          <p:nvPr/>
        </p:nvSpPr>
        <p:spPr>
          <a:xfrm>
            <a:off x="873224" y="612521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36067C2-93C5-BC45-919D-E9C25DC3BB8B}"/>
              </a:ext>
            </a:extLst>
          </p:cNvPr>
          <p:cNvSpPr/>
          <p:nvPr/>
        </p:nvSpPr>
        <p:spPr>
          <a:xfrm>
            <a:off x="2807205" y="3893921"/>
            <a:ext cx="544419" cy="580809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FC3C689-5251-B844-923C-3DF9DDE8B0C4}"/>
              </a:ext>
            </a:extLst>
          </p:cNvPr>
          <p:cNvCxnSpPr>
            <a:cxnSpLocks/>
          </p:cNvCxnSpPr>
          <p:nvPr/>
        </p:nvCxnSpPr>
        <p:spPr>
          <a:xfrm flipV="1">
            <a:off x="2807203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1AD3380-36D8-CF45-BE2D-F39D7826759E}"/>
              </a:ext>
            </a:extLst>
          </p:cNvPr>
          <p:cNvCxnSpPr>
            <a:cxnSpLocks/>
          </p:cNvCxnSpPr>
          <p:nvPr/>
        </p:nvCxnSpPr>
        <p:spPr>
          <a:xfrm flipV="1">
            <a:off x="3351622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EDCA5F8-F93D-364E-8116-A98C7C38D8AF}"/>
              </a:ext>
            </a:extLst>
          </p:cNvPr>
          <p:cNvCxnSpPr>
            <a:cxnSpLocks/>
          </p:cNvCxnSpPr>
          <p:nvPr/>
        </p:nvCxnSpPr>
        <p:spPr>
          <a:xfrm>
            <a:off x="2799540" y="4474728"/>
            <a:ext cx="5544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1F1A672-42D3-D84B-8010-D752FD6F6BC0}"/>
              </a:ext>
            </a:extLst>
          </p:cNvPr>
          <p:cNvSpPr/>
          <p:nvPr/>
        </p:nvSpPr>
        <p:spPr>
          <a:xfrm>
            <a:off x="845023" y="522185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50F703D2-6E66-F941-A613-6FD5177D0073}"/>
              </a:ext>
            </a:extLst>
          </p:cNvPr>
          <p:cNvSpPr/>
          <p:nvPr/>
        </p:nvSpPr>
        <p:spPr>
          <a:xfrm>
            <a:off x="5954342" y="3722483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09" name="Graphic 2">
            <a:extLst>
              <a:ext uri="{FF2B5EF4-FFF2-40B4-BE49-F238E27FC236}">
                <a16:creationId xmlns:a16="http://schemas.microsoft.com/office/drawing/2014/main" id="{932D6596-D074-D648-BAE9-0A7DEFA656D7}"/>
              </a:ext>
            </a:extLst>
          </p:cNvPr>
          <p:cNvGrpSpPr/>
          <p:nvPr/>
        </p:nvGrpSpPr>
        <p:grpSpPr>
          <a:xfrm>
            <a:off x="6347325" y="3819985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310" name="Graphic 2">
              <a:extLst>
                <a:ext uri="{FF2B5EF4-FFF2-40B4-BE49-F238E27FC236}">
                  <a16:creationId xmlns:a16="http://schemas.microsoft.com/office/drawing/2014/main" id="{B6B50BA8-F082-324C-B315-67B164D7ABE2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65B9AD7-DF44-E349-8100-3164E78714D7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4F2F1F9B-C9F8-5844-B43F-8E9212941EC5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E23833E8-C21C-D049-A906-ACAA3476AEF8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C1D98504-5596-EC46-B037-02F6613DEA41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8BE6F14-0C39-2C49-BC70-2CEE98D59C93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BA7E727B-496A-3C48-886B-9544FAF4529E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F77E62E2-6D5F-FF4A-BFFE-5B36504F167E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311" name="Graphic 2">
              <a:extLst>
                <a:ext uri="{FF2B5EF4-FFF2-40B4-BE49-F238E27FC236}">
                  <a16:creationId xmlns:a16="http://schemas.microsoft.com/office/drawing/2014/main" id="{3150CAA1-E756-C14C-A1E1-B5188CBCF7B0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29B2EAE-38D0-2740-9B45-FC033DE1FAD6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9C15B077-9815-0646-B8AC-E1CFC09DD14D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92918B34-DE41-BE4B-B611-BB34304B7E27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6F2C0840-485A-9D48-910A-FD61895257D2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6D9D7812-6798-E548-800B-76DE49C4E89B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24" name="Freeform 323">
            <a:extLst>
              <a:ext uri="{FF2B5EF4-FFF2-40B4-BE49-F238E27FC236}">
                <a16:creationId xmlns:a16="http://schemas.microsoft.com/office/drawing/2014/main" id="{13D94A24-64C9-A346-9F9F-07115D98B734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7D243977-E668-B74A-BC39-23502CADA79C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19A77F99-FEF4-D649-B79E-45011BE41D2A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2288FCEE-12B5-4A43-ABAE-15FF25933A05}"/>
              </a:ext>
            </a:extLst>
          </p:cNvPr>
          <p:cNvSpPr/>
          <p:nvPr/>
        </p:nvSpPr>
        <p:spPr>
          <a:xfrm>
            <a:off x="6341589" y="3819985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28" name="Graphic 2">
            <a:extLst>
              <a:ext uri="{FF2B5EF4-FFF2-40B4-BE49-F238E27FC236}">
                <a16:creationId xmlns:a16="http://schemas.microsoft.com/office/drawing/2014/main" id="{99BEBB53-EFA3-8448-80A4-D559920E9313}"/>
              </a:ext>
            </a:extLst>
          </p:cNvPr>
          <p:cNvGrpSpPr/>
          <p:nvPr/>
        </p:nvGrpSpPr>
        <p:grpSpPr>
          <a:xfrm>
            <a:off x="6151781" y="6430296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594C6A46-9E8A-C14C-A14F-875B625EC179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9EA8A59-57D2-3E4D-9440-B8532DEE5012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0C5D9BA-959C-C04C-A322-59750F0B489A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5FC6DC5-0EF8-1742-9717-19F0D742DAAA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333" name="Graphic 2">
            <a:extLst>
              <a:ext uri="{FF2B5EF4-FFF2-40B4-BE49-F238E27FC236}">
                <a16:creationId xmlns:a16="http://schemas.microsoft.com/office/drawing/2014/main" id="{299DD428-F1FF-F84F-A404-F65625942690}"/>
              </a:ext>
            </a:extLst>
          </p:cNvPr>
          <p:cNvGrpSpPr/>
          <p:nvPr/>
        </p:nvGrpSpPr>
        <p:grpSpPr>
          <a:xfrm>
            <a:off x="6055344" y="3713845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199C7BE-E1C4-FA4B-A2BE-89052C7631E2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CEEDB52-2A93-1D4A-8D54-538D6541361E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839A5E0-E472-D147-A7E5-16210DA2C719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81BD3E-735A-2445-9D8A-340A98A8797F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F7BC00C-A450-8843-81F1-9D524B97BBBC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87C78E0-884D-0F4D-8279-D6CFE037EBDD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342" name="Chord 341">
            <a:extLst>
              <a:ext uri="{FF2B5EF4-FFF2-40B4-BE49-F238E27FC236}">
                <a16:creationId xmlns:a16="http://schemas.microsoft.com/office/drawing/2014/main" id="{65237757-B65A-844F-9289-60569DDEF002}"/>
              </a:ext>
            </a:extLst>
          </p:cNvPr>
          <p:cNvSpPr/>
          <p:nvPr/>
        </p:nvSpPr>
        <p:spPr>
          <a:xfrm rot="5400000">
            <a:off x="6666006" y="5020673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0C91086-7131-D541-8265-D6D4FCBBA61E}"/>
              </a:ext>
            </a:extLst>
          </p:cNvPr>
          <p:cNvCxnSpPr>
            <a:cxnSpLocks/>
          </p:cNvCxnSpPr>
          <p:nvPr/>
        </p:nvCxnSpPr>
        <p:spPr>
          <a:xfrm>
            <a:off x="6376885" y="5210183"/>
            <a:ext cx="1997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C7DB611-1D7F-DA49-8C57-7775BFAB5536}"/>
              </a:ext>
            </a:extLst>
          </p:cNvPr>
          <p:cNvSpPr/>
          <p:nvPr/>
        </p:nvSpPr>
        <p:spPr>
          <a:xfrm>
            <a:off x="9751285" y="5225765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C260F96-F731-C249-BBF3-DE10CCB405C4}"/>
              </a:ext>
            </a:extLst>
          </p:cNvPr>
          <p:cNvSpPr/>
          <p:nvPr/>
        </p:nvSpPr>
        <p:spPr>
          <a:xfrm>
            <a:off x="6401228" y="6123104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FE48662-0E34-B44C-AE7F-8D6F843D29BB}"/>
              </a:ext>
            </a:extLst>
          </p:cNvPr>
          <p:cNvSpPr/>
          <p:nvPr/>
        </p:nvSpPr>
        <p:spPr>
          <a:xfrm>
            <a:off x="8374852" y="4774888"/>
            <a:ext cx="544419" cy="448031"/>
          </a:xfrm>
          <a:prstGeom prst="rect">
            <a:avLst/>
          </a:prstGeom>
          <a:solidFill>
            <a:srgbClr val="4472C4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0F05EF-246F-BE48-B3D5-39B49BD18B3C}"/>
              </a:ext>
            </a:extLst>
          </p:cNvPr>
          <p:cNvCxnSpPr>
            <a:cxnSpLocks/>
          </p:cNvCxnSpPr>
          <p:nvPr/>
        </p:nvCxnSpPr>
        <p:spPr>
          <a:xfrm>
            <a:off x="8919269" y="5211470"/>
            <a:ext cx="1784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2D5F82E-CD1E-7741-8B69-AF6A700F380E}"/>
              </a:ext>
            </a:extLst>
          </p:cNvPr>
          <p:cNvCxnSpPr>
            <a:cxnSpLocks/>
          </p:cNvCxnSpPr>
          <p:nvPr/>
        </p:nvCxnSpPr>
        <p:spPr>
          <a:xfrm flipV="1">
            <a:off x="8356770" y="4772645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DDF3564-7872-EB45-A204-B3A8C297BB6F}"/>
              </a:ext>
            </a:extLst>
          </p:cNvPr>
          <p:cNvCxnSpPr>
            <a:cxnSpLocks/>
          </p:cNvCxnSpPr>
          <p:nvPr/>
        </p:nvCxnSpPr>
        <p:spPr>
          <a:xfrm flipV="1">
            <a:off x="8930970" y="4765898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278615B-EF88-E548-A705-714EE4FD0F56}"/>
              </a:ext>
            </a:extLst>
          </p:cNvPr>
          <p:cNvCxnSpPr>
            <a:cxnSpLocks/>
          </p:cNvCxnSpPr>
          <p:nvPr/>
        </p:nvCxnSpPr>
        <p:spPr>
          <a:xfrm>
            <a:off x="8330831" y="4772645"/>
            <a:ext cx="61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B8FC953-3FE3-2946-A2DB-BB7EA862DB34}"/>
              </a:ext>
            </a:extLst>
          </p:cNvPr>
          <p:cNvSpPr/>
          <p:nvPr/>
        </p:nvSpPr>
        <p:spPr>
          <a:xfrm>
            <a:off x="6376883" y="521961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0EAF1F3-7669-4140-BA35-76854629209A}"/>
              </a:ext>
            </a:extLst>
          </p:cNvPr>
          <p:cNvSpPr txBox="1"/>
          <p:nvPr/>
        </p:nvSpPr>
        <p:spPr>
          <a:xfrm>
            <a:off x="6363527" y="3325094"/>
            <a:ext cx="385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b) </a:t>
            </a:r>
            <a:r>
              <a:rPr lang="en-AU" sz="2000" b="1" dirty="0">
                <a:solidFill>
                  <a:srgbClr val="C00000"/>
                </a:solidFill>
              </a:rPr>
              <a:t>Storage = production &amp; demand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E5F13DB-20BF-9844-8602-BF96DE543E4F}"/>
              </a:ext>
            </a:extLst>
          </p:cNvPr>
          <p:cNvSpPr txBox="1"/>
          <p:nvPr/>
        </p:nvSpPr>
        <p:spPr>
          <a:xfrm rot="16200000">
            <a:off x="-245175" y="484145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C8F7269-E764-C543-902C-9490F382B00F}"/>
              </a:ext>
            </a:extLst>
          </p:cNvPr>
          <p:cNvSpPr txBox="1"/>
          <p:nvPr/>
        </p:nvSpPr>
        <p:spPr>
          <a:xfrm>
            <a:off x="8096042" y="250690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Storage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EF4B583-BD8B-864F-BE75-903CFC3A3001}"/>
              </a:ext>
            </a:extLst>
          </p:cNvPr>
          <p:cNvSpPr txBox="1"/>
          <p:nvPr/>
        </p:nvSpPr>
        <p:spPr>
          <a:xfrm>
            <a:off x="2414217" y="870219"/>
            <a:ext cx="14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24CEDEF-6D6A-9340-8CE9-9B905A4DF588}"/>
              </a:ext>
            </a:extLst>
          </p:cNvPr>
          <p:cNvSpPr txBox="1"/>
          <p:nvPr/>
        </p:nvSpPr>
        <p:spPr>
          <a:xfrm>
            <a:off x="890352" y="336181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Consumption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DE0BACE-BADA-094C-A59C-09C537A46AE5}"/>
              </a:ext>
            </a:extLst>
          </p:cNvPr>
          <p:cNvCxnSpPr>
            <a:cxnSpLocks/>
          </p:cNvCxnSpPr>
          <p:nvPr/>
        </p:nvCxnSpPr>
        <p:spPr>
          <a:xfrm>
            <a:off x="1551752" y="688542"/>
            <a:ext cx="0" cy="847640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CDD3C12-C5F7-714C-9589-5E75607E0A8F}"/>
              </a:ext>
            </a:extLst>
          </p:cNvPr>
          <p:cNvCxnSpPr>
            <a:cxnSpLocks/>
          </p:cNvCxnSpPr>
          <p:nvPr/>
        </p:nvCxnSpPr>
        <p:spPr>
          <a:xfrm>
            <a:off x="8557438" y="549703"/>
            <a:ext cx="0" cy="463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reeform 342">
            <a:extLst>
              <a:ext uri="{FF2B5EF4-FFF2-40B4-BE49-F238E27FC236}">
                <a16:creationId xmlns:a16="http://schemas.microsoft.com/office/drawing/2014/main" id="{CF91A230-FAE7-A340-A255-81581325C49F}"/>
              </a:ext>
            </a:extLst>
          </p:cNvPr>
          <p:cNvSpPr/>
          <p:nvPr/>
        </p:nvSpPr>
        <p:spPr>
          <a:xfrm>
            <a:off x="6347325" y="5695456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34915397-2DE9-8349-99C5-7C3648BA4A55}"/>
              </a:ext>
            </a:extLst>
          </p:cNvPr>
          <p:cNvSpPr/>
          <p:nvPr/>
        </p:nvSpPr>
        <p:spPr>
          <a:xfrm>
            <a:off x="819321" y="569756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/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blipFill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/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𝟔𝟐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blipFill>
                <a:blip r:embed="rId4"/>
                <a:stretch>
                  <a:fillRect l="-152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21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2">
            <a:extLst>
              <a:ext uri="{FF2B5EF4-FFF2-40B4-BE49-F238E27FC236}">
                <a16:creationId xmlns:a16="http://schemas.microsoft.com/office/drawing/2014/main" id="{44FAD910-1B94-8D44-A3D7-B77ECB57FBE5}"/>
              </a:ext>
            </a:extLst>
          </p:cNvPr>
          <p:cNvGrpSpPr/>
          <p:nvPr/>
        </p:nvGrpSpPr>
        <p:grpSpPr>
          <a:xfrm>
            <a:off x="2795814" y="282557"/>
            <a:ext cx="5774435" cy="3427407"/>
            <a:chOff x="2774115" y="-300164"/>
            <a:chExt cx="5774435" cy="3427407"/>
          </a:xfrm>
          <a:solidFill>
            <a:srgbClr val="000000"/>
          </a:solidFill>
        </p:grpSpPr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52AF5076-3062-4847-892F-05469E71B60D}"/>
                </a:ext>
              </a:extLst>
            </p:cNvPr>
            <p:cNvGrpSpPr/>
            <p:nvPr/>
          </p:nvGrpSpPr>
          <p:grpSpPr>
            <a:xfrm>
              <a:off x="3498415" y="-300164"/>
              <a:ext cx="4345951" cy="3427407"/>
              <a:chOff x="3498415" y="-300164"/>
              <a:chExt cx="4345951" cy="3427407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197685-AD2C-CE4B-AE38-71388D91075F}"/>
                  </a:ext>
                </a:extLst>
              </p:cNvPr>
              <p:cNvSpPr/>
              <p:nvPr/>
            </p:nvSpPr>
            <p:spPr>
              <a:xfrm>
                <a:off x="3498415" y="-300164"/>
                <a:ext cx="7450" cy="3427407"/>
              </a:xfrm>
              <a:custGeom>
                <a:avLst/>
                <a:gdLst>
                  <a:gd name="connsiteX0" fmla="*/ 172 w 7450"/>
                  <a:gd name="connsiteY0" fmla="*/ 0 h 3427407"/>
                  <a:gd name="connsiteX1" fmla="*/ 172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172" y="0"/>
                    </a:moveTo>
                    <a:lnTo>
                      <a:pt x="172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1F34945-9407-4E41-A8E6-DA117FD32D8B}"/>
                  </a:ext>
                </a:extLst>
              </p:cNvPr>
              <p:cNvSpPr/>
              <p:nvPr/>
            </p:nvSpPr>
            <p:spPr>
              <a:xfrm>
                <a:off x="4222790" y="-300164"/>
                <a:ext cx="7450" cy="3427407"/>
              </a:xfrm>
              <a:custGeom>
                <a:avLst/>
                <a:gdLst>
                  <a:gd name="connsiteX0" fmla="*/ 269 w 7450"/>
                  <a:gd name="connsiteY0" fmla="*/ 0 h 3427407"/>
                  <a:gd name="connsiteX1" fmla="*/ 269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269" y="0"/>
                    </a:moveTo>
                    <a:lnTo>
                      <a:pt x="269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1B95806-FED6-8B41-8550-DE07883CC8AE}"/>
                  </a:ext>
                </a:extLst>
              </p:cNvPr>
              <p:cNvSpPr/>
              <p:nvPr/>
            </p:nvSpPr>
            <p:spPr>
              <a:xfrm>
                <a:off x="4947091" y="-300164"/>
                <a:ext cx="7450" cy="3427407"/>
              </a:xfrm>
              <a:custGeom>
                <a:avLst/>
                <a:gdLst>
                  <a:gd name="connsiteX0" fmla="*/ 367 w 7450"/>
                  <a:gd name="connsiteY0" fmla="*/ 0 h 3427407"/>
                  <a:gd name="connsiteX1" fmla="*/ 367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367" y="0"/>
                    </a:moveTo>
                    <a:lnTo>
                      <a:pt x="367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707E05-82B3-B246-9066-68989240A490}"/>
                  </a:ext>
                </a:extLst>
              </p:cNvPr>
              <p:cNvSpPr/>
              <p:nvPr/>
            </p:nvSpPr>
            <p:spPr>
              <a:xfrm>
                <a:off x="5671391" y="-300164"/>
                <a:ext cx="7450" cy="3427407"/>
              </a:xfrm>
              <a:custGeom>
                <a:avLst/>
                <a:gdLst>
                  <a:gd name="connsiteX0" fmla="*/ 464 w 7450"/>
                  <a:gd name="connsiteY0" fmla="*/ 0 h 3427407"/>
                  <a:gd name="connsiteX1" fmla="*/ 464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464" y="0"/>
                    </a:moveTo>
                    <a:lnTo>
                      <a:pt x="464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4F40CB6-4C58-3844-865E-643761867AB6}"/>
                  </a:ext>
                </a:extLst>
              </p:cNvPr>
              <p:cNvSpPr/>
              <p:nvPr/>
            </p:nvSpPr>
            <p:spPr>
              <a:xfrm>
                <a:off x="6395692" y="-300164"/>
                <a:ext cx="7450" cy="3427407"/>
              </a:xfrm>
              <a:custGeom>
                <a:avLst/>
                <a:gdLst>
                  <a:gd name="connsiteX0" fmla="*/ 561 w 7450"/>
                  <a:gd name="connsiteY0" fmla="*/ 0 h 3427407"/>
                  <a:gd name="connsiteX1" fmla="*/ 561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561" y="0"/>
                    </a:moveTo>
                    <a:lnTo>
                      <a:pt x="561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1C281E-61DE-E844-80EC-8EE76E2CA784}"/>
                  </a:ext>
                </a:extLst>
              </p:cNvPr>
              <p:cNvSpPr/>
              <p:nvPr/>
            </p:nvSpPr>
            <p:spPr>
              <a:xfrm>
                <a:off x="7120067" y="-300164"/>
                <a:ext cx="7450" cy="3427407"/>
              </a:xfrm>
              <a:custGeom>
                <a:avLst/>
                <a:gdLst>
                  <a:gd name="connsiteX0" fmla="*/ 658 w 7450"/>
                  <a:gd name="connsiteY0" fmla="*/ 0 h 3427407"/>
                  <a:gd name="connsiteX1" fmla="*/ 658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658" y="0"/>
                    </a:moveTo>
                    <a:lnTo>
                      <a:pt x="658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CD305DE-BDA5-534A-8B7B-2900EC462E05}"/>
                  </a:ext>
                </a:extLst>
              </p:cNvPr>
              <p:cNvSpPr/>
              <p:nvPr/>
            </p:nvSpPr>
            <p:spPr>
              <a:xfrm>
                <a:off x="7844367" y="-300164"/>
                <a:ext cx="7450" cy="3427407"/>
              </a:xfrm>
              <a:custGeom>
                <a:avLst/>
                <a:gdLst>
                  <a:gd name="connsiteX0" fmla="*/ 755 w 7450"/>
                  <a:gd name="connsiteY0" fmla="*/ 0 h 3427407"/>
                  <a:gd name="connsiteX1" fmla="*/ 755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755" y="0"/>
                    </a:moveTo>
                    <a:lnTo>
                      <a:pt x="755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968BF3D-F918-744E-89A9-54A07C0D36CE}"/>
                </a:ext>
              </a:extLst>
            </p:cNvPr>
            <p:cNvGrpSpPr/>
            <p:nvPr/>
          </p:nvGrpSpPr>
          <p:grpSpPr>
            <a:xfrm>
              <a:off x="2774115" y="-260302"/>
              <a:ext cx="5774435" cy="3188308"/>
              <a:chOff x="2774115" y="-260302"/>
              <a:chExt cx="5774435" cy="318830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1781A7F-6ACC-B84F-8291-F94E59BB25C9}"/>
                  </a:ext>
                </a:extLst>
              </p:cNvPr>
              <p:cNvSpPr/>
              <p:nvPr/>
            </p:nvSpPr>
            <p:spPr>
              <a:xfrm>
                <a:off x="2774115" y="2928005"/>
                <a:ext cx="5774435" cy="7450"/>
              </a:xfrm>
              <a:custGeom>
                <a:avLst/>
                <a:gdLst>
                  <a:gd name="connsiteX0" fmla="*/ 0 w 5774435"/>
                  <a:gd name="connsiteY0" fmla="*/ 483 h 7450"/>
                  <a:gd name="connsiteX1" fmla="*/ 5774436 w 5774435"/>
                  <a:gd name="connsiteY1" fmla="*/ 483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83"/>
                    </a:moveTo>
                    <a:lnTo>
                      <a:pt x="5774436" y="483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3C560E5-83ED-5A4B-9EB5-146FBF7A4647}"/>
                  </a:ext>
                </a:extLst>
              </p:cNvPr>
              <p:cNvSpPr/>
              <p:nvPr/>
            </p:nvSpPr>
            <p:spPr>
              <a:xfrm>
                <a:off x="2774115" y="2529457"/>
                <a:ext cx="5774435" cy="7450"/>
              </a:xfrm>
              <a:custGeom>
                <a:avLst/>
                <a:gdLst>
                  <a:gd name="connsiteX0" fmla="*/ 0 w 5774435"/>
                  <a:gd name="connsiteY0" fmla="*/ 430 h 7450"/>
                  <a:gd name="connsiteX1" fmla="*/ 5774436 w 5774435"/>
                  <a:gd name="connsiteY1" fmla="*/ 430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30"/>
                    </a:moveTo>
                    <a:lnTo>
                      <a:pt x="5774436" y="430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7921A-1575-A74E-ADEA-92BAD954B887}"/>
                  </a:ext>
                </a:extLst>
              </p:cNvPr>
              <p:cNvSpPr/>
              <p:nvPr/>
            </p:nvSpPr>
            <p:spPr>
              <a:xfrm>
                <a:off x="2774115" y="2130910"/>
                <a:ext cx="5774435" cy="7450"/>
              </a:xfrm>
              <a:custGeom>
                <a:avLst/>
                <a:gdLst>
                  <a:gd name="connsiteX0" fmla="*/ 0 w 5774435"/>
                  <a:gd name="connsiteY0" fmla="*/ 376 h 7450"/>
                  <a:gd name="connsiteX1" fmla="*/ 5774436 w 5774435"/>
                  <a:gd name="connsiteY1" fmla="*/ 37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376"/>
                    </a:moveTo>
                    <a:lnTo>
                      <a:pt x="5774436" y="37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83B109F-627E-9E44-B581-F91F7E6205D0}"/>
                  </a:ext>
                </a:extLst>
              </p:cNvPr>
              <p:cNvSpPr/>
              <p:nvPr/>
            </p:nvSpPr>
            <p:spPr>
              <a:xfrm>
                <a:off x="2774115" y="1333814"/>
                <a:ext cx="5774435" cy="7450"/>
              </a:xfrm>
              <a:custGeom>
                <a:avLst/>
                <a:gdLst>
                  <a:gd name="connsiteX0" fmla="*/ 0 w 5774435"/>
                  <a:gd name="connsiteY0" fmla="*/ 269 h 7450"/>
                  <a:gd name="connsiteX1" fmla="*/ 5774436 w 5774435"/>
                  <a:gd name="connsiteY1" fmla="*/ 26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69"/>
                    </a:moveTo>
                    <a:lnTo>
                      <a:pt x="5774436" y="26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2BAA3EE-1D70-A247-ADCC-0BE5D3BCDE98}"/>
                  </a:ext>
                </a:extLst>
              </p:cNvPr>
              <p:cNvSpPr/>
              <p:nvPr/>
            </p:nvSpPr>
            <p:spPr>
              <a:xfrm>
                <a:off x="2774115" y="935266"/>
                <a:ext cx="5774435" cy="7450"/>
              </a:xfrm>
              <a:custGeom>
                <a:avLst/>
                <a:gdLst>
                  <a:gd name="connsiteX0" fmla="*/ 0 w 5774435"/>
                  <a:gd name="connsiteY0" fmla="*/ 216 h 7450"/>
                  <a:gd name="connsiteX1" fmla="*/ 5774436 w 5774435"/>
                  <a:gd name="connsiteY1" fmla="*/ 21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16"/>
                    </a:moveTo>
                    <a:lnTo>
                      <a:pt x="5774436" y="21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83FB5EC-6E2E-2B48-965A-3EE319E74342}"/>
                  </a:ext>
                </a:extLst>
              </p:cNvPr>
              <p:cNvSpPr/>
              <p:nvPr/>
            </p:nvSpPr>
            <p:spPr>
              <a:xfrm>
                <a:off x="2774115" y="536793"/>
                <a:ext cx="5774435" cy="7450"/>
              </a:xfrm>
              <a:custGeom>
                <a:avLst/>
                <a:gdLst>
                  <a:gd name="connsiteX0" fmla="*/ 0 w 5774435"/>
                  <a:gd name="connsiteY0" fmla="*/ 162 h 7450"/>
                  <a:gd name="connsiteX1" fmla="*/ 5774436 w 5774435"/>
                  <a:gd name="connsiteY1" fmla="*/ 162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62"/>
                    </a:moveTo>
                    <a:lnTo>
                      <a:pt x="5774436" y="162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9FEE91F-44BA-484D-BA94-7A28BFA4147D}"/>
                  </a:ext>
                </a:extLst>
              </p:cNvPr>
              <p:cNvSpPr/>
              <p:nvPr/>
            </p:nvSpPr>
            <p:spPr>
              <a:xfrm>
                <a:off x="2774115" y="138245"/>
                <a:ext cx="5774435" cy="7450"/>
              </a:xfrm>
              <a:custGeom>
                <a:avLst/>
                <a:gdLst>
                  <a:gd name="connsiteX0" fmla="*/ 0 w 5774435"/>
                  <a:gd name="connsiteY0" fmla="*/ 109 h 7450"/>
                  <a:gd name="connsiteX1" fmla="*/ 5774436 w 5774435"/>
                  <a:gd name="connsiteY1" fmla="*/ 10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09"/>
                    </a:moveTo>
                    <a:lnTo>
                      <a:pt x="5774436" y="10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77CA802-689A-B34C-8859-85E22F20C69F}"/>
                  </a:ext>
                </a:extLst>
              </p:cNvPr>
              <p:cNvSpPr/>
              <p:nvPr/>
            </p:nvSpPr>
            <p:spPr>
              <a:xfrm>
                <a:off x="2774115" y="-260302"/>
                <a:ext cx="5774435" cy="7450"/>
              </a:xfrm>
              <a:custGeom>
                <a:avLst/>
                <a:gdLst>
                  <a:gd name="connsiteX0" fmla="*/ 0 w 5774435"/>
                  <a:gd name="connsiteY0" fmla="*/ 55 h 7450"/>
                  <a:gd name="connsiteX1" fmla="*/ 5774436 w 5774435"/>
                  <a:gd name="connsiteY1" fmla="*/ 55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55"/>
                    </a:moveTo>
                    <a:lnTo>
                      <a:pt x="5774436" y="55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7A1105E2-98B7-9A44-B5A4-A42260889D5B}"/>
              </a:ext>
            </a:extLst>
          </p:cNvPr>
          <p:cNvSpPr/>
          <p:nvPr/>
        </p:nvSpPr>
        <p:spPr>
          <a:xfrm>
            <a:off x="2795814" y="2315081"/>
            <a:ext cx="5774435" cy="7450"/>
          </a:xfrm>
          <a:custGeom>
            <a:avLst/>
            <a:gdLst>
              <a:gd name="connsiteX0" fmla="*/ 0 w 5774435"/>
              <a:gd name="connsiteY0" fmla="*/ 323 h 7450"/>
              <a:gd name="connsiteX1" fmla="*/ 5774436 w 5774435"/>
              <a:gd name="connsiteY1" fmla="*/ 323 h 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4435" h="7450">
                <a:moveTo>
                  <a:pt x="0" y="323"/>
                </a:moveTo>
                <a:lnTo>
                  <a:pt x="5774436" y="323"/>
                </a:lnTo>
              </a:path>
            </a:pathLst>
          </a:custGeom>
          <a:solidFill>
            <a:srgbClr val="000000"/>
          </a:solidFill>
          <a:ln w="1490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224A10C-C60F-4C43-BF19-8F8A3E25C98E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AA65D0C-BF08-584F-B837-A71DF817D42F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CB8EE882-65C8-2641-B916-28F57E53340B}"/>
              </a:ext>
            </a:extLst>
          </p:cNvPr>
          <p:cNvGrpSpPr/>
          <p:nvPr/>
        </p:nvGrpSpPr>
        <p:grpSpPr>
          <a:xfrm>
            <a:off x="2795814" y="285237"/>
            <a:ext cx="5774435" cy="3285244"/>
            <a:chOff x="2774115" y="-297482"/>
            <a:chExt cx="5774435" cy="3285244"/>
          </a:xfrm>
        </p:grpSpPr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32EFBD70-AE00-B444-BAD9-DD016AB3489C}"/>
                </a:ext>
              </a:extLst>
            </p:cNvPr>
            <p:cNvGrpSpPr/>
            <p:nvPr/>
          </p:nvGrpSpPr>
          <p:grpSpPr>
            <a:xfrm>
              <a:off x="2774115" y="-297482"/>
              <a:ext cx="5774435" cy="2029844"/>
              <a:chOff x="2774115" y="-297482"/>
              <a:chExt cx="5774435" cy="2029844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D6E8D34-AC69-414F-80DC-B8037481D1D5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9844"/>
              </a:xfrm>
              <a:custGeom>
                <a:avLst/>
                <a:gdLst>
                  <a:gd name="connsiteX0" fmla="*/ 5774511 w 5774435"/>
                  <a:gd name="connsiteY0" fmla="*/ 2029895 h 2029844"/>
                  <a:gd name="connsiteX1" fmla="*/ 75 w 5774435"/>
                  <a:gd name="connsiteY1" fmla="*/ 2029895 h 2029844"/>
                  <a:gd name="connsiteX2" fmla="*/ 75 w 5774435"/>
                  <a:gd name="connsiteY2" fmla="*/ 1871191 h 2029844"/>
                  <a:gd name="connsiteX3" fmla="*/ 20192 w 5774435"/>
                  <a:gd name="connsiteY3" fmla="*/ 1961272 h 2029844"/>
                  <a:gd name="connsiteX4" fmla="*/ 40310 w 5774435"/>
                  <a:gd name="connsiteY4" fmla="*/ 1986754 h 2029844"/>
                  <a:gd name="connsiteX5" fmla="*/ 60427 w 5774435"/>
                  <a:gd name="connsiteY5" fmla="*/ 1981240 h 2029844"/>
                  <a:gd name="connsiteX6" fmla="*/ 80545 w 5774435"/>
                  <a:gd name="connsiteY6" fmla="*/ 1943390 h 2029844"/>
                  <a:gd name="connsiteX7" fmla="*/ 100662 w 5774435"/>
                  <a:gd name="connsiteY7" fmla="*/ 1949723 h 2029844"/>
                  <a:gd name="connsiteX8" fmla="*/ 120779 w 5774435"/>
                  <a:gd name="connsiteY8" fmla="*/ 1948233 h 2029844"/>
                  <a:gd name="connsiteX9" fmla="*/ 140897 w 5774435"/>
                  <a:gd name="connsiteY9" fmla="*/ 1958366 h 2029844"/>
                  <a:gd name="connsiteX10" fmla="*/ 161014 w 5774435"/>
                  <a:gd name="connsiteY10" fmla="*/ 1983327 h 2029844"/>
                  <a:gd name="connsiteX11" fmla="*/ 181131 w 5774435"/>
                  <a:gd name="connsiteY11" fmla="*/ 1985562 h 2029844"/>
                  <a:gd name="connsiteX12" fmla="*/ 201249 w 5774435"/>
                  <a:gd name="connsiteY12" fmla="*/ 1961570 h 2029844"/>
                  <a:gd name="connsiteX13" fmla="*/ 221366 w 5774435"/>
                  <a:gd name="connsiteY13" fmla="*/ 1950841 h 2029844"/>
                  <a:gd name="connsiteX14" fmla="*/ 241484 w 5774435"/>
                  <a:gd name="connsiteY14" fmla="*/ 1916865 h 2029844"/>
                  <a:gd name="connsiteX15" fmla="*/ 261601 w 5774435"/>
                  <a:gd name="connsiteY15" fmla="*/ 1873799 h 2029844"/>
                  <a:gd name="connsiteX16" fmla="*/ 281718 w 5774435"/>
                  <a:gd name="connsiteY16" fmla="*/ 1953598 h 2029844"/>
                  <a:gd name="connsiteX17" fmla="*/ 301910 w 5774435"/>
                  <a:gd name="connsiteY17" fmla="*/ 1984221 h 2029844"/>
                  <a:gd name="connsiteX18" fmla="*/ 322028 w 5774435"/>
                  <a:gd name="connsiteY18" fmla="*/ 1976621 h 2029844"/>
                  <a:gd name="connsiteX19" fmla="*/ 342145 w 5774435"/>
                  <a:gd name="connsiteY19" fmla="*/ 1953374 h 2029844"/>
                  <a:gd name="connsiteX20" fmla="*/ 362263 w 5774435"/>
                  <a:gd name="connsiteY20" fmla="*/ 1940633 h 2029844"/>
                  <a:gd name="connsiteX21" fmla="*/ 382380 w 5774435"/>
                  <a:gd name="connsiteY21" fmla="*/ 1947339 h 2029844"/>
                  <a:gd name="connsiteX22" fmla="*/ 402497 w 5774435"/>
                  <a:gd name="connsiteY22" fmla="*/ 1970884 h 2029844"/>
                  <a:gd name="connsiteX23" fmla="*/ 422615 w 5774435"/>
                  <a:gd name="connsiteY23" fmla="*/ 1987350 h 2029844"/>
                  <a:gd name="connsiteX24" fmla="*/ 442732 w 5774435"/>
                  <a:gd name="connsiteY24" fmla="*/ 1978856 h 2029844"/>
                  <a:gd name="connsiteX25" fmla="*/ 462849 w 5774435"/>
                  <a:gd name="connsiteY25" fmla="*/ 1946966 h 2029844"/>
                  <a:gd name="connsiteX26" fmla="*/ 482967 w 5774435"/>
                  <a:gd name="connsiteY26" fmla="*/ 1944806 h 2029844"/>
                  <a:gd name="connsiteX27" fmla="*/ 503084 w 5774435"/>
                  <a:gd name="connsiteY27" fmla="*/ 1941229 h 2029844"/>
                  <a:gd name="connsiteX28" fmla="*/ 523202 w 5774435"/>
                  <a:gd name="connsiteY28" fmla="*/ 1951213 h 2029844"/>
                  <a:gd name="connsiteX29" fmla="*/ 543319 w 5774435"/>
                  <a:gd name="connsiteY29" fmla="*/ 1949276 h 2029844"/>
                  <a:gd name="connsiteX30" fmla="*/ 563436 w 5774435"/>
                  <a:gd name="connsiteY30" fmla="*/ 1964178 h 2029844"/>
                  <a:gd name="connsiteX31" fmla="*/ 583554 w 5774435"/>
                  <a:gd name="connsiteY31" fmla="*/ 1955535 h 2029844"/>
                  <a:gd name="connsiteX32" fmla="*/ 603671 w 5774435"/>
                  <a:gd name="connsiteY32" fmla="*/ 1936237 h 2029844"/>
                  <a:gd name="connsiteX33" fmla="*/ 623789 w 5774435"/>
                  <a:gd name="connsiteY33" fmla="*/ 1945476 h 2029844"/>
                  <a:gd name="connsiteX34" fmla="*/ 643906 w 5774435"/>
                  <a:gd name="connsiteY34" fmla="*/ 1971405 h 2029844"/>
                  <a:gd name="connsiteX35" fmla="*/ 664023 w 5774435"/>
                  <a:gd name="connsiteY35" fmla="*/ 1982209 h 2029844"/>
                  <a:gd name="connsiteX36" fmla="*/ 684141 w 5774435"/>
                  <a:gd name="connsiteY36" fmla="*/ 1982358 h 2029844"/>
                  <a:gd name="connsiteX37" fmla="*/ 704258 w 5774435"/>
                  <a:gd name="connsiteY37" fmla="*/ 1949500 h 2029844"/>
                  <a:gd name="connsiteX38" fmla="*/ 724376 w 5774435"/>
                  <a:gd name="connsiteY38" fmla="*/ 1953076 h 2029844"/>
                  <a:gd name="connsiteX39" fmla="*/ 744493 w 5774435"/>
                  <a:gd name="connsiteY39" fmla="*/ 1947488 h 2029844"/>
                  <a:gd name="connsiteX40" fmla="*/ 764610 w 5774435"/>
                  <a:gd name="connsiteY40" fmla="*/ 1955386 h 2029844"/>
                  <a:gd name="connsiteX41" fmla="*/ 784728 w 5774435"/>
                  <a:gd name="connsiteY41" fmla="*/ 1983550 h 2029844"/>
                  <a:gd name="connsiteX42" fmla="*/ 804845 w 5774435"/>
                  <a:gd name="connsiteY42" fmla="*/ 1958962 h 2029844"/>
                  <a:gd name="connsiteX43" fmla="*/ 824962 w 5774435"/>
                  <a:gd name="connsiteY43" fmla="*/ 1918951 h 2029844"/>
                  <a:gd name="connsiteX44" fmla="*/ 845080 w 5774435"/>
                  <a:gd name="connsiteY44" fmla="*/ 1942645 h 2029844"/>
                  <a:gd name="connsiteX45" fmla="*/ 885389 w 5774435"/>
                  <a:gd name="connsiteY45" fmla="*/ 1945402 h 2029844"/>
                  <a:gd name="connsiteX46" fmla="*/ 905506 w 5774435"/>
                  <a:gd name="connsiteY46" fmla="*/ 1983327 h 2029844"/>
                  <a:gd name="connsiteX47" fmla="*/ 925624 w 5774435"/>
                  <a:gd name="connsiteY47" fmla="*/ 1982135 h 2029844"/>
                  <a:gd name="connsiteX48" fmla="*/ 945741 w 5774435"/>
                  <a:gd name="connsiteY48" fmla="*/ 1974386 h 2029844"/>
                  <a:gd name="connsiteX49" fmla="*/ 965859 w 5774435"/>
                  <a:gd name="connsiteY49" fmla="*/ 1943241 h 2029844"/>
                  <a:gd name="connsiteX50" fmla="*/ 985976 w 5774435"/>
                  <a:gd name="connsiteY50" fmla="*/ 1935045 h 2029844"/>
                  <a:gd name="connsiteX51" fmla="*/ 1046328 w 5774435"/>
                  <a:gd name="connsiteY51" fmla="*/ 1986978 h 2029844"/>
                  <a:gd name="connsiteX52" fmla="*/ 1066446 w 5774435"/>
                  <a:gd name="connsiteY52" fmla="*/ 1974609 h 2029844"/>
                  <a:gd name="connsiteX53" fmla="*/ 1086563 w 5774435"/>
                  <a:gd name="connsiteY53" fmla="*/ 1894810 h 2029844"/>
                  <a:gd name="connsiteX54" fmla="*/ 1106680 w 5774435"/>
                  <a:gd name="connsiteY54" fmla="*/ 1875885 h 2029844"/>
                  <a:gd name="connsiteX55" fmla="*/ 1146915 w 5774435"/>
                  <a:gd name="connsiteY55" fmla="*/ 1974386 h 2029844"/>
                  <a:gd name="connsiteX56" fmla="*/ 1167033 w 5774435"/>
                  <a:gd name="connsiteY56" fmla="*/ 1979825 h 2029844"/>
                  <a:gd name="connsiteX57" fmla="*/ 1187150 w 5774435"/>
                  <a:gd name="connsiteY57" fmla="*/ 1980123 h 2029844"/>
                  <a:gd name="connsiteX58" fmla="*/ 1207267 w 5774435"/>
                  <a:gd name="connsiteY58" fmla="*/ 1936833 h 2029844"/>
                  <a:gd name="connsiteX59" fmla="*/ 1247502 w 5774435"/>
                  <a:gd name="connsiteY59" fmla="*/ 1947190 h 2029844"/>
                  <a:gd name="connsiteX60" fmla="*/ 1267619 w 5774435"/>
                  <a:gd name="connsiteY60" fmla="*/ 1973343 h 2029844"/>
                  <a:gd name="connsiteX61" fmla="*/ 1287737 w 5774435"/>
                  <a:gd name="connsiteY61" fmla="*/ 1982283 h 2029844"/>
                  <a:gd name="connsiteX62" fmla="*/ 1307854 w 5774435"/>
                  <a:gd name="connsiteY62" fmla="*/ 1983327 h 2029844"/>
                  <a:gd name="connsiteX63" fmla="*/ 1327972 w 5774435"/>
                  <a:gd name="connsiteY63" fmla="*/ 1952927 h 2029844"/>
                  <a:gd name="connsiteX64" fmla="*/ 1348089 w 5774435"/>
                  <a:gd name="connsiteY64" fmla="*/ 1948084 h 2029844"/>
                  <a:gd name="connsiteX65" fmla="*/ 1368206 w 5774435"/>
                  <a:gd name="connsiteY65" fmla="*/ 1871116 h 2029844"/>
                  <a:gd name="connsiteX66" fmla="*/ 1388324 w 5774435"/>
                  <a:gd name="connsiteY66" fmla="*/ 1938174 h 2029844"/>
                  <a:gd name="connsiteX67" fmla="*/ 1408441 w 5774435"/>
                  <a:gd name="connsiteY67" fmla="*/ 1960005 h 2029844"/>
                  <a:gd name="connsiteX68" fmla="*/ 1428559 w 5774435"/>
                  <a:gd name="connsiteY68" fmla="*/ 1933406 h 2029844"/>
                  <a:gd name="connsiteX69" fmla="*/ 1468868 w 5774435"/>
                  <a:gd name="connsiteY69" fmla="*/ 1893692 h 2029844"/>
                  <a:gd name="connsiteX70" fmla="*/ 1488985 w 5774435"/>
                  <a:gd name="connsiteY70" fmla="*/ 1894959 h 2029844"/>
                  <a:gd name="connsiteX71" fmla="*/ 1509103 w 5774435"/>
                  <a:gd name="connsiteY71" fmla="*/ 1920367 h 2029844"/>
                  <a:gd name="connsiteX72" fmla="*/ 1529220 w 5774435"/>
                  <a:gd name="connsiteY72" fmla="*/ 1935790 h 2029844"/>
                  <a:gd name="connsiteX73" fmla="*/ 1549337 w 5774435"/>
                  <a:gd name="connsiteY73" fmla="*/ 1981687 h 2029844"/>
                  <a:gd name="connsiteX74" fmla="*/ 1569455 w 5774435"/>
                  <a:gd name="connsiteY74" fmla="*/ 1939515 h 2029844"/>
                  <a:gd name="connsiteX75" fmla="*/ 1589572 w 5774435"/>
                  <a:gd name="connsiteY75" fmla="*/ 1936535 h 2029844"/>
                  <a:gd name="connsiteX76" fmla="*/ 1609690 w 5774435"/>
                  <a:gd name="connsiteY76" fmla="*/ 1336590 h 2029844"/>
                  <a:gd name="connsiteX77" fmla="*/ 1629807 w 5774435"/>
                  <a:gd name="connsiteY77" fmla="*/ 1862622 h 2029844"/>
                  <a:gd name="connsiteX78" fmla="*/ 1649924 w 5774435"/>
                  <a:gd name="connsiteY78" fmla="*/ 1949202 h 2029844"/>
                  <a:gd name="connsiteX79" fmla="*/ 1670042 w 5774435"/>
                  <a:gd name="connsiteY79" fmla="*/ 1955088 h 2029844"/>
                  <a:gd name="connsiteX80" fmla="*/ 1690159 w 5774435"/>
                  <a:gd name="connsiteY80" fmla="*/ 1929308 h 2029844"/>
                  <a:gd name="connsiteX81" fmla="*/ 1710277 w 5774435"/>
                  <a:gd name="connsiteY81" fmla="*/ 1899579 h 2029844"/>
                  <a:gd name="connsiteX82" fmla="*/ 1730394 w 5774435"/>
                  <a:gd name="connsiteY82" fmla="*/ 1820301 h 2029844"/>
                  <a:gd name="connsiteX83" fmla="*/ 1750511 w 5774435"/>
                  <a:gd name="connsiteY83" fmla="*/ 831569 h 2029844"/>
                  <a:gd name="connsiteX84" fmla="*/ 1770629 w 5774435"/>
                  <a:gd name="connsiteY84" fmla="*/ 969708 h 2029844"/>
                  <a:gd name="connsiteX85" fmla="*/ 1790746 w 5774435"/>
                  <a:gd name="connsiteY85" fmla="*/ 1872308 h 2029844"/>
                  <a:gd name="connsiteX86" fmla="*/ 1810863 w 5774435"/>
                  <a:gd name="connsiteY86" fmla="*/ 1874767 h 2029844"/>
                  <a:gd name="connsiteX87" fmla="*/ 1830981 w 5774435"/>
                  <a:gd name="connsiteY87" fmla="*/ 991763 h 2029844"/>
                  <a:gd name="connsiteX88" fmla="*/ 1851098 w 5774435"/>
                  <a:gd name="connsiteY88" fmla="*/ 1304998 h 2029844"/>
                  <a:gd name="connsiteX89" fmla="*/ 1871216 w 5774435"/>
                  <a:gd name="connsiteY89" fmla="*/ 1942645 h 2029844"/>
                  <a:gd name="connsiteX90" fmla="*/ 1891333 w 5774435"/>
                  <a:gd name="connsiteY90" fmla="*/ 1940708 h 2029844"/>
                  <a:gd name="connsiteX91" fmla="*/ 1931568 w 5774435"/>
                  <a:gd name="connsiteY91" fmla="*/ 1912692 h 2029844"/>
                  <a:gd name="connsiteX92" fmla="*/ 1951685 w 5774435"/>
                  <a:gd name="connsiteY92" fmla="*/ 1920069 h 2029844"/>
                  <a:gd name="connsiteX93" fmla="*/ 1971803 w 5774435"/>
                  <a:gd name="connsiteY93" fmla="*/ 1925359 h 2029844"/>
                  <a:gd name="connsiteX94" fmla="*/ 1991920 w 5774435"/>
                  <a:gd name="connsiteY94" fmla="*/ 1940633 h 2029844"/>
                  <a:gd name="connsiteX95" fmla="*/ 2012037 w 5774435"/>
                  <a:gd name="connsiteY95" fmla="*/ 1123644 h 2029844"/>
                  <a:gd name="connsiteX96" fmla="*/ 2032229 w 5774435"/>
                  <a:gd name="connsiteY96" fmla="*/ 901682 h 2029844"/>
                  <a:gd name="connsiteX97" fmla="*/ 2072464 w 5774435"/>
                  <a:gd name="connsiteY97" fmla="*/ 1930202 h 2029844"/>
                  <a:gd name="connsiteX98" fmla="*/ 2092581 w 5774435"/>
                  <a:gd name="connsiteY98" fmla="*/ 1930127 h 2029844"/>
                  <a:gd name="connsiteX99" fmla="*/ 2112699 w 5774435"/>
                  <a:gd name="connsiteY99" fmla="*/ 1932214 h 2029844"/>
                  <a:gd name="connsiteX100" fmla="*/ 2132816 w 5774435"/>
                  <a:gd name="connsiteY100" fmla="*/ 1967829 h 2029844"/>
                  <a:gd name="connsiteX101" fmla="*/ 2152934 w 5774435"/>
                  <a:gd name="connsiteY101" fmla="*/ 1942272 h 2029844"/>
                  <a:gd name="connsiteX102" fmla="*/ 2173051 w 5774435"/>
                  <a:gd name="connsiteY102" fmla="*/ 1905092 h 2029844"/>
                  <a:gd name="connsiteX103" fmla="*/ 2193168 w 5774435"/>
                  <a:gd name="connsiteY103" fmla="*/ 1889669 h 2029844"/>
                  <a:gd name="connsiteX104" fmla="*/ 2213286 w 5774435"/>
                  <a:gd name="connsiteY104" fmla="*/ 1931096 h 2029844"/>
                  <a:gd name="connsiteX105" fmla="*/ 2233403 w 5774435"/>
                  <a:gd name="connsiteY105" fmla="*/ 1919845 h 2029844"/>
                  <a:gd name="connsiteX106" fmla="*/ 2253521 w 5774435"/>
                  <a:gd name="connsiteY106" fmla="*/ 1958441 h 2029844"/>
                  <a:gd name="connsiteX107" fmla="*/ 2273638 w 5774435"/>
                  <a:gd name="connsiteY107" fmla="*/ 1972001 h 2029844"/>
                  <a:gd name="connsiteX108" fmla="*/ 2293755 w 5774435"/>
                  <a:gd name="connsiteY108" fmla="*/ 1960080 h 2029844"/>
                  <a:gd name="connsiteX109" fmla="*/ 2313873 w 5774435"/>
                  <a:gd name="connsiteY109" fmla="*/ 1933704 h 2029844"/>
                  <a:gd name="connsiteX110" fmla="*/ 2333990 w 5774435"/>
                  <a:gd name="connsiteY110" fmla="*/ 1933555 h 2029844"/>
                  <a:gd name="connsiteX111" fmla="*/ 2354108 w 5774435"/>
                  <a:gd name="connsiteY111" fmla="*/ 1924614 h 2029844"/>
                  <a:gd name="connsiteX112" fmla="*/ 2374225 w 5774435"/>
                  <a:gd name="connsiteY112" fmla="*/ 1947637 h 2029844"/>
                  <a:gd name="connsiteX113" fmla="*/ 2394342 w 5774435"/>
                  <a:gd name="connsiteY113" fmla="*/ 1957919 h 2029844"/>
                  <a:gd name="connsiteX114" fmla="*/ 2414460 w 5774435"/>
                  <a:gd name="connsiteY114" fmla="*/ 2028032 h 2029844"/>
                  <a:gd name="connsiteX115" fmla="*/ 2515047 w 5774435"/>
                  <a:gd name="connsiteY115" fmla="*/ 1966562 h 2029844"/>
                  <a:gd name="connsiteX116" fmla="*/ 2535164 w 5774435"/>
                  <a:gd name="connsiteY116" fmla="*/ 2006573 h 2029844"/>
                  <a:gd name="connsiteX117" fmla="*/ 2555281 w 5774435"/>
                  <a:gd name="connsiteY117" fmla="*/ 1947190 h 2029844"/>
                  <a:gd name="connsiteX118" fmla="*/ 2575399 w 5774435"/>
                  <a:gd name="connsiteY118" fmla="*/ 1928712 h 2029844"/>
                  <a:gd name="connsiteX119" fmla="*/ 2635825 w 5774435"/>
                  <a:gd name="connsiteY119" fmla="*/ 1933629 h 2029844"/>
                  <a:gd name="connsiteX120" fmla="*/ 2655943 w 5774435"/>
                  <a:gd name="connsiteY120" fmla="*/ 1968052 h 2029844"/>
                  <a:gd name="connsiteX121" fmla="*/ 2696178 w 5774435"/>
                  <a:gd name="connsiteY121" fmla="*/ 1316398 h 2029844"/>
                  <a:gd name="connsiteX122" fmla="*/ 2716295 w 5774435"/>
                  <a:gd name="connsiteY122" fmla="*/ 666159 h 2029844"/>
                  <a:gd name="connsiteX123" fmla="*/ 2736412 w 5774435"/>
                  <a:gd name="connsiteY123" fmla="*/ 669959 h 2029844"/>
                  <a:gd name="connsiteX124" fmla="*/ 2756530 w 5774435"/>
                  <a:gd name="connsiteY124" fmla="*/ 1559148 h 2029844"/>
                  <a:gd name="connsiteX125" fmla="*/ 2776647 w 5774435"/>
                  <a:gd name="connsiteY125" fmla="*/ 1758235 h 2029844"/>
                  <a:gd name="connsiteX126" fmla="*/ 2796765 w 5774435"/>
                  <a:gd name="connsiteY126" fmla="*/ 1655562 h 2029844"/>
                  <a:gd name="connsiteX127" fmla="*/ 2816882 w 5774435"/>
                  <a:gd name="connsiteY127" fmla="*/ 1571069 h 2029844"/>
                  <a:gd name="connsiteX128" fmla="*/ 2836999 w 5774435"/>
                  <a:gd name="connsiteY128" fmla="*/ 1693338 h 2029844"/>
                  <a:gd name="connsiteX129" fmla="*/ 2857117 w 5774435"/>
                  <a:gd name="connsiteY129" fmla="*/ 1382487 h 2029844"/>
                  <a:gd name="connsiteX130" fmla="*/ 2877234 w 5774435"/>
                  <a:gd name="connsiteY130" fmla="*/ 1643939 h 2029844"/>
                  <a:gd name="connsiteX131" fmla="*/ 2937586 w 5774435"/>
                  <a:gd name="connsiteY131" fmla="*/ 1894438 h 2029844"/>
                  <a:gd name="connsiteX132" fmla="*/ 2957704 w 5774435"/>
                  <a:gd name="connsiteY132" fmla="*/ 1936162 h 2029844"/>
                  <a:gd name="connsiteX133" fmla="*/ 2977821 w 5774435"/>
                  <a:gd name="connsiteY133" fmla="*/ 1945700 h 2029844"/>
                  <a:gd name="connsiteX134" fmla="*/ 2997939 w 5774435"/>
                  <a:gd name="connsiteY134" fmla="*/ 1889371 h 2029844"/>
                  <a:gd name="connsiteX135" fmla="*/ 3058291 w 5774435"/>
                  <a:gd name="connsiteY135" fmla="*/ 1884304 h 2029844"/>
                  <a:gd name="connsiteX136" fmla="*/ 3078408 w 5774435"/>
                  <a:gd name="connsiteY136" fmla="*/ 1892947 h 2029844"/>
                  <a:gd name="connsiteX137" fmla="*/ 3098525 w 5774435"/>
                  <a:gd name="connsiteY137" fmla="*/ 1889595 h 2029844"/>
                  <a:gd name="connsiteX138" fmla="*/ 3118643 w 5774435"/>
                  <a:gd name="connsiteY138" fmla="*/ 1937504 h 2029844"/>
                  <a:gd name="connsiteX139" fmla="*/ 3138760 w 5774435"/>
                  <a:gd name="connsiteY139" fmla="*/ 1930127 h 2029844"/>
                  <a:gd name="connsiteX140" fmla="*/ 3158878 w 5774435"/>
                  <a:gd name="connsiteY140" fmla="*/ 1845336 h 2029844"/>
                  <a:gd name="connsiteX141" fmla="*/ 3179070 w 5774435"/>
                  <a:gd name="connsiteY141" fmla="*/ 1847497 h 2029844"/>
                  <a:gd name="connsiteX142" fmla="*/ 3199187 w 5774435"/>
                  <a:gd name="connsiteY142" fmla="*/ 1916790 h 2029844"/>
                  <a:gd name="connsiteX143" fmla="*/ 3219304 w 5774435"/>
                  <a:gd name="connsiteY143" fmla="*/ 1940708 h 2029844"/>
                  <a:gd name="connsiteX144" fmla="*/ 3239422 w 5774435"/>
                  <a:gd name="connsiteY144" fmla="*/ 1922453 h 2029844"/>
                  <a:gd name="connsiteX145" fmla="*/ 3279656 w 5774435"/>
                  <a:gd name="connsiteY145" fmla="*/ 1918057 h 2029844"/>
                  <a:gd name="connsiteX146" fmla="*/ 3299774 w 5774435"/>
                  <a:gd name="connsiteY146" fmla="*/ 1962613 h 2029844"/>
                  <a:gd name="connsiteX147" fmla="*/ 3319891 w 5774435"/>
                  <a:gd name="connsiteY147" fmla="*/ 1972896 h 2029844"/>
                  <a:gd name="connsiteX148" fmla="*/ 3340009 w 5774435"/>
                  <a:gd name="connsiteY148" fmla="*/ 1947115 h 2029844"/>
                  <a:gd name="connsiteX149" fmla="*/ 3360126 w 5774435"/>
                  <a:gd name="connsiteY149" fmla="*/ 1923049 h 2029844"/>
                  <a:gd name="connsiteX150" fmla="*/ 3380243 w 5774435"/>
                  <a:gd name="connsiteY150" fmla="*/ 1874767 h 2029844"/>
                  <a:gd name="connsiteX151" fmla="*/ 3400361 w 5774435"/>
                  <a:gd name="connsiteY151" fmla="*/ 1870967 h 2029844"/>
                  <a:gd name="connsiteX152" fmla="*/ 3420478 w 5774435"/>
                  <a:gd name="connsiteY152" fmla="*/ 1918653 h 2029844"/>
                  <a:gd name="connsiteX153" fmla="*/ 3440596 w 5774435"/>
                  <a:gd name="connsiteY153" fmla="*/ 1935566 h 2029844"/>
                  <a:gd name="connsiteX154" fmla="*/ 3460713 w 5774435"/>
                  <a:gd name="connsiteY154" fmla="*/ 1929829 h 2029844"/>
                  <a:gd name="connsiteX155" fmla="*/ 3480830 w 5774435"/>
                  <a:gd name="connsiteY155" fmla="*/ 1963209 h 2029844"/>
                  <a:gd name="connsiteX156" fmla="*/ 3500948 w 5774435"/>
                  <a:gd name="connsiteY156" fmla="*/ 1980048 h 2029844"/>
                  <a:gd name="connsiteX157" fmla="*/ 3521065 w 5774435"/>
                  <a:gd name="connsiteY157" fmla="*/ 1515709 h 2029844"/>
                  <a:gd name="connsiteX158" fmla="*/ 3541183 w 5774435"/>
                  <a:gd name="connsiteY158" fmla="*/ 1878344 h 2029844"/>
                  <a:gd name="connsiteX159" fmla="*/ 3561300 w 5774435"/>
                  <a:gd name="connsiteY159" fmla="*/ 1453941 h 2029844"/>
                  <a:gd name="connsiteX160" fmla="*/ 3581417 w 5774435"/>
                  <a:gd name="connsiteY160" fmla="*/ 1519509 h 2029844"/>
                  <a:gd name="connsiteX161" fmla="*/ 3601535 w 5774435"/>
                  <a:gd name="connsiteY161" fmla="*/ 1553113 h 2029844"/>
                  <a:gd name="connsiteX162" fmla="*/ 3621652 w 5774435"/>
                  <a:gd name="connsiteY162" fmla="*/ 1743483 h 2029844"/>
                  <a:gd name="connsiteX163" fmla="*/ 3641769 w 5774435"/>
                  <a:gd name="connsiteY163" fmla="*/ 1583065 h 2029844"/>
                  <a:gd name="connsiteX164" fmla="*/ 3661887 w 5774435"/>
                  <a:gd name="connsiteY164" fmla="*/ 1831478 h 2029844"/>
                  <a:gd name="connsiteX165" fmla="*/ 3682004 w 5774435"/>
                  <a:gd name="connsiteY165" fmla="*/ 1808007 h 2029844"/>
                  <a:gd name="connsiteX166" fmla="*/ 3702121 w 5774435"/>
                  <a:gd name="connsiteY166" fmla="*/ 1619276 h 2029844"/>
                  <a:gd name="connsiteX167" fmla="*/ 3722239 w 5774435"/>
                  <a:gd name="connsiteY167" fmla="*/ 388614 h 2029844"/>
                  <a:gd name="connsiteX168" fmla="*/ 3742356 w 5774435"/>
                  <a:gd name="connsiteY168" fmla="*/ 50 h 2029844"/>
                  <a:gd name="connsiteX169" fmla="*/ 3762548 w 5774435"/>
                  <a:gd name="connsiteY169" fmla="*/ 1694158 h 2029844"/>
                  <a:gd name="connsiteX170" fmla="*/ 3782666 w 5774435"/>
                  <a:gd name="connsiteY170" fmla="*/ 987888 h 2029844"/>
                  <a:gd name="connsiteX171" fmla="*/ 3822900 w 5774435"/>
                  <a:gd name="connsiteY171" fmla="*/ 1330704 h 2029844"/>
                  <a:gd name="connsiteX172" fmla="*/ 3843018 w 5774435"/>
                  <a:gd name="connsiteY172" fmla="*/ 1005249 h 2029844"/>
                  <a:gd name="connsiteX173" fmla="*/ 3863135 w 5774435"/>
                  <a:gd name="connsiteY173" fmla="*/ 1753392 h 2029844"/>
                  <a:gd name="connsiteX174" fmla="*/ 3883252 w 5774435"/>
                  <a:gd name="connsiteY174" fmla="*/ 1905316 h 2029844"/>
                  <a:gd name="connsiteX175" fmla="*/ 3923487 w 5774435"/>
                  <a:gd name="connsiteY175" fmla="*/ 1908818 h 2029844"/>
                  <a:gd name="connsiteX176" fmla="*/ 3943605 w 5774435"/>
                  <a:gd name="connsiteY176" fmla="*/ 1908371 h 2029844"/>
                  <a:gd name="connsiteX177" fmla="*/ 3963722 w 5774435"/>
                  <a:gd name="connsiteY177" fmla="*/ 1909265 h 2029844"/>
                  <a:gd name="connsiteX178" fmla="*/ 3983839 w 5774435"/>
                  <a:gd name="connsiteY178" fmla="*/ 1931096 h 2029844"/>
                  <a:gd name="connsiteX179" fmla="*/ 4003957 w 5774435"/>
                  <a:gd name="connsiteY179" fmla="*/ 1914331 h 2029844"/>
                  <a:gd name="connsiteX180" fmla="*/ 4024074 w 5774435"/>
                  <a:gd name="connsiteY180" fmla="*/ 1907253 h 2029844"/>
                  <a:gd name="connsiteX181" fmla="*/ 4064309 w 5774435"/>
                  <a:gd name="connsiteY181" fmla="*/ 1804878 h 2029844"/>
                  <a:gd name="connsiteX182" fmla="*/ 4084426 w 5774435"/>
                  <a:gd name="connsiteY182" fmla="*/ 1792062 h 2029844"/>
                  <a:gd name="connsiteX183" fmla="*/ 4124661 w 5774435"/>
                  <a:gd name="connsiteY183" fmla="*/ 1841536 h 2029844"/>
                  <a:gd name="connsiteX184" fmla="*/ 4144779 w 5774435"/>
                  <a:gd name="connsiteY184" fmla="*/ 1886987 h 2029844"/>
                  <a:gd name="connsiteX185" fmla="*/ 4164896 w 5774435"/>
                  <a:gd name="connsiteY185" fmla="*/ 1932363 h 2029844"/>
                  <a:gd name="connsiteX186" fmla="*/ 4185013 w 5774435"/>
                  <a:gd name="connsiteY186" fmla="*/ 1934821 h 2029844"/>
                  <a:gd name="connsiteX187" fmla="*/ 4205131 w 5774435"/>
                  <a:gd name="connsiteY187" fmla="*/ 1888775 h 2029844"/>
                  <a:gd name="connsiteX188" fmla="*/ 4225248 w 5774435"/>
                  <a:gd name="connsiteY188" fmla="*/ 1869328 h 2029844"/>
                  <a:gd name="connsiteX189" fmla="*/ 4245366 w 5774435"/>
                  <a:gd name="connsiteY189" fmla="*/ 1841015 h 2029844"/>
                  <a:gd name="connsiteX190" fmla="*/ 4265483 w 5774435"/>
                  <a:gd name="connsiteY190" fmla="*/ 1850179 h 2029844"/>
                  <a:gd name="connsiteX191" fmla="*/ 4285600 w 5774435"/>
                  <a:gd name="connsiteY191" fmla="*/ 402994 h 2029844"/>
                  <a:gd name="connsiteX192" fmla="*/ 4305718 w 5774435"/>
                  <a:gd name="connsiteY192" fmla="*/ 727629 h 2029844"/>
                  <a:gd name="connsiteX193" fmla="*/ 4325835 w 5774435"/>
                  <a:gd name="connsiteY193" fmla="*/ 1812105 h 2029844"/>
                  <a:gd name="connsiteX194" fmla="*/ 4346027 w 5774435"/>
                  <a:gd name="connsiteY194" fmla="*/ 1804431 h 2029844"/>
                  <a:gd name="connsiteX195" fmla="*/ 4366144 w 5774435"/>
                  <a:gd name="connsiteY195" fmla="*/ 659453 h 2029844"/>
                  <a:gd name="connsiteX196" fmla="*/ 4386262 w 5774435"/>
                  <a:gd name="connsiteY196" fmla="*/ 1305371 h 2029844"/>
                  <a:gd name="connsiteX197" fmla="*/ 4406379 w 5774435"/>
                  <a:gd name="connsiteY197" fmla="*/ 1820525 h 2029844"/>
                  <a:gd name="connsiteX198" fmla="*/ 4426497 w 5774435"/>
                  <a:gd name="connsiteY198" fmla="*/ 1869328 h 2029844"/>
                  <a:gd name="connsiteX199" fmla="*/ 4466731 w 5774435"/>
                  <a:gd name="connsiteY199" fmla="*/ 1924092 h 2029844"/>
                  <a:gd name="connsiteX200" fmla="*/ 4486849 w 5774435"/>
                  <a:gd name="connsiteY200" fmla="*/ 1916939 h 2029844"/>
                  <a:gd name="connsiteX201" fmla="*/ 4506966 w 5774435"/>
                  <a:gd name="connsiteY201" fmla="*/ 1872085 h 2029844"/>
                  <a:gd name="connsiteX202" fmla="*/ 4527084 w 5774435"/>
                  <a:gd name="connsiteY202" fmla="*/ 1864112 h 2029844"/>
                  <a:gd name="connsiteX203" fmla="*/ 4547201 w 5774435"/>
                  <a:gd name="connsiteY203" fmla="*/ 1584779 h 2029844"/>
                  <a:gd name="connsiteX204" fmla="*/ 4567318 w 5774435"/>
                  <a:gd name="connsiteY204" fmla="*/ 682179 h 2029844"/>
                  <a:gd name="connsiteX205" fmla="*/ 4587436 w 5774435"/>
                  <a:gd name="connsiteY205" fmla="*/ 709821 h 2029844"/>
                  <a:gd name="connsiteX206" fmla="*/ 4607553 w 5774435"/>
                  <a:gd name="connsiteY206" fmla="*/ 1702205 h 2029844"/>
                  <a:gd name="connsiteX207" fmla="*/ 4627671 w 5774435"/>
                  <a:gd name="connsiteY207" fmla="*/ 1919398 h 2029844"/>
                  <a:gd name="connsiteX208" fmla="*/ 4647788 w 5774435"/>
                  <a:gd name="connsiteY208" fmla="*/ 1873724 h 2029844"/>
                  <a:gd name="connsiteX209" fmla="*/ 4708140 w 5774435"/>
                  <a:gd name="connsiteY209" fmla="*/ 1882516 h 2029844"/>
                  <a:gd name="connsiteX210" fmla="*/ 4728258 w 5774435"/>
                  <a:gd name="connsiteY210" fmla="*/ 1921261 h 2029844"/>
                  <a:gd name="connsiteX211" fmla="*/ 4748375 w 5774435"/>
                  <a:gd name="connsiteY211" fmla="*/ 1941080 h 2029844"/>
                  <a:gd name="connsiteX212" fmla="*/ 4768492 w 5774435"/>
                  <a:gd name="connsiteY212" fmla="*/ 1926923 h 2029844"/>
                  <a:gd name="connsiteX213" fmla="*/ 4808727 w 5774435"/>
                  <a:gd name="connsiteY213" fmla="*/ 1817768 h 2029844"/>
                  <a:gd name="connsiteX214" fmla="*/ 4828845 w 5774435"/>
                  <a:gd name="connsiteY214" fmla="*/ 1783792 h 2029844"/>
                  <a:gd name="connsiteX215" fmla="*/ 4848962 w 5774435"/>
                  <a:gd name="connsiteY215" fmla="*/ 1774627 h 2029844"/>
                  <a:gd name="connsiteX216" fmla="*/ 4869079 w 5774435"/>
                  <a:gd name="connsiteY216" fmla="*/ 1839972 h 2029844"/>
                  <a:gd name="connsiteX217" fmla="*/ 4889197 w 5774435"/>
                  <a:gd name="connsiteY217" fmla="*/ 1879536 h 2029844"/>
                  <a:gd name="connsiteX218" fmla="*/ 4909389 w 5774435"/>
                  <a:gd name="connsiteY218" fmla="*/ 1791839 h 2029844"/>
                  <a:gd name="connsiteX219" fmla="*/ 4929506 w 5774435"/>
                  <a:gd name="connsiteY219" fmla="*/ 1774851 h 2029844"/>
                  <a:gd name="connsiteX220" fmla="*/ 4949623 w 5774435"/>
                  <a:gd name="connsiteY220" fmla="*/ 1822984 h 2029844"/>
                  <a:gd name="connsiteX221" fmla="*/ 4969741 w 5774435"/>
                  <a:gd name="connsiteY221" fmla="*/ 1829466 h 2029844"/>
                  <a:gd name="connsiteX222" fmla="*/ 4989858 w 5774435"/>
                  <a:gd name="connsiteY222" fmla="*/ 1843399 h 2029844"/>
                  <a:gd name="connsiteX223" fmla="*/ 5009976 w 5774435"/>
                  <a:gd name="connsiteY223" fmla="*/ 1881697 h 2029844"/>
                  <a:gd name="connsiteX224" fmla="*/ 5030093 w 5774435"/>
                  <a:gd name="connsiteY224" fmla="*/ 1810988 h 2029844"/>
                  <a:gd name="connsiteX225" fmla="*/ 5050210 w 5774435"/>
                  <a:gd name="connsiteY225" fmla="*/ 1683801 h 2029844"/>
                  <a:gd name="connsiteX226" fmla="*/ 5070328 w 5774435"/>
                  <a:gd name="connsiteY226" fmla="*/ 1670091 h 2029844"/>
                  <a:gd name="connsiteX227" fmla="*/ 5090445 w 5774435"/>
                  <a:gd name="connsiteY227" fmla="*/ 1655115 h 2029844"/>
                  <a:gd name="connsiteX228" fmla="*/ 5110562 w 5774435"/>
                  <a:gd name="connsiteY228" fmla="*/ 1693860 h 2029844"/>
                  <a:gd name="connsiteX229" fmla="*/ 5130680 w 5774435"/>
                  <a:gd name="connsiteY229" fmla="*/ 1767698 h 2029844"/>
                  <a:gd name="connsiteX230" fmla="*/ 5150797 w 5774435"/>
                  <a:gd name="connsiteY230" fmla="*/ 1573006 h 2029844"/>
                  <a:gd name="connsiteX231" fmla="*/ 5170914 w 5774435"/>
                  <a:gd name="connsiteY231" fmla="*/ 1822238 h 2029844"/>
                  <a:gd name="connsiteX232" fmla="*/ 5191032 w 5774435"/>
                  <a:gd name="connsiteY232" fmla="*/ 1765314 h 2029844"/>
                  <a:gd name="connsiteX233" fmla="*/ 5211149 w 5774435"/>
                  <a:gd name="connsiteY233" fmla="*/ 1758086 h 2029844"/>
                  <a:gd name="connsiteX234" fmla="*/ 5231267 w 5774435"/>
                  <a:gd name="connsiteY234" fmla="*/ 1834681 h 2029844"/>
                  <a:gd name="connsiteX235" fmla="*/ 5251384 w 5774435"/>
                  <a:gd name="connsiteY235" fmla="*/ 1917759 h 2029844"/>
                  <a:gd name="connsiteX236" fmla="*/ 5271501 w 5774435"/>
                  <a:gd name="connsiteY236" fmla="*/ 1975652 h 2029844"/>
                  <a:gd name="connsiteX237" fmla="*/ 5291619 w 5774435"/>
                  <a:gd name="connsiteY237" fmla="*/ 1975503 h 2029844"/>
                  <a:gd name="connsiteX238" fmla="*/ 5311736 w 5774435"/>
                  <a:gd name="connsiteY238" fmla="*/ 1949053 h 2029844"/>
                  <a:gd name="connsiteX239" fmla="*/ 5331854 w 5774435"/>
                  <a:gd name="connsiteY239" fmla="*/ 1874246 h 2029844"/>
                  <a:gd name="connsiteX240" fmla="*/ 5351971 w 5774435"/>
                  <a:gd name="connsiteY240" fmla="*/ 1855171 h 2029844"/>
                  <a:gd name="connsiteX241" fmla="*/ 5372088 w 5774435"/>
                  <a:gd name="connsiteY241" fmla="*/ 1872905 h 2029844"/>
                  <a:gd name="connsiteX242" fmla="*/ 5392206 w 5774435"/>
                  <a:gd name="connsiteY242" fmla="*/ 1956950 h 2029844"/>
                  <a:gd name="connsiteX243" fmla="*/ 5412323 w 5774435"/>
                  <a:gd name="connsiteY243" fmla="*/ 1975280 h 2029844"/>
                  <a:gd name="connsiteX244" fmla="*/ 5432441 w 5774435"/>
                  <a:gd name="connsiteY244" fmla="*/ 1974386 h 2029844"/>
                  <a:gd name="connsiteX245" fmla="*/ 5452558 w 5774435"/>
                  <a:gd name="connsiteY245" fmla="*/ 1924763 h 2029844"/>
                  <a:gd name="connsiteX246" fmla="*/ 5472675 w 5774435"/>
                  <a:gd name="connsiteY246" fmla="*/ 1926029 h 2029844"/>
                  <a:gd name="connsiteX247" fmla="*/ 5492867 w 5774435"/>
                  <a:gd name="connsiteY247" fmla="*/ 1927743 h 2029844"/>
                  <a:gd name="connsiteX248" fmla="*/ 5512985 w 5774435"/>
                  <a:gd name="connsiteY248" fmla="*/ 1936759 h 2029844"/>
                  <a:gd name="connsiteX249" fmla="*/ 5533102 w 5774435"/>
                  <a:gd name="connsiteY249" fmla="*/ 1975280 h 2029844"/>
                  <a:gd name="connsiteX250" fmla="*/ 5553219 w 5774435"/>
                  <a:gd name="connsiteY250" fmla="*/ 1975429 h 2029844"/>
                  <a:gd name="connsiteX251" fmla="*/ 5593454 w 5774435"/>
                  <a:gd name="connsiteY251" fmla="*/ 1900771 h 2029844"/>
                  <a:gd name="connsiteX252" fmla="*/ 5613572 w 5774435"/>
                  <a:gd name="connsiteY252" fmla="*/ 1856289 h 2029844"/>
                  <a:gd name="connsiteX253" fmla="*/ 5633689 w 5774435"/>
                  <a:gd name="connsiteY253" fmla="*/ 1856960 h 2029844"/>
                  <a:gd name="connsiteX254" fmla="*/ 5653806 w 5774435"/>
                  <a:gd name="connsiteY254" fmla="*/ 1956578 h 2029844"/>
                  <a:gd name="connsiteX255" fmla="*/ 5673924 w 5774435"/>
                  <a:gd name="connsiteY255" fmla="*/ 1974982 h 2029844"/>
                  <a:gd name="connsiteX256" fmla="*/ 5694041 w 5774435"/>
                  <a:gd name="connsiteY256" fmla="*/ 1929829 h 2029844"/>
                  <a:gd name="connsiteX257" fmla="*/ 5714159 w 5774435"/>
                  <a:gd name="connsiteY257" fmla="*/ 1925582 h 2029844"/>
                  <a:gd name="connsiteX258" fmla="*/ 5734276 w 5774435"/>
                  <a:gd name="connsiteY258" fmla="*/ 1927594 h 2029844"/>
                  <a:gd name="connsiteX259" fmla="*/ 5754393 w 5774435"/>
                  <a:gd name="connsiteY259" fmla="*/ 1928637 h 2029844"/>
                  <a:gd name="connsiteX260" fmla="*/ 5774511 w 5774435"/>
                  <a:gd name="connsiteY260" fmla="*/ 1952107 h 202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774435" h="2029844">
                    <a:moveTo>
                      <a:pt x="5774511" y="2029895"/>
                    </a:moveTo>
                    <a:lnTo>
                      <a:pt x="75" y="2029895"/>
                    </a:lnTo>
                    <a:lnTo>
                      <a:pt x="75" y="1871191"/>
                    </a:ln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E76E3C1-9ABC-5B47-8873-FE9EB49621C8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7981"/>
              </a:xfrm>
              <a:custGeom>
                <a:avLst/>
                <a:gdLst>
                  <a:gd name="connsiteX0" fmla="*/ 75 w 5774435"/>
                  <a:gd name="connsiteY0" fmla="*/ 1871191 h 2027981"/>
                  <a:gd name="connsiteX1" fmla="*/ 20192 w 5774435"/>
                  <a:gd name="connsiteY1" fmla="*/ 1961272 h 2027981"/>
                  <a:gd name="connsiteX2" fmla="*/ 40310 w 5774435"/>
                  <a:gd name="connsiteY2" fmla="*/ 1986754 h 2027981"/>
                  <a:gd name="connsiteX3" fmla="*/ 60427 w 5774435"/>
                  <a:gd name="connsiteY3" fmla="*/ 1981240 h 2027981"/>
                  <a:gd name="connsiteX4" fmla="*/ 80545 w 5774435"/>
                  <a:gd name="connsiteY4" fmla="*/ 1943390 h 2027981"/>
                  <a:gd name="connsiteX5" fmla="*/ 100662 w 5774435"/>
                  <a:gd name="connsiteY5" fmla="*/ 1949723 h 2027981"/>
                  <a:gd name="connsiteX6" fmla="*/ 120779 w 5774435"/>
                  <a:gd name="connsiteY6" fmla="*/ 1948233 h 2027981"/>
                  <a:gd name="connsiteX7" fmla="*/ 140897 w 5774435"/>
                  <a:gd name="connsiteY7" fmla="*/ 1958366 h 2027981"/>
                  <a:gd name="connsiteX8" fmla="*/ 161014 w 5774435"/>
                  <a:gd name="connsiteY8" fmla="*/ 1983327 h 2027981"/>
                  <a:gd name="connsiteX9" fmla="*/ 181131 w 5774435"/>
                  <a:gd name="connsiteY9" fmla="*/ 1985562 h 2027981"/>
                  <a:gd name="connsiteX10" fmla="*/ 201249 w 5774435"/>
                  <a:gd name="connsiteY10" fmla="*/ 1961570 h 2027981"/>
                  <a:gd name="connsiteX11" fmla="*/ 221366 w 5774435"/>
                  <a:gd name="connsiteY11" fmla="*/ 1950841 h 2027981"/>
                  <a:gd name="connsiteX12" fmla="*/ 241484 w 5774435"/>
                  <a:gd name="connsiteY12" fmla="*/ 1916865 h 2027981"/>
                  <a:gd name="connsiteX13" fmla="*/ 261601 w 5774435"/>
                  <a:gd name="connsiteY13" fmla="*/ 1873799 h 2027981"/>
                  <a:gd name="connsiteX14" fmla="*/ 281718 w 5774435"/>
                  <a:gd name="connsiteY14" fmla="*/ 1953598 h 2027981"/>
                  <a:gd name="connsiteX15" fmla="*/ 301910 w 5774435"/>
                  <a:gd name="connsiteY15" fmla="*/ 1984221 h 2027981"/>
                  <a:gd name="connsiteX16" fmla="*/ 322028 w 5774435"/>
                  <a:gd name="connsiteY16" fmla="*/ 1976621 h 2027981"/>
                  <a:gd name="connsiteX17" fmla="*/ 342145 w 5774435"/>
                  <a:gd name="connsiteY17" fmla="*/ 1953374 h 2027981"/>
                  <a:gd name="connsiteX18" fmla="*/ 362263 w 5774435"/>
                  <a:gd name="connsiteY18" fmla="*/ 1940633 h 2027981"/>
                  <a:gd name="connsiteX19" fmla="*/ 382380 w 5774435"/>
                  <a:gd name="connsiteY19" fmla="*/ 1947339 h 2027981"/>
                  <a:gd name="connsiteX20" fmla="*/ 402497 w 5774435"/>
                  <a:gd name="connsiteY20" fmla="*/ 1970884 h 2027981"/>
                  <a:gd name="connsiteX21" fmla="*/ 422615 w 5774435"/>
                  <a:gd name="connsiteY21" fmla="*/ 1987350 h 2027981"/>
                  <a:gd name="connsiteX22" fmla="*/ 442732 w 5774435"/>
                  <a:gd name="connsiteY22" fmla="*/ 1978856 h 2027981"/>
                  <a:gd name="connsiteX23" fmla="*/ 462849 w 5774435"/>
                  <a:gd name="connsiteY23" fmla="*/ 1946966 h 2027981"/>
                  <a:gd name="connsiteX24" fmla="*/ 482967 w 5774435"/>
                  <a:gd name="connsiteY24" fmla="*/ 1944806 h 2027981"/>
                  <a:gd name="connsiteX25" fmla="*/ 503084 w 5774435"/>
                  <a:gd name="connsiteY25" fmla="*/ 1941229 h 2027981"/>
                  <a:gd name="connsiteX26" fmla="*/ 523202 w 5774435"/>
                  <a:gd name="connsiteY26" fmla="*/ 1951213 h 2027981"/>
                  <a:gd name="connsiteX27" fmla="*/ 543319 w 5774435"/>
                  <a:gd name="connsiteY27" fmla="*/ 1949276 h 2027981"/>
                  <a:gd name="connsiteX28" fmla="*/ 563436 w 5774435"/>
                  <a:gd name="connsiteY28" fmla="*/ 1964178 h 2027981"/>
                  <a:gd name="connsiteX29" fmla="*/ 583554 w 5774435"/>
                  <a:gd name="connsiteY29" fmla="*/ 1955535 h 2027981"/>
                  <a:gd name="connsiteX30" fmla="*/ 603671 w 5774435"/>
                  <a:gd name="connsiteY30" fmla="*/ 1936237 h 2027981"/>
                  <a:gd name="connsiteX31" fmla="*/ 623789 w 5774435"/>
                  <a:gd name="connsiteY31" fmla="*/ 1945476 h 2027981"/>
                  <a:gd name="connsiteX32" fmla="*/ 643906 w 5774435"/>
                  <a:gd name="connsiteY32" fmla="*/ 1971405 h 2027981"/>
                  <a:gd name="connsiteX33" fmla="*/ 664023 w 5774435"/>
                  <a:gd name="connsiteY33" fmla="*/ 1982209 h 2027981"/>
                  <a:gd name="connsiteX34" fmla="*/ 684141 w 5774435"/>
                  <a:gd name="connsiteY34" fmla="*/ 1982358 h 2027981"/>
                  <a:gd name="connsiteX35" fmla="*/ 704258 w 5774435"/>
                  <a:gd name="connsiteY35" fmla="*/ 1949500 h 2027981"/>
                  <a:gd name="connsiteX36" fmla="*/ 724376 w 5774435"/>
                  <a:gd name="connsiteY36" fmla="*/ 1953076 h 2027981"/>
                  <a:gd name="connsiteX37" fmla="*/ 744493 w 5774435"/>
                  <a:gd name="connsiteY37" fmla="*/ 1947488 h 2027981"/>
                  <a:gd name="connsiteX38" fmla="*/ 764610 w 5774435"/>
                  <a:gd name="connsiteY38" fmla="*/ 1955386 h 2027981"/>
                  <a:gd name="connsiteX39" fmla="*/ 784728 w 5774435"/>
                  <a:gd name="connsiteY39" fmla="*/ 1983550 h 2027981"/>
                  <a:gd name="connsiteX40" fmla="*/ 804845 w 5774435"/>
                  <a:gd name="connsiteY40" fmla="*/ 1958962 h 2027981"/>
                  <a:gd name="connsiteX41" fmla="*/ 824962 w 5774435"/>
                  <a:gd name="connsiteY41" fmla="*/ 1918951 h 2027981"/>
                  <a:gd name="connsiteX42" fmla="*/ 845080 w 5774435"/>
                  <a:gd name="connsiteY42" fmla="*/ 1942645 h 2027981"/>
                  <a:gd name="connsiteX43" fmla="*/ 885389 w 5774435"/>
                  <a:gd name="connsiteY43" fmla="*/ 1945402 h 2027981"/>
                  <a:gd name="connsiteX44" fmla="*/ 905506 w 5774435"/>
                  <a:gd name="connsiteY44" fmla="*/ 1983327 h 2027981"/>
                  <a:gd name="connsiteX45" fmla="*/ 925624 w 5774435"/>
                  <a:gd name="connsiteY45" fmla="*/ 1982135 h 2027981"/>
                  <a:gd name="connsiteX46" fmla="*/ 945741 w 5774435"/>
                  <a:gd name="connsiteY46" fmla="*/ 1974386 h 2027981"/>
                  <a:gd name="connsiteX47" fmla="*/ 965859 w 5774435"/>
                  <a:gd name="connsiteY47" fmla="*/ 1943241 h 2027981"/>
                  <a:gd name="connsiteX48" fmla="*/ 985976 w 5774435"/>
                  <a:gd name="connsiteY48" fmla="*/ 1935045 h 2027981"/>
                  <a:gd name="connsiteX49" fmla="*/ 1046328 w 5774435"/>
                  <a:gd name="connsiteY49" fmla="*/ 1986978 h 2027981"/>
                  <a:gd name="connsiteX50" fmla="*/ 1066446 w 5774435"/>
                  <a:gd name="connsiteY50" fmla="*/ 1974609 h 2027981"/>
                  <a:gd name="connsiteX51" fmla="*/ 1086563 w 5774435"/>
                  <a:gd name="connsiteY51" fmla="*/ 1894810 h 2027981"/>
                  <a:gd name="connsiteX52" fmla="*/ 1106680 w 5774435"/>
                  <a:gd name="connsiteY52" fmla="*/ 1875885 h 2027981"/>
                  <a:gd name="connsiteX53" fmla="*/ 1146915 w 5774435"/>
                  <a:gd name="connsiteY53" fmla="*/ 1974386 h 2027981"/>
                  <a:gd name="connsiteX54" fmla="*/ 1167033 w 5774435"/>
                  <a:gd name="connsiteY54" fmla="*/ 1979825 h 2027981"/>
                  <a:gd name="connsiteX55" fmla="*/ 1187150 w 5774435"/>
                  <a:gd name="connsiteY55" fmla="*/ 1980123 h 2027981"/>
                  <a:gd name="connsiteX56" fmla="*/ 1207267 w 5774435"/>
                  <a:gd name="connsiteY56" fmla="*/ 1936833 h 2027981"/>
                  <a:gd name="connsiteX57" fmla="*/ 1247502 w 5774435"/>
                  <a:gd name="connsiteY57" fmla="*/ 1947190 h 2027981"/>
                  <a:gd name="connsiteX58" fmla="*/ 1267619 w 5774435"/>
                  <a:gd name="connsiteY58" fmla="*/ 1973343 h 2027981"/>
                  <a:gd name="connsiteX59" fmla="*/ 1287737 w 5774435"/>
                  <a:gd name="connsiteY59" fmla="*/ 1982283 h 2027981"/>
                  <a:gd name="connsiteX60" fmla="*/ 1307854 w 5774435"/>
                  <a:gd name="connsiteY60" fmla="*/ 1983327 h 2027981"/>
                  <a:gd name="connsiteX61" fmla="*/ 1327972 w 5774435"/>
                  <a:gd name="connsiteY61" fmla="*/ 1952927 h 2027981"/>
                  <a:gd name="connsiteX62" fmla="*/ 1348089 w 5774435"/>
                  <a:gd name="connsiteY62" fmla="*/ 1948084 h 2027981"/>
                  <a:gd name="connsiteX63" fmla="*/ 1368206 w 5774435"/>
                  <a:gd name="connsiteY63" fmla="*/ 1871116 h 2027981"/>
                  <a:gd name="connsiteX64" fmla="*/ 1388324 w 5774435"/>
                  <a:gd name="connsiteY64" fmla="*/ 1938174 h 2027981"/>
                  <a:gd name="connsiteX65" fmla="*/ 1408441 w 5774435"/>
                  <a:gd name="connsiteY65" fmla="*/ 1960005 h 2027981"/>
                  <a:gd name="connsiteX66" fmla="*/ 1428559 w 5774435"/>
                  <a:gd name="connsiteY66" fmla="*/ 1933406 h 2027981"/>
                  <a:gd name="connsiteX67" fmla="*/ 1468868 w 5774435"/>
                  <a:gd name="connsiteY67" fmla="*/ 1893692 h 2027981"/>
                  <a:gd name="connsiteX68" fmla="*/ 1488985 w 5774435"/>
                  <a:gd name="connsiteY68" fmla="*/ 1894959 h 2027981"/>
                  <a:gd name="connsiteX69" fmla="*/ 1509103 w 5774435"/>
                  <a:gd name="connsiteY69" fmla="*/ 1920367 h 2027981"/>
                  <a:gd name="connsiteX70" fmla="*/ 1529220 w 5774435"/>
                  <a:gd name="connsiteY70" fmla="*/ 1935790 h 2027981"/>
                  <a:gd name="connsiteX71" fmla="*/ 1549337 w 5774435"/>
                  <a:gd name="connsiteY71" fmla="*/ 1981687 h 2027981"/>
                  <a:gd name="connsiteX72" fmla="*/ 1569455 w 5774435"/>
                  <a:gd name="connsiteY72" fmla="*/ 1939515 h 2027981"/>
                  <a:gd name="connsiteX73" fmla="*/ 1589572 w 5774435"/>
                  <a:gd name="connsiteY73" fmla="*/ 1936535 h 2027981"/>
                  <a:gd name="connsiteX74" fmla="*/ 1609690 w 5774435"/>
                  <a:gd name="connsiteY74" fmla="*/ 1336590 h 2027981"/>
                  <a:gd name="connsiteX75" fmla="*/ 1629807 w 5774435"/>
                  <a:gd name="connsiteY75" fmla="*/ 1862622 h 2027981"/>
                  <a:gd name="connsiteX76" fmla="*/ 1649924 w 5774435"/>
                  <a:gd name="connsiteY76" fmla="*/ 1949202 h 2027981"/>
                  <a:gd name="connsiteX77" fmla="*/ 1670042 w 5774435"/>
                  <a:gd name="connsiteY77" fmla="*/ 1955088 h 2027981"/>
                  <a:gd name="connsiteX78" fmla="*/ 1690159 w 5774435"/>
                  <a:gd name="connsiteY78" fmla="*/ 1929308 h 2027981"/>
                  <a:gd name="connsiteX79" fmla="*/ 1710277 w 5774435"/>
                  <a:gd name="connsiteY79" fmla="*/ 1899579 h 2027981"/>
                  <a:gd name="connsiteX80" fmla="*/ 1730394 w 5774435"/>
                  <a:gd name="connsiteY80" fmla="*/ 1820301 h 2027981"/>
                  <a:gd name="connsiteX81" fmla="*/ 1750511 w 5774435"/>
                  <a:gd name="connsiteY81" fmla="*/ 831569 h 2027981"/>
                  <a:gd name="connsiteX82" fmla="*/ 1770629 w 5774435"/>
                  <a:gd name="connsiteY82" fmla="*/ 969708 h 2027981"/>
                  <a:gd name="connsiteX83" fmla="*/ 1790746 w 5774435"/>
                  <a:gd name="connsiteY83" fmla="*/ 1872308 h 2027981"/>
                  <a:gd name="connsiteX84" fmla="*/ 1810863 w 5774435"/>
                  <a:gd name="connsiteY84" fmla="*/ 1874767 h 2027981"/>
                  <a:gd name="connsiteX85" fmla="*/ 1830981 w 5774435"/>
                  <a:gd name="connsiteY85" fmla="*/ 991763 h 2027981"/>
                  <a:gd name="connsiteX86" fmla="*/ 1851098 w 5774435"/>
                  <a:gd name="connsiteY86" fmla="*/ 1304998 h 2027981"/>
                  <a:gd name="connsiteX87" fmla="*/ 1871216 w 5774435"/>
                  <a:gd name="connsiteY87" fmla="*/ 1942645 h 2027981"/>
                  <a:gd name="connsiteX88" fmla="*/ 1891333 w 5774435"/>
                  <a:gd name="connsiteY88" fmla="*/ 1940708 h 2027981"/>
                  <a:gd name="connsiteX89" fmla="*/ 1931568 w 5774435"/>
                  <a:gd name="connsiteY89" fmla="*/ 1912692 h 2027981"/>
                  <a:gd name="connsiteX90" fmla="*/ 1951685 w 5774435"/>
                  <a:gd name="connsiteY90" fmla="*/ 1920069 h 2027981"/>
                  <a:gd name="connsiteX91" fmla="*/ 1971803 w 5774435"/>
                  <a:gd name="connsiteY91" fmla="*/ 1925359 h 2027981"/>
                  <a:gd name="connsiteX92" fmla="*/ 1991920 w 5774435"/>
                  <a:gd name="connsiteY92" fmla="*/ 1940633 h 2027981"/>
                  <a:gd name="connsiteX93" fmla="*/ 2012037 w 5774435"/>
                  <a:gd name="connsiteY93" fmla="*/ 1123644 h 2027981"/>
                  <a:gd name="connsiteX94" fmla="*/ 2032229 w 5774435"/>
                  <a:gd name="connsiteY94" fmla="*/ 901682 h 2027981"/>
                  <a:gd name="connsiteX95" fmla="*/ 2072464 w 5774435"/>
                  <a:gd name="connsiteY95" fmla="*/ 1930202 h 2027981"/>
                  <a:gd name="connsiteX96" fmla="*/ 2092581 w 5774435"/>
                  <a:gd name="connsiteY96" fmla="*/ 1930127 h 2027981"/>
                  <a:gd name="connsiteX97" fmla="*/ 2112699 w 5774435"/>
                  <a:gd name="connsiteY97" fmla="*/ 1932214 h 2027981"/>
                  <a:gd name="connsiteX98" fmla="*/ 2132816 w 5774435"/>
                  <a:gd name="connsiteY98" fmla="*/ 1967829 h 2027981"/>
                  <a:gd name="connsiteX99" fmla="*/ 2152934 w 5774435"/>
                  <a:gd name="connsiteY99" fmla="*/ 1942272 h 2027981"/>
                  <a:gd name="connsiteX100" fmla="*/ 2173051 w 5774435"/>
                  <a:gd name="connsiteY100" fmla="*/ 1905092 h 2027981"/>
                  <a:gd name="connsiteX101" fmla="*/ 2193168 w 5774435"/>
                  <a:gd name="connsiteY101" fmla="*/ 1889669 h 2027981"/>
                  <a:gd name="connsiteX102" fmla="*/ 2213286 w 5774435"/>
                  <a:gd name="connsiteY102" fmla="*/ 1931096 h 2027981"/>
                  <a:gd name="connsiteX103" fmla="*/ 2233403 w 5774435"/>
                  <a:gd name="connsiteY103" fmla="*/ 1919845 h 2027981"/>
                  <a:gd name="connsiteX104" fmla="*/ 2253521 w 5774435"/>
                  <a:gd name="connsiteY104" fmla="*/ 1958441 h 2027981"/>
                  <a:gd name="connsiteX105" fmla="*/ 2273638 w 5774435"/>
                  <a:gd name="connsiteY105" fmla="*/ 1972001 h 2027981"/>
                  <a:gd name="connsiteX106" fmla="*/ 2293755 w 5774435"/>
                  <a:gd name="connsiteY106" fmla="*/ 1960080 h 2027981"/>
                  <a:gd name="connsiteX107" fmla="*/ 2313873 w 5774435"/>
                  <a:gd name="connsiteY107" fmla="*/ 1933704 h 2027981"/>
                  <a:gd name="connsiteX108" fmla="*/ 2333990 w 5774435"/>
                  <a:gd name="connsiteY108" fmla="*/ 1933555 h 2027981"/>
                  <a:gd name="connsiteX109" fmla="*/ 2354108 w 5774435"/>
                  <a:gd name="connsiteY109" fmla="*/ 1924614 h 2027981"/>
                  <a:gd name="connsiteX110" fmla="*/ 2374225 w 5774435"/>
                  <a:gd name="connsiteY110" fmla="*/ 1947637 h 2027981"/>
                  <a:gd name="connsiteX111" fmla="*/ 2394342 w 5774435"/>
                  <a:gd name="connsiteY111" fmla="*/ 1957919 h 2027981"/>
                  <a:gd name="connsiteX112" fmla="*/ 2414460 w 5774435"/>
                  <a:gd name="connsiteY112" fmla="*/ 2028032 h 2027981"/>
                  <a:gd name="connsiteX113" fmla="*/ 2515047 w 5774435"/>
                  <a:gd name="connsiteY113" fmla="*/ 1966562 h 2027981"/>
                  <a:gd name="connsiteX114" fmla="*/ 2535164 w 5774435"/>
                  <a:gd name="connsiteY114" fmla="*/ 2006573 h 2027981"/>
                  <a:gd name="connsiteX115" fmla="*/ 2555281 w 5774435"/>
                  <a:gd name="connsiteY115" fmla="*/ 1947190 h 2027981"/>
                  <a:gd name="connsiteX116" fmla="*/ 2575399 w 5774435"/>
                  <a:gd name="connsiteY116" fmla="*/ 1928712 h 2027981"/>
                  <a:gd name="connsiteX117" fmla="*/ 2635825 w 5774435"/>
                  <a:gd name="connsiteY117" fmla="*/ 1933629 h 2027981"/>
                  <a:gd name="connsiteX118" fmla="*/ 2655943 w 5774435"/>
                  <a:gd name="connsiteY118" fmla="*/ 1968052 h 2027981"/>
                  <a:gd name="connsiteX119" fmla="*/ 2696178 w 5774435"/>
                  <a:gd name="connsiteY119" fmla="*/ 1316398 h 2027981"/>
                  <a:gd name="connsiteX120" fmla="*/ 2716295 w 5774435"/>
                  <a:gd name="connsiteY120" fmla="*/ 666159 h 2027981"/>
                  <a:gd name="connsiteX121" fmla="*/ 2736412 w 5774435"/>
                  <a:gd name="connsiteY121" fmla="*/ 669959 h 2027981"/>
                  <a:gd name="connsiteX122" fmla="*/ 2756530 w 5774435"/>
                  <a:gd name="connsiteY122" fmla="*/ 1559148 h 2027981"/>
                  <a:gd name="connsiteX123" fmla="*/ 2776647 w 5774435"/>
                  <a:gd name="connsiteY123" fmla="*/ 1758235 h 2027981"/>
                  <a:gd name="connsiteX124" fmla="*/ 2796765 w 5774435"/>
                  <a:gd name="connsiteY124" fmla="*/ 1655562 h 2027981"/>
                  <a:gd name="connsiteX125" fmla="*/ 2816882 w 5774435"/>
                  <a:gd name="connsiteY125" fmla="*/ 1571069 h 2027981"/>
                  <a:gd name="connsiteX126" fmla="*/ 2836999 w 5774435"/>
                  <a:gd name="connsiteY126" fmla="*/ 1693338 h 2027981"/>
                  <a:gd name="connsiteX127" fmla="*/ 2857117 w 5774435"/>
                  <a:gd name="connsiteY127" fmla="*/ 1382487 h 2027981"/>
                  <a:gd name="connsiteX128" fmla="*/ 2877234 w 5774435"/>
                  <a:gd name="connsiteY128" fmla="*/ 1643939 h 2027981"/>
                  <a:gd name="connsiteX129" fmla="*/ 2937586 w 5774435"/>
                  <a:gd name="connsiteY129" fmla="*/ 1894438 h 2027981"/>
                  <a:gd name="connsiteX130" fmla="*/ 2957704 w 5774435"/>
                  <a:gd name="connsiteY130" fmla="*/ 1936162 h 2027981"/>
                  <a:gd name="connsiteX131" fmla="*/ 2977821 w 5774435"/>
                  <a:gd name="connsiteY131" fmla="*/ 1945700 h 2027981"/>
                  <a:gd name="connsiteX132" fmla="*/ 2997939 w 5774435"/>
                  <a:gd name="connsiteY132" fmla="*/ 1889371 h 2027981"/>
                  <a:gd name="connsiteX133" fmla="*/ 3058291 w 5774435"/>
                  <a:gd name="connsiteY133" fmla="*/ 1884304 h 2027981"/>
                  <a:gd name="connsiteX134" fmla="*/ 3078408 w 5774435"/>
                  <a:gd name="connsiteY134" fmla="*/ 1892947 h 2027981"/>
                  <a:gd name="connsiteX135" fmla="*/ 3098525 w 5774435"/>
                  <a:gd name="connsiteY135" fmla="*/ 1889595 h 2027981"/>
                  <a:gd name="connsiteX136" fmla="*/ 3118643 w 5774435"/>
                  <a:gd name="connsiteY136" fmla="*/ 1937504 h 2027981"/>
                  <a:gd name="connsiteX137" fmla="*/ 3138760 w 5774435"/>
                  <a:gd name="connsiteY137" fmla="*/ 1930127 h 2027981"/>
                  <a:gd name="connsiteX138" fmla="*/ 3158878 w 5774435"/>
                  <a:gd name="connsiteY138" fmla="*/ 1845336 h 2027981"/>
                  <a:gd name="connsiteX139" fmla="*/ 3179070 w 5774435"/>
                  <a:gd name="connsiteY139" fmla="*/ 1847497 h 2027981"/>
                  <a:gd name="connsiteX140" fmla="*/ 3199187 w 5774435"/>
                  <a:gd name="connsiteY140" fmla="*/ 1916790 h 2027981"/>
                  <a:gd name="connsiteX141" fmla="*/ 3219304 w 5774435"/>
                  <a:gd name="connsiteY141" fmla="*/ 1940708 h 2027981"/>
                  <a:gd name="connsiteX142" fmla="*/ 3239422 w 5774435"/>
                  <a:gd name="connsiteY142" fmla="*/ 1922453 h 2027981"/>
                  <a:gd name="connsiteX143" fmla="*/ 3279656 w 5774435"/>
                  <a:gd name="connsiteY143" fmla="*/ 1918057 h 2027981"/>
                  <a:gd name="connsiteX144" fmla="*/ 3299774 w 5774435"/>
                  <a:gd name="connsiteY144" fmla="*/ 1962613 h 2027981"/>
                  <a:gd name="connsiteX145" fmla="*/ 3319891 w 5774435"/>
                  <a:gd name="connsiteY145" fmla="*/ 1972896 h 2027981"/>
                  <a:gd name="connsiteX146" fmla="*/ 3340009 w 5774435"/>
                  <a:gd name="connsiteY146" fmla="*/ 1947115 h 2027981"/>
                  <a:gd name="connsiteX147" fmla="*/ 3360126 w 5774435"/>
                  <a:gd name="connsiteY147" fmla="*/ 1923049 h 2027981"/>
                  <a:gd name="connsiteX148" fmla="*/ 3380243 w 5774435"/>
                  <a:gd name="connsiteY148" fmla="*/ 1874767 h 2027981"/>
                  <a:gd name="connsiteX149" fmla="*/ 3400361 w 5774435"/>
                  <a:gd name="connsiteY149" fmla="*/ 1870967 h 2027981"/>
                  <a:gd name="connsiteX150" fmla="*/ 3420478 w 5774435"/>
                  <a:gd name="connsiteY150" fmla="*/ 1918653 h 2027981"/>
                  <a:gd name="connsiteX151" fmla="*/ 3440596 w 5774435"/>
                  <a:gd name="connsiteY151" fmla="*/ 1935566 h 2027981"/>
                  <a:gd name="connsiteX152" fmla="*/ 3460713 w 5774435"/>
                  <a:gd name="connsiteY152" fmla="*/ 1929829 h 2027981"/>
                  <a:gd name="connsiteX153" fmla="*/ 3480830 w 5774435"/>
                  <a:gd name="connsiteY153" fmla="*/ 1963209 h 2027981"/>
                  <a:gd name="connsiteX154" fmla="*/ 3500948 w 5774435"/>
                  <a:gd name="connsiteY154" fmla="*/ 1980048 h 2027981"/>
                  <a:gd name="connsiteX155" fmla="*/ 3521065 w 5774435"/>
                  <a:gd name="connsiteY155" fmla="*/ 1515709 h 2027981"/>
                  <a:gd name="connsiteX156" fmla="*/ 3541183 w 5774435"/>
                  <a:gd name="connsiteY156" fmla="*/ 1878344 h 2027981"/>
                  <a:gd name="connsiteX157" fmla="*/ 3561300 w 5774435"/>
                  <a:gd name="connsiteY157" fmla="*/ 1453941 h 2027981"/>
                  <a:gd name="connsiteX158" fmla="*/ 3581417 w 5774435"/>
                  <a:gd name="connsiteY158" fmla="*/ 1519509 h 2027981"/>
                  <a:gd name="connsiteX159" fmla="*/ 3601535 w 5774435"/>
                  <a:gd name="connsiteY159" fmla="*/ 1553113 h 2027981"/>
                  <a:gd name="connsiteX160" fmla="*/ 3621652 w 5774435"/>
                  <a:gd name="connsiteY160" fmla="*/ 1743483 h 2027981"/>
                  <a:gd name="connsiteX161" fmla="*/ 3641769 w 5774435"/>
                  <a:gd name="connsiteY161" fmla="*/ 1583065 h 2027981"/>
                  <a:gd name="connsiteX162" fmla="*/ 3661887 w 5774435"/>
                  <a:gd name="connsiteY162" fmla="*/ 1831478 h 2027981"/>
                  <a:gd name="connsiteX163" fmla="*/ 3682004 w 5774435"/>
                  <a:gd name="connsiteY163" fmla="*/ 1808007 h 2027981"/>
                  <a:gd name="connsiteX164" fmla="*/ 3702121 w 5774435"/>
                  <a:gd name="connsiteY164" fmla="*/ 1619276 h 2027981"/>
                  <a:gd name="connsiteX165" fmla="*/ 3722239 w 5774435"/>
                  <a:gd name="connsiteY165" fmla="*/ 388614 h 2027981"/>
                  <a:gd name="connsiteX166" fmla="*/ 3742356 w 5774435"/>
                  <a:gd name="connsiteY166" fmla="*/ 50 h 2027981"/>
                  <a:gd name="connsiteX167" fmla="*/ 3762548 w 5774435"/>
                  <a:gd name="connsiteY167" fmla="*/ 1694158 h 2027981"/>
                  <a:gd name="connsiteX168" fmla="*/ 3782666 w 5774435"/>
                  <a:gd name="connsiteY168" fmla="*/ 987888 h 2027981"/>
                  <a:gd name="connsiteX169" fmla="*/ 3822900 w 5774435"/>
                  <a:gd name="connsiteY169" fmla="*/ 1330704 h 2027981"/>
                  <a:gd name="connsiteX170" fmla="*/ 3843018 w 5774435"/>
                  <a:gd name="connsiteY170" fmla="*/ 1005249 h 2027981"/>
                  <a:gd name="connsiteX171" fmla="*/ 3863135 w 5774435"/>
                  <a:gd name="connsiteY171" fmla="*/ 1753392 h 2027981"/>
                  <a:gd name="connsiteX172" fmla="*/ 3883252 w 5774435"/>
                  <a:gd name="connsiteY172" fmla="*/ 1905316 h 2027981"/>
                  <a:gd name="connsiteX173" fmla="*/ 3923487 w 5774435"/>
                  <a:gd name="connsiteY173" fmla="*/ 1908818 h 2027981"/>
                  <a:gd name="connsiteX174" fmla="*/ 3943605 w 5774435"/>
                  <a:gd name="connsiteY174" fmla="*/ 1908371 h 2027981"/>
                  <a:gd name="connsiteX175" fmla="*/ 3963722 w 5774435"/>
                  <a:gd name="connsiteY175" fmla="*/ 1909265 h 2027981"/>
                  <a:gd name="connsiteX176" fmla="*/ 3983839 w 5774435"/>
                  <a:gd name="connsiteY176" fmla="*/ 1931096 h 2027981"/>
                  <a:gd name="connsiteX177" fmla="*/ 4003957 w 5774435"/>
                  <a:gd name="connsiteY177" fmla="*/ 1914331 h 2027981"/>
                  <a:gd name="connsiteX178" fmla="*/ 4024074 w 5774435"/>
                  <a:gd name="connsiteY178" fmla="*/ 1907253 h 2027981"/>
                  <a:gd name="connsiteX179" fmla="*/ 4064309 w 5774435"/>
                  <a:gd name="connsiteY179" fmla="*/ 1804878 h 2027981"/>
                  <a:gd name="connsiteX180" fmla="*/ 4084426 w 5774435"/>
                  <a:gd name="connsiteY180" fmla="*/ 1792062 h 2027981"/>
                  <a:gd name="connsiteX181" fmla="*/ 4124661 w 5774435"/>
                  <a:gd name="connsiteY181" fmla="*/ 1841536 h 2027981"/>
                  <a:gd name="connsiteX182" fmla="*/ 4144779 w 5774435"/>
                  <a:gd name="connsiteY182" fmla="*/ 1886987 h 2027981"/>
                  <a:gd name="connsiteX183" fmla="*/ 4164896 w 5774435"/>
                  <a:gd name="connsiteY183" fmla="*/ 1932363 h 2027981"/>
                  <a:gd name="connsiteX184" fmla="*/ 4185013 w 5774435"/>
                  <a:gd name="connsiteY184" fmla="*/ 1934821 h 2027981"/>
                  <a:gd name="connsiteX185" fmla="*/ 4205131 w 5774435"/>
                  <a:gd name="connsiteY185" fmla="*/ 1888775 h 2027981"/>
                  <a:gd name="connsiteX186" fmla="*/ 4225248 w 5774435"/>
                  <a:gd name="connsiteY186" fmla="*/ 1869328 h 2027981"/>
                  <a:gd name="connsiteX187" fmla="*/ 4245366 w 5774435"/>
                  <a:gd name="connsiteY187" fmla="*/ 1841015 h 2027981"/>
                  <a:gd name="connsiteX188" fmla="*/ 4265483 w 5774435"/>
                  <a:gd name="connsiteY188" fmla="*/ 1850179 h 2027981"/>
                  <a:gd name="connsiteX189" fmla="*/ 4285600 w 5774435"/>
                  <a:gd name="connsiteY189" fmla="*/ 402994 h 2027981"/>
                  <a:gd name="connsiteX190" fmla="*/ 4305718 w 5774435"/>
                  <a:gd name="connsiteY190" fmla="*/ 727629 h 2027981"/>
                  <a:gd name="connsiteX191" fmla="*/ 4325835 w 5774435"/>
                  <a:gd name="connsiteY191" fmla="*/ 1812105 h 2027981"/>
                  <a:gd name="connsiteX192" fmla="*/ 4346027 w 5774435"/>
                  <a:gd name="connsiteY192" fmla="*/ 1804431 h 2027981"/>
                  <a:gd name="connsiteX193" fmla="*/ 4366144 w 5774435"/>
                  <a:gd name="connsiteY193" fmla="*/ 659453 h 2027981"/>
                  <a:gd name="connsiteX194" fmla="*/ 4386262 w 5774435"/>
                  <a:gd name="connsiteY194" fmla="*/ 1305371 h 2027981"/>
                  <a:gd name="connsiteX195" fmla="*/ 4406379 w 5774435"/>
                  <a:gd name="connsiteY195" fmla="*/ 1820525 h 2027981"/>
                  <a:gd name="connsiteX196" fmla="*/ 4426497 w 5774435"/>
                  <a:gd name="connsiteY196" fmla="*/ 1869328 h 2027981"/>
                  <a:gd name="connsiteX197" fmla="*/ 4466731 w 5774435"/>
                  <a:gd name="connsiteY197" fmla="*/ 1924092 h 2027981"/>
                  <a:gd name="connsiteX198" fmla="*/ 4486849 w 5774435"/>
                  <a:gd name="connsiteY198" fmla="*/ 1916939 h 2027981"/>
                  <a:gd name="connsiteX199" fmla="*/ 4506966 w 5774435"/>
                  <a:gd name="connsiteY199" fmla="*/ 1872085 h 2027981"/>
                  <a:gd name="connsiteX200" fmla="*/ 4527084 w 5774435"/>
                  <a:gd name="connsiteY200" fmla="*/ 1864112 h 2027981"/>
                  <a:gd name="connsiteX201" fmla="*/ 4547201 w 5774435"/>
                  <a:gd name="connsiteY201" fmla="*/ 1584779 h 2027981"/>
                  <a:gd name="connsiteX202" fmla="*/ 4567318 w 5774435"/>
                  <a:gd name="connsiteY202" fmla="*/ 682179 h 2027981"/>
                  <a:gd name="connsiteX203" fmla="*/ 4587436 w 5774435"/>
                  <a:gd name="connsiteY203" fmla="*/ 709821 h 2027981"/>
                  <a:gd name="connsiteX204" fmla="*/ 4607553 w 5774435"/>
                  <a:gd name="connsiteY204" fmla="*/ 1702205 h 2027981"/>
                  <a:gd name="connsiteX205" fmla="*/ 4627671 w 5774435"/>
                  <a:gd name="connsiteY205" fmla="*/ 1919398 h 2027981"/>
                  <a:gd name="connsiteX206" fmla="*/ 4647788 w 5774435"/>
                  <a:gd name="connsiteY206" fmla="*/ 1873724 h 2027981"/>
                  <a:gd name="connsiteX207" fmla="*/ 4708140 w 5774435"/>
                  <a:gd name="connsiteY207" fmla="*/ 1882516 h 2027981"/>
                  <a:gd name="connsiteX208" fmla="*/ 4728258 w 5774435"/>
                  <a:gd name="connsiteY208" fmla="*/ 1921261 h 2027981"/>
                  <a:gd name="connsiteX209" fmla="*/ 4748375 w 5774435"/>
                  <a:gd name="connsiteY209" fmla="*/ 1941080 h 2027981"/>
                  <a:gd name="connsiteX210" fmla="*/ 4768492 w 5774435"/>
                  <a:gd name="connsiteY210" fmla="*/ 1926923 h 2027981"/>
                  <a:gd name="connsiteX211" fmla="*/ 4808727 w 5774435"/>
                  <a:gd name="connsiteY211" fmla="*/ 1817768 h 2027981"/>
                  <a:gd name="connsiteX212" fmla="*/ 4828845 w 5774435"/>
                  <a:gd name="connsiteY212" fmla="*/ 1783792 h 2027981"/>
                  <a:gd name="connsiteX213" fmla="*/ 4848962 w 5774435"/>
                  <a:gd name="connsiteY213" fmla="*/ 1774627 h 2027981"/>
                  <a:gd name="connsiteX214" fmla="*/ 4869079 w 5774435"/>
                  <a:gd name="connsiteY214" fmla="*/ 1839972 h 2027981"/>
                  <a:gd name="connsiteX215" fmla="*/ 4889197 w 5774435"/>
                  <a:gd name="connsiteY215" fmla="*/ 1879536 h 2027981"/>
                  <a:gd name="connsiteX216" fmla="*/ 4909389 w 5774435"/>
                  <a:gd name="connsiteY216" fmla="*/ 1791839 h 2027981"/>
                  <a:gd name="connsiteX217" fmla="*/ 4929506 w 5774435"/>
                  <a:gd name="connsiteY217" fmla="*/ 1774851 h 2027981"/>
                  <a:gd name="connsiteX218" fmla="*/ 4949623 w 5774435"/>
                  <a:gd name="connsiteY218" fmla="*/ 1822984 h 2027981"/>
                  <a:gd name="connsiteX219" fmla="*/ 4969741 w 5774435"/>
                  <a:gd name="connsiteY219" fmla="*/ 1829466 h 2027981"/>
                  <a:gd name="connsiteX220" fmla="*/ 4989858 w 5774435"/>
                  <a:gd name="connsiteY220" fmla="*/ 1843399 h 2027981"/>
                  <a:gd name="connsiteX221" fmla="*/ 5009976 w 5774435"/>
                  <a:gd name="connsiteY221" fmla="*/ 1881697 h 2027981"/>
                  <a:gd name="connsiteX222" fmla="*/ 5030093 w 5774435"/>
                  <a:gd name="connsiteY222" fmla="*/ 1810988 h 2027981"/>
                  <a:gd name="connsiteX223" fmla="*/ 5050210 w 5774435"/>
                  <a:gd name="connsiteY223" fmla="*/ 1683801 h 2027981"/>
                  <a:gd name="connsiteX224" fmla="*/ 5070328 w 5774435"/>
                  <a:gd name="connsiteY224" fmla="*/ 1670091 h 2027981"/>
                  <a:gd name="connsiteX225" fmla="*/ 5090445 w 5774435"/>
                  <a:gd name="connsiteY225" fmla="*/ 1655115 h 2027981"/>
                  <a:gd name="connsiteX226" fmla="*/ 5110562 w 5774435"/>
                  <a:gd name="connsiteY226" fmla="*/ 1693860 h 2027981"/>
                  <a:gd name="connsiteX227" fmla="*/ 5130680 w 5774435"/>
                  <a:gd name="connsiteY227" fmla="*/ 1767698 h 2027981"/>
                  <a:gd name="connsiteX228" fmla="*/ 5150797 w 5774435"/>
                  <a:gd name="connsiteY228" fmla="*/ 1573006 h 2027981"/>
                  <a:gd name="connsiteX229" fmla="*/ 5170914 w 5774435"/>
                  <a:gd name="connsiteY229" fmla="*/ 1822238 h 2027981"/>
                  <a:gd name="connsiteX230" fmla="*/ 5191032 w 5774435"/>
                  <a:gd name="connsiteY230" fmla="*/ 1765314 h 2027981"/>
                  <a:gd name="connsiteX231" fmla="*/ 5211149 w 5774435"/>
                  <a:gd name="connsiteY231" fmla="*/ 1758086 h 2027981"/>
                  <a:gd name="connsiteX232" fmla="*/ 5231267 w 5774435"/>
                  <a:gd name="connsiteY232" fmla="*/ 1834681 h 2027981"/>
                  <a:gd name="connsiteX233" fmla="*/ 5251384 w 5774435"/>
                  <a:gd name="connsiteY233" fmla="*/ 1917759 h 2027981"/>
                  <a:gd name="connsiteX234" fmla="*/ 5271501 w 5774435"/>
                  <a:gd name="connsiteY234" fmla="*/ 1975652 h 2027981"/>
                  <a:gd name="connsiteX235" fmla="*/ 5291619 w 5774435"/>
                  <a:gd name="connsiteY235" fmla="*/ 1975503 h 2027981"/>
                  <a:gd name="connsiteX236" fmla="*/ 5311736 w 5774435"/>
                  <a:gd name="connsiteY236" fmla="*/ 1949053 h 2027981"/>
                  <a:gd name="connsiteX237" fmla="*/ 5331854 w 5774435"/>
                  <a:gd name="connsiteY237" fmla="*/ 1874246 h 2027981"/>
                  <a:gd name="connsiteX238" fmla="*/ 5351971 w 5774435"/>
                  <a:gd name="connsiteY238" fmla="*/ 1855171 h 2027981"/>
                  <a:gd name="connsiteX239" fmla="*/ 5372088 w 5774435"/>
                  <a:gd name="connsiteY239" fmla="*/ 1872905 h 2027981"/>
                  <a:gd name="connsiteX240" fmla="*/ 5392206 w 5774435"/>
                  <a:gd name="connsiteY240" fmla="*/ 1956950 h 2027981"/>
                  <a:gd name="connsiteX241" fmla="*/ 5412323 w 5774435"/>
                  <a:gd name="connsiteY241" fmla="*/ 1975280 h 2027981"/>
                  <a:gd name="connsiteX242" fmla="*/ 5432441 w 5774435"/>
                  <a:gd name="connsiteY242" fmla="*/ 1974386 h 2027981"/>
                  <a:gd name="connsiteX243" fmla="*/ 5452558 w 5774435"/>
                  <a:gd name="connsiteY243" fmla="*/ 1924763 h 2027981"/>
                  <a:gd name="connsiteX244" fmla="*/ 5472675 w 5774435"/>
                  <a:gd name="connsiteY244" fmla="*/ 1926029 h 2027981"/>
                  <a:gd name="connsiteX245" fmla="*/ 5492867 w 5774435"/>
                  <a:gd name="connsiteY245" fmla="*/ 1927743 h 2027981"/>
                  <a:gd name="connsiteX246" fmla="*/ 5512985 w 5774435"/>
                  <a:gd name="connsiteY246" fmla="*/ 1936759 h 2027981"/>
                  <a:gd name="connsiteX247" fmla="*/ 5533102 w 5774435"/>
                  <a:gd name="connsiteY247" fmla="*/ 1975280 h 2027981"/>
                  <a:gd name="connsiteX248" fmla="*/ 5553219 w 5774435"/>
                  <a:gd name="connsiteY248" fmla="*/ 1975429 h 2027981"/>
                  <a:gd name="connsiteX249" fmla="*/ 5593454 w 5774435"/>
                  <a:gd name="connsiteY249" fmla="*/ 1900771 h 2027981"/>
                  <a:gd name="connsiteX250" fmla="*/ 5613572 w 5774435"/>
                  <a:gd name="connsiteY250" fmla="*/ 1856289 h 2027981"/>
                  <a:gd name="connsiteX251" fmla="*/ 5633689 w 5774435"/>
                  <a:gd name="connsiteY251" fmla="*/ 1856960 h 2027981"/>
                  <a:gd name="connsiteX252" fmla="*/ 5653806 w 5774435"/>
                  <a:gd name="connsiteY252" fmla="*/ 1956578 h 2027981"/>
                  <a:gd name="connsiteX253" fmla="*/ 5673924 w 5774435"/>
                  <a:gd name="connsiteY253" fmla="*/ 1974982 h 2027981"/>
                  <a:gd name="connsiteX254" fmla="*/ 5694041 w 5774435"/>
                  <a:gd name="connsiteY254" fmla="*/ 1929829 h 2027981"/>
                  <a:gd name="connsiteX255" fmla="*/ 5714159 w 5774435"/>
                  <a:gd name="connsiteY255" fmla="*/ 1925582 h 2027981"/>
                  <a:gd name="connsiteX256" fmla="*/ 5734276 w 5774435"/>
                  <a:gd name="connsiteY256" fmla="*/ 1927594 h 2027981"/>
                  <a:gd name="connsiteX257" fmla="*/ 5754393 w 5774435"/>
                  <a:gd name="connsiteY257" fmla="*/ 1928637 h 2027981"/>
                  <a:gd name="connsiteX258" fmla="*/ 5774511 w 5774435"/>
                  <a:gd name="connsiteY258" fmla="*/ 1952107 h 202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</a:cxnLst>
                <a:rect l="l" t="t" r="r" b="b"/>
                <a:pathLst>
                  <a:path w="5774435" h="2027981">
                    <a:moveTo>
                      <a:pt x="75" y="1871191"/>
                    </a:move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noFill/>
              <a:ln w="1490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D8A1B9A8-E7DD-7F4B-9E2E-D8708A3BFA62}"/>
                </a:ext>
              </a:extLst>
            </p:cNvPr>
            <p:cNvGrpSpPr/>
            <p:nvPr/>
          </p:nvGrpSpPr>
          <p:grpSpPr>
            <a:xfrm>
              <a:off x="2774115" y="866867"/>
              <a:ext cx="5774435" cy="865494"/>
              <a:chOff x="2774115" y="866867"/>
              <a:chExt cx="5774435" cy="865494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87C5E9B-02F3-3042-9E8B-1783866B6CA5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5774511 w 5774435"/>
                  <a:gd name="connsiteY0" fmla="*/ 865545 h 865494"/>
                  <a:gd name="connsiteX1" fmla="*/ 75 w 5774435"/>
                  <a:gd name="connsiteY1" fmla="*/ 865545 h 865494"/>
                  <a:gd name="connsiteX2" fmla="*/ 75 w 5774435"/>
                  <a:gd name="connsiteY2" fmla="*/ 865545 h 865494"/>
                  <a:gd name="connsiteX3" fmla="*/ 1006093 w 5774435"/>
                  <a:gd name="connsiteY3" fmla="*/ 860553 h 865494"/>
                  <a:gd name="connsiteX4" fmla="*/ 1026211 w 5774435"/>
                  <a:gd name="connsiteY4" fmla="*/ 858094 h 865494"/>
                  <a:gd name="connsiteX5" fmla="*/ 1207267 w 5774435"/>
                  <a:gd name="connsiteY5" fmla="*/ 835741 h 865494"/>
                  <a:gd name="connsiteX6" fmla="*/ 1227385 w 5774435"/>
                  <a:gd name="connsiteY6" fmla="*/ 827471 h 865494"/>
                  <a:gd name="connsiteX7" fmla="*/ 1448750 w 5774435"/>
                  <a:gd name="connsiteY7" fmla="*/ 736868 h 865494"/>
                  <a:gd name="connsiteX8" fmla="*/ 1468868 w 5774435"/>
                  <a:gd name="connsiteY8" fmla="*/ 720402 h 865494"/>
                  <a:gd name="connsiteX9" fmla="*/ 1911450 w 5774435"/>
                  <a:gd name="connsiteY9" fmla="*/ 365069 h 865494"/>
                  <a:gd name="connsiteX10" fmla="*/ 1931568 w 5774435"/>
                  <a:gd name="connsiteY10" fmla="*/ 349198 h 865494"/>
                  <a:gd name="connsiteX11" fmla="*/ 2173051 w 5774435"/>
                  <a:gd name="connsiteY11" fmla="*/ 253604 h 865494"/>
                  <a:gd name="connsiteX12" fmla="*/ 2193168 w 5774435"/>
                  <a:gd name="connsiteY12" fmla="*/ 263811 h 865494"/>
                  <a:gd name="connsiteX13" fmla="*/ 2414460 w 5774435"/>
                  <a:gd name="connsiteY13" fmla="*/ 375873 h 865494"/>
                  <a:gd name="connsiteX14" fmla="*/ 2434577 w 5774435"/>
                  <a:gd name="connsiteY14" fmla="*/ 361567 h 865494"/>
                  <a:gd name="connsiteX15" fmla="*/ 2696178 w 5774435"/>
                  <a:gd name="connsiteY15" fmla="*/ 170154 h 865494"/>
                  <a:gd name="connsiteX16" fmla="*/ 2716295 w 5774435"/>
                  <a:gd name="connsiteY16" fmla="*/ 153166 h 865494"/>
                  <a:gd name="connsiteX17" fmla="*/ 2897352 w 5774435"/>
                  <a:gd name="connsiteY17" fmla="*/ 50 h 865494"/>
                  <a:gd name="connsiteX18" fmla="*/ 2917469 w 5774435"/>
                  <a:gd name="connsiteY18" fmla="*/ 39018 h 865494"/>
                  <a:gd name="connsiteX19" fmla="*/ 3138760 w 5774435"/>
                  <a:gd name="connsiteY19" fmla="*/ 467444 h 865494"/>
                  <a:gd name="connsiteX20" fmla="*/ 3158878 w 5774435"/>
                  <a:gd name="connsiteY20" fmla="*/ 479142 h 865494"/>
                  <a:gd name="connsiteX21" fmla="*/ 3380243 w 5774435"/>
                  <a:gd name="connsiteY21" fmla="*/ 607148 h 865494"/>
                  <a:gd name="connsiteX22" fmla="*/ 3400361 w 5774435"/>
                  <a:gd name="connsiteY22" fmla="*/ 608787 h 865494"/>
                  <a:gd name="connsiteX23" fmla="*/ 3621652 w 5774435"/>
                  <a:gd name="connsiteY23" fmla="*/ 626446 h 865494"/>
                  <a:gd name="connsiteX24" fmla="*/ 3641769 w 5774435"/>
                  <a:gd name="connsiteY24" fmla="*/ 619144 h 865494"/>
                  <a:gd name="connsiteX25" fmla="*/ 3863135 w 5774435"/>
                  <a:gd name="connsiteY25" fmla="*/ 538227 h 865494"/>
                  <a:gd name="connsiteX26" fmla="*/ 3883252 w 5774435"/>
                  <a:gd name="connsiteY26" fmla="*/ 549553 h 865494"/>
                  <a:gd name="connsiteX27" fmla="*/ 4144779 w 5774435"/>
                  <a:gd name="connsiteY27" fmla="*/ 692312 h 865494"/>
                  <a:gd name="connsiteX28" fmla="*/ 4164896 w 5774435"/>
                  <a:gd name="connsiteY28" fmla="*/ 701253 h 865494"/>
                  <a:gd name="connsiteX29" fmla="*/ 4366144 w 5774435"/>
                  <a:gd name="connsiteY29" fmla="*/ 787236 h 865494"/>
                  <a:gd name="connsiteX30" fmla="*/ 4386262 w 5774435"/>
                  <a:gd name="connsiteY30" fmla="*/ 792228 h 865494"/>
                  <a:gd name="connsiteX31" fmla="*/ 4607553 w 5774435"/>
                  <a:gd name="connsiteY31" fmla="*/ 844161 h 865494"/>
                  <a:gd name="connsiteX32" fmla="*/ 4627671 w 5774435"/>
                  <a:gd name="connsiteY32" fmla="*/ 846098 h 865494"/>
                  <a:gd name="connsiteX33" fmla="*/ 4869079 w 5774435"/>
                  <a:gd name="connsiteY33" fmla="*/ 865545 h 865494"/>
                  <a:gd name="connsiteX34" fmla="*/ 4889197 w 5774435"/>
                  <a:gd name="connsiteY34" fmla="*/ 865545 h 865494"/>
                  <a:gd name="connsiteX35" fmla="*/ 5774511 w 5774435"/>
                  <a:gd name="connsiteY35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774435" h="865494">
                    <a:moveTo>
                      <a:pt x="5774511" y="865545"/>
                    </a:moveTo>
                    <a:lnTo>
                      <a:pt x="75" y="865545"/>
                    </a:lnTo>
                    <a:lnTo>
                      <a:pt x="75" y="865545"/>
                    </a:ln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653A30D-177E-5740-9C1B-26A95D4B7559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75 w 5774435"/>
                  <a:gd name="connsiteY0" fmla="*/ 865545 h 865494"/>
                  <a:gd name="connsiteX1" fmla="*/ 1006093 w 5774435"/>
                  <a:gd name="connsiteY1" fmla="*/ 860553 h 865494"/>
                  <a:gd name="connsiteX2" fmla="*/ 1026211 w 5774435"/>
                  <a:gd name="connsiteY2" fmla="*/ 858094 h 865494"/>
                  <a:gd name="connsiteX3" fmla="*/ 1207267 w 5774435"/>
                  <a:gd name="connsiteY3" fmla="*/ 835741 h 865494"/>
                  <a:gd name="connsiteX4" fmla="*/ 1227385 w 5774435"/>
                  <a:gd name="connsiteY4" fmla="*/ 827471 h 865494"/>
                  <a:gd name="connsiteX5" fmla="*/ 1448750 w 5774435"/>
                  <a:gd name="connsiteY5" fmla="*/ 736868 h 865494"/>
                  <a:gd name="connsiteX6" fmla="*/ 1468868 w 5774435"/>
                  <a:gd name="connsiteY6" fmla="*/ 720402 h 865494"/>
                  <a:gd name="connsiteX7" fmla="*/ 1911450 w 5774435"/>
                  <a:gd name="connsiteY7" fmla="*/ 365069 h 865494"/>
                  <a:gd name="connsiteX8" fmla="*/ 1931568 w 5774435"/>
                  <a:gd name="connsiteY8" fmla="*/ 349198 h 865494"/>
                  <a:gd name="connsiteX9" fmla="*/ 2173051 w 5774435"/>
                  <a:gd name="connsiteY9" fmla="*/ 253604 h 865494"/>
                  <a:gd name="connsiteX10" fmla="*/ 2193168 w 5774435"/>
                  <a:gd name="connsiteY10" fmla="*/ 263811 h 865494"/>
                  <a:gd name="connsiteX11" fmla="*/ 2414460 w 5774435"/>
                  <a:gd name="connsiteY11" fmla="*/ 375873 h 865494"/>
                  <a:gd name="connsiteX12" fmla="*/ 2434577 w 5774435"/>
                  <a:gd name="connsiteY12" fmla="*/ 361567 h 865494"/>
                  <a:gd name="connsiteX13" fmla="*/ 2696178 w 5774435"/>
                  <a:gd name="connsiteY13" fmla="*/ 170154 h 865494"/>
                  <a:gd name="connsiteX14" fmla="*/ 2716295 w 5774435"/>
                  <a:gd name="connsiteY14" fmla="*/ 153166 h 865494"/>
                  <a:gd name="connsiteX15" fmla="*/ 2897352 w 5774435"/>
                  <a:gd name="connsiteY15" fmla="*/ 50 h 865494"/>
                  <a:gd name="connsiteX16" fmla="*/ 2917469 w 5774435"/>
                  <a:gd name="connsiteY16" fmla="*/ 39018 h 865494"/>
                  <a:gd name="connsiteX17" fmla="*/ 3138760 w 5774435"/>
                  <a:gd name="connsiteY17" fmla="*/ 467444 h 865494"/>
                  <a:gd name="connsiteX18" fmla="*/ 3158878 w 5774435"/>
                  <a:gd name="connsiteY18" fmla="*/ 479142 h 865494"/>
                  <a:gd name="connsiteX19" fmla="*/ 3380243 w 5774435"/>
                  <a:gd name="connsiteY19" fmla="*/ 607148 h 865494"/>
                  <a:gd name="connsiteX20" fmla="*/ 3400361 w 5774435"/>
                  <a:gd name="connsiteY20" fmla="*/ 608787 h 865494"/>
                  <a:gd name="connsiteX21" fmla="*/ 3621652 w 5774435"/>
                  <a:gd name="connsiteY21" fmla="*/ 626446 h 865494"/>
                  <a:gd name="connsiteX22" fmla="*/ 3641769 w 5774435"/>
                  <a:gd name="connsiteY22" fmla="*/ 619144 h 865494"/>
                  <a:gd name="connsiteX23" fmla="*/ 3863135 w 5774435"/>
                  <a:gd name="connsiteY23" fmla="*/ 538227 h 865494"/>
                  <a:gd name="connsiteX24" fmla="*/ 3883252 w 5774435"/>
                  <a:gd name="connsiteY24" fmla="*/ 549553 h 865494"/>
                  <a:gd name="connsiteX25" fmla="*/ 4144779 w 5774435"/>
                  <a:gd name="connsiteY25" fmla="*/ 692312 h 865494"/>
                  <a:gd name="connsiteX26" fmla="*/ 4164896 w 5774435"/>
                  <a:gd name="connsiteY26" fmla="*/ 701253 h 865494"/>
                  <a:gd name="connsiteX27" fmla="*/ 4366144 w 5774435"/>
                  <a:gd name="connsiteY27" fmla="*/ 787236 h 865494"/>
                  <a:gd name="connsiteX28" fmla="*/ 4386262 w 5774435"/>
                  <a:gd name="connsiteY28" fmla="*/ 792228 h 865494"/>
                  <a:gd name="connsiteX29" fmla="*/ 4607553 w 5774435"/>
                  <a:gd name="connsiteY29" fmla="*/ 844161 h 865494"/>
                  <a:gd name="connsiteX30" fmla="*/ 4627671 w 5774435"/>
                  <a:gd name="connsiteY30" fmla="*/ 846098 h 865494"/>
                  <a:gd name="connsiteX31" fmla="*/ 4869079 w 5774435"/>
                  <a:gd name="connsiteY31" fmla="*/ 865545 h 865494"/>
                  <a:gd name="connsiteX32" fmla="*/ 4889197 w 5774435"/>
                  <a:gd name="connsiteY32" fmla="*/ 865545 h 865494"/>
                  <a:gd name="connsiteX33" fmla="*/ 5774511 w 5774435"/>
                  <a:gd name="connsiteY33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74435" h="865494">
                    <a:moveTo>
                      <a:pt x="75" y="865545"/>
                    </a:move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noFill/>
              <a:ln w="22352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04D5575-7F98-7940-AA53-D0EA448DCCF0}"/>
                </a:ext>
              </a:extLst>
            </p:cNvPr>
            <p:cNvGrpSpPr/>
            <p:nvPr/>
          </p:nvGrpSpPr>
          <p:grpSpPr>
            <a:xfrm>
              <a:off x="2774115" y="337482"/>
              <a:ext cx="5774435" cy="2650279"/>
              <a:chOff x="2774115" y="337482"/>
              <a:chExt cx="5774435" cy="2650279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22BA86B-3B86-5147-AEB3-5C0D3C2846EE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5774511 w 5774435"/>
                  <a:gd name="connsiteY0" fmla="*/ 1394930 h 2650279"/>
                  <a:gd name="connsiteX1" fmla="*/ 75 w 5774435"/>
                  <a:gd name="connsiteY1" fmla="*/ 1394930 h 2650279"/>
                  <a:gd name="connsiteX2" fmla="*/ 75 w 5774435"/>
                  <a:gd name="connsiteY2" fmla="*/ 1394930 h 2650279"/>
                  <a:gd name="connsiteX3" fmla="*/ 704258 w 5774435"/>
                  <a:gd name="connsiteY3" fmla="*/ 1394930 h 2650279"/>
                  <a:gd name="connsiteX4" fmla="*/ 724376 w 5774435"/>
                  <a:gd name="connsiteY4" fmla="*/ 50 h 2650279"/>
                  <a:gd name="connsiteX5" fmla="*/ 1187150 w 5774435"/>
                  <a:gd name="connsiteY5" fmla="*/ 50 h 2650279"/>
                  <a:gd name="connsiteX6" fmla="*/ 1207267 w 5774435"/>
                  <a:gd name="connsiteY6" fmla="*/ 1394930 h 2650279"/>
                  <a:gd name="connsiteX7" fmla="*/ 2877234 w 5774435"/>
                  <a:gd name="connsiteY7" fmla="*/ 1394930 h 2650279"/>
                  <a:gd name="connsiteX8" fmla="*/ 2897352 w 5774435"/>
                  <a:gd name="connsiteY8" fmla="*/ 2650330 h 2650279"/>
                  <a:gd name="connsiteX9" fmla="*/ 3360126 w 5774435"/>
                  <a:gd name="connsiteY9" fmla="*/ 2650330 h 2650279"/>
                  <a:gd name="connsiteX10" fmla="*/ 3380243 w 5774435"/>
                  <a:gd name="connsiteY10" fmla="*/ 1394930 h 2650279"/>
                  <a:gd name="connsiteX11" fmla="*/ 5774511 w 5774435"/>
                  <a:gd name="connsiteY11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4435" h="2650279">
                    <a:moveTo>
                      <a:pt x="5774511" y="1394930"/>
                    </a:moveTo>
                    <a:lnTo>
                      <a:pt x="75" y="1394930"/>
                    </a:lnTo>
                    <a:lnTo>
                      <a:pt x="75" y="1394930"/>
                    </a:ln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79E060-E997-6F42-B519-47FF4A048C68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75 w 5774435"/>
                  <a:gd name="connsiteY0" fmla="*/ 1394930 h 2650279"/>
                  <a:gd name="connsiteX1" fmla="*/ 704258 w 5774435"/>
                  <a:gd name="connsiteY1" fmla="*/ 1394930 h 2650279"/>
                  <a:gd name="connsiteX2" fmla="*/ 724376 w 5774435"/>
                  <a:gd name="connsiteY2" fmla="*/ 50 h 2650279"/>
                  <a:gd name="connsiteX3" fmla="*/ 1187150 w 5774435"/>
                  <a:gd name="connsiteY3" fmla="*/ 50 h 2650279"/>
                  <a:gd name="connsiteX4" fmla="*/ 1207267 w 5774435"/>
                  <a:gd name="connsiteY4" fmla="*/ 1394930 h 2650279"/>
                  <a:gd name="connsiteX5" fmla="*/ 2877234 w 5774435"/>
                  <a:gd name="connsiteY5" fmla="*/ 1394930 h 2650279"/>
                  <a:gd name="connsiteX6" fmla="*/ 2897352 w 5774435"/>
                  <a:gd name="connsiteY6" fmla="*/ 2650330 h 2650279"/>
                  <a:gd name="connsiteX7" fmla="*/ 3360126 w 5774435"/>
                  <a:gd name="connsiteY7" fmla="*/ 2650330 h 2650279"/>
                  <a:gd name="connsiteX8" fmla="*/ 3380243 w 5774435"/>
                  <a:gd name="connsiteY8" fmla="*/ 1394930 h 2650279"/>
                  <a:gd name="connsiteX9" fmla="*/ 5774511 w 5774435"/>
                  <a:gd name="connsiteY9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74435" h="2650279">
                    <a:moveTo>
                      <a:pt x="75" y="1394930"/>
                    </a:move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noFill/>
              <a:ln w="22352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7B5EF680-F162-EF47-8FCF-0855968A2D32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noFill/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A03D28C-99FF-F942-A992-2F538EF17A98}"/>
              </a:ext>
            </a:extLst>
          </p:cNvPr>
          <p:cNvSpPr/>
          <p:nvPr/>
        </p:nvSpPr>
        <p:spPr>
          <a:xfrm>
            <a:off x="2788361" y="282557"/>
            <a:ext cx="7450" cy="3427407"/>
          </a:xfrm>
          <a:custGeom>
            <a:avLst/>
            <a:gdLst>
              <a:gd name="connsiteX0" fmla="*/ 0 w 7450"/>
              <a:gd name="connsiteY0" fmla="*/ 0 h 3427407"/>
              <a:gd name="connsiteX1" fmla="*/ 0 w 7450"/>
              <a:gd name="connsiteY1" fmla="*/ 3427407 h 342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0" h="3427407">
                <a:moveTo>
                  <a:pt x="0" y="0"/>
                </a:moveTo>
                <a:lnTo>
                  <a:pt x="0" y="342740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F9235EE2-AD23-6E4E-A048-DC2A12C89008}"/>
              </a:ext>
            </a:extLst>
          </p:cNvPr>
          <p:cNvGrpSpPr/>
          <p:nvPr/>
        </p:nvGrpSpPr>
        <p:grpSpPr>
          <a:xfrm>
            <a:off x="2343006" y="3664241"/>
            <a:ext cx="5789607" cy="469200"/>
            <a:chOff x="2321307" y="3081522"/>
            <a:chExt cx="5789607" cy="469200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592F50-C0B5-8547-8CE7-4F3D2F007701}"/>
                </a:ext>
              </a:extLst>
            </p:cNvPr>
            <p:cNvSpPr txBox="1"/>
            <p:nvPr/>
          </p:nvSpPr>
          <p:spPr>
            <a:xfrm>
              <a:off x="2500128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D62344-A8BF-F64A-B28C-622CFC1ABDA3}"/>
                </a:ext>
              </a:extLst>
            </p:cNvPr>
            <p:cNvSpPr txBox="1"/>
            <p:nvPr/>
          </p:nvSpPr>
          <p:spPr>
            <a:xfrm>
              <a:off x="2321307" y="3273723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8A561E-8EEF-D345-A2E1-806574C3BD84}"/>
                </a:ext>
              </a:extLst>
            </p:cNvPr>
            <p:cNvSpPr txBox="1"/>
            <p:nvPr/>
          </p:nvSpPr>
          <p:spPr>
            <a:xfrm>
              <a:off x="3224429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FE0C6E-76F6-4348-8891-8EB9EDF4B3EA}"/>
                </a:ext>
              </a:extLst>
            </p:cNvPr>
            <p:cNvSpPr txBox="1"/>
            <p:nvPr/>
          </p:nvSpPr>
          <p:spPr>
            <a:xfrm>
              <a:off x="39488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53C11-1D98-C84D-AC5C-E956F6CCB70E}"/>
                </a:ext>
              </a:extLst>
            </p:cNvPr>
            <p:cNvSpPr txBox="1"/>
            <p:nvPr/>
          </p:nvSpPr>
          <p:spPr>
            <a:xfrm>
              <a:off x="46731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6996FE-BD09-3D4B-AC72-5A5E42189800}"/>
                </a:ext>
              </a:extLst>
            </p:cNvPr>
            <p:cNvSpPr txBox="1"/>
            <p:nvPr/>
          </p:nvSpPr>
          <p:spPr>
            <a:xfrm>
              <a:off x="53974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73BEF-E77E-2644-AB76-780F28B69DD6}"/>
                </a:ext>
              </a:extLst>
            </p:cNvPr>
            <p:cNvSpPr txBox="1"/>
            <p:nvPr/>
          </p:nvSpPr>
          <p:spPr>
            <a:xfrm>
              <a:off x="61217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77BABE-FD8A-0342-905C-42C8B9E10FD6}"/>
                </a:ext>
              </a:extLst>
            </p:cNvPr>
            <p:cNvSpPr txBox="1"/>
            <p:nvPr/>
          </p:nvSpPr>
          <p:spPr>
            <a:xfrm>
              <a:off x="6846080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1B1624-F611-D841-87FD-D1494C3D0F29}"/>
                </a:ext>
              </a:extLst>
            </p:cNvPr>
            <p:cNvSpPr txBox="1"/>
            <p:nvPr/>
          </p:nvSpPr>
          <p:spPr>
            <a:xfrm>
              <a:off x="7570381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52" name="Graphic 2">
            <a:extLst>
              <a:ext uri="{FF2B5EF4-FFF2-40B4-BE49-F238E27FC236}">
                <a16:creationId xmlns:a16="http://schemas.microsoft.com/office/drawing/2014/main" id="{9E57A2E4-38A6-7040-8DF8-7F0FE33CE166}"/>
              </a:ext>
            </a:extLst>
          </p:cNvPr>
          <p:cNvGrpSpPr/>
          <p:nvPr/>
        </p:nvGrpSpPr>
        <p:grpSpPr>
          <a:xfrm>
            <a:off x="2470342" y="177228"/>
            <a:ext cx="354792" cy="3465306"/>
            <a:chOff x="2475540" y="-405491"/>
            <a:chExt cx="354792" cy="3465306"/>
          </a:xfrm>
          <a:solidFill>
            <a:srgbClr val="2A3F5F"/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4EB08D-3EDC-3540-86E2-176F4D077C56}"/>
                </a:ext>
              </a:extLst>
            </p:cNvPr>
            <p:cNvSpPr txBox="1"/>
            <p:nvPr/>
          </p:nvSpPr>
          <p:spPr>
            <a:xfrm>
              <a:off x="2475540" y="278281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14184A-45F4-2B4D-AD76-572FC8AF44EF}"/>
                </a:ext>
              </a:extLst>
            </p:cNvPr>
            <p:cNvSpPr txBox="1"/>
            <p:nvPr/>
          </p:nvSpPr>
          <p:spPr>
            <a:xfrm>
              <a:off x="2475540" y="2384268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F6BBDC-25A8-4048-9D54-E5F93B42900F}"/>
                </a:ext>
              </a:extLst>
            </p:cNvPr>
            <p:cNvSpPr txBox="1"/>
            <p:nvPr/>
          </p:nvSpPr>
          <p:spPr>
            <a:xfrm>
              <a:off x="2475540" y="1985720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AF9FE0-8F27-DE4F-9F47-A803B12BFB59}"/>
                </a:ext>
              </a:extLst>
            </p:cNvPr>
            <p:cNvSpPr txBox="1"/>
            <p:nvPr/>
          </p:nvSpPr>
          <p:spPr>
            <a:xfrm>
              <a:off x="2557500" y="158717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FF54B-6456-FA4C-9E95-BC35595EFADA}"/>
                </a:ext>
              </a:extLst>
            </p:cNvPr>
            <p:cNvSpPr txBox="1"/>
            <p:nvPr/>
          </p:nvSpPr>
          <p:spPr>
            <a:xfrm>
              <a:off x="2557500" y="118862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EFA312-02FF-BE47-A222-380D69D4E482}"/>
                </a:ext>
              </a:extLst>
            </p:cNvPr>
            <p:cNvSpPr txBox="1"/>
            <p:nvPr/>
          </p:nvSpPr>
          <p:spPr>
            <a:xfrm>
              <a:off x="2557500" y="79007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54DC83-A1A8-964D-9778-FADD78724227}"/>
                </a:ext>
              </a:extLst>
            </p:cNvPr>
            <p:cNvSpPr txBox="1"/>
            <p:nvPr/>
          </p:nvSpPr>
          <p:spPr>
            <a:xfrm>
              <a:off x="2557500" y="39160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3B35C7-56F4-214A-9549-5DC5FAACFECD}"/>
                </a:ext>
              </a:extLst>
            </p:cNvPr>
            <p:cNvSpPr txBox="1"/>
            <p:nvPr/>
          </p:nvSpPr>
          <p:spPr>
            <a:xfrm>
              <a:off x="2557500" y="-694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DAC57B-E6F4-AD46-930A-7ADEC8978447}"/>
                </a:ext>
              </a:extLst>
            </p:cNvPr>
            <p:cNvSpPr txBox="1"/>
            <p:nvPr/>
          </p:nvSpPr>
          <p:spPr>
            <a:xfrm>
              <a:off x="2557500" y="-405491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DC07ED-3EEE-664E-ADAE-CB19A83E41ED}"/>
              </a:ext>
            </a:extLst>
          </p:cNvPr>
          <p:cNvSpPr txBox="1"/>
          <p:nvPr/>
        </p:nvSpPr>
        <p:spPr>
          <a:xfrm rot="16200000">
            <a:off x="1287318" y="1898493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66EA7622-B8A1-744A-881D-22827D307AB2}"/>
              </a:ext>
            </a:extLst>
          </p:cNvPr>
          <p:cNvGrpSpPr/>
          <p:nvPr/>
        </p:nvGrpSpPr>
        <p:grpSpPr>
          <a:xfrm>
            <a:off x="2662853" y="4271287"/>
            <a:ext cx="4043757" cy="1824723"/>
            <a:chOff x="2834999" y="3928199"/>
            <a:chExt cx="4043757" cy="1824723"/>
          </a:xfrm>
          <a:solidFill>
            <a:srgbClr val="000000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4D047EE-E871-384B-9949-6F04C542CE23}"/>
                </a:ext>
              </a:extLst>
            </p:cNvPr>
            <p:cNvSpPr/>
            <p:nvPr/>
          </p:nvSpPr>
          <p:spPr>
            <a:xfrm flipH="1">
              <a:off x="2834999" y="3928199"/>
              <a:ext cx="45719" cy="1806171"/>
            </a:xfrm>
            <a:custGeom>
              <a:avLst/>
              <a:gdLst>
                <a:gd name="connsiteX0" fmla="*/ 94 w 7115"/>
                <a:gd name="connsiteY0" fmla="*/ 0 h 3415329"/>
                <a:gd name="connsiteX1" fmla="*/ 9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94" y="0"/>
                  </a:moveTo>
                  <a:lnTo>
                    <a:pt x="9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FC5CCCB-B9B0-7E48-98CF-1A92C0167E88}"/>
                </a:ext>
              </a:extLst>
            </p:cNvPr>
            <p:cNvSpPr/>
            <p:nvPr/>
          </p:nvSpPr>
          <p:spPr>
            <a:xfrm flipH="1">
              <a:off x="3194249" y="3928199"/>
              <a:ext cx="45719" cy="1806171"/>
            </a:xfrm>
            <a:custGeom>
              <a:avLst/>
              <a:gdLst>
                <a:gd name="connsiteX0" fmla="*/ 144 w 7115"/>
                <a:gd name="connsiteY0" fmla="*/ 0 h 3415329"/>
                <a:gd name="connsiteX1" fmla="*/ 14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144" y="0"/>
                  </a:moveTo>
                  <a:lnTo>
                    <a:pt x="14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A9A39FD-B8EB-DE41-ACF6-802C38EE0073}"/>
                </a:ext>
              </a:extLst>
            </p:cNvPr>
            <p:cNvSpPr/>
            <p:nvPr/>
          </p:nvSpPr>
          <p:spPr>
            <a:xfrm>
              <a:off x="3958610" y="3928199"/>
              <a:ext cx="45719" cy="1806171"/>
            </a:xfrm>
            <a:custGeom>
              <a:avLst/>
              <a:gdLst>
                <a:gd name="connsiteX0" fmla="*/ 245 w 7115"/>
                <a:gd name="connsiteY0" fmla="*/ 0 h 3415329"/>
                <a:gd name="connsiteX1" fmla="*/ 245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45" y="0"/>
                  </a:moveTo>
                  <a:lnTo>
                    <a:pt x="245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FC1473-5C8A-AB40-87B2-C2DCFCFD9DC2}"/>
                </a:ext>
              </a:extLst>
            </p:cNvPr>
            <p:cNvSpPr/>
            <p:nvPr/>
          </p:nvSpPr>
          <p:spPr>
            <a:xfrm>
              <a:off x="4317932" y="3928200"/>
              <a:ext cx="45719" cy="1817608"/>
            </a:xfrm>
            <a:custGeom>
              <a:avLst/>
              <a:gdLst>
                <a:gd name="connsiteX0" fmla="*/ 296 w 7115"/>
                <a:gd name="connsiteY0" fmla="*/ 0 h 3415329"/>
                <a:gd name="connsiteX1" fmla="*/ 29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96" y="0"/>
                  </a:moveTo>
                  <a:lnTo>
                    <a:pt x="29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BD0054-6A76-CE4F-B6D9-AEF7C454E993}"/>
                </a:ext>
              </a:extLst>
            </p:cNvPr>
            <p:cNvSpPr/>
            <p:nvPr/>
          </p:nvSpPr>
          <p:spPr>
            <a:xfrm flipH="1">
              <a:off x="4631462" y="3928199"/>
              <a:ext cx="45719" cy="1806171"/>
            </a:xfrm>
            <a:custGeom>
              <a:avLst/>
              <a:gdLst>
                <a:gd name="connsiteX0" fmla="*/ 346 w 7115"/>
                <a:gd name="connsiteY0" fmla="*/ 0 h 3415329"/>
                <a:gd name="connsiteX1" fmla="*/ 34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46" y="0"/>
                  </a:moveTo>
                  <a:lnTo>
                    <a:pt x="34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3E17E2A-9301-E24C-92DD-391A5E14D9AD}"/>
                </a:ext>
              </a:extLst>
            </p:cNvPr>
            <p:cNvSpPr/>
            <p:nvPr/>
          </p:nvSpPr>
          <p:spPr>
            <a:xfrm>
              <a:off x="5036502" y="3928199"/>
              <a:ext cx="45719" cy="1806171"/>
            </a:xfrm>
            <a:custGeom>
              <a:avLst/>
              <a:gdLst>
                <a:gd name="connsiteX0" fmla="*/ 397 w 7115"/>
                <a:gd name="connsiteY0" fmla="*/ 0 h 3415329"/>
                <a:gd name="connsiteX1" fmla="*/ 39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97" y="0"/>
                  </a:moveTo>
                  <a:lnTo>
                    <a:pt x="39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5A3541A-A6DD-C548-85C2-97FF21B75F4F}"/>
                </a:ext>
              </a:extLst>
            </p:cNvPr>
            <p:cNvSpPr/>
            <p:nvPr/>
          </p:nvSpPr>
          <p:spPr>
            <a:xfrm>
              <a:off x="5395824" y="3928199"/>
              <a:ext cx="45719" cy="1806171"/>
            </a:xfrm>
            <a:custGeom>
              <a:avLst/>
              <a:gdLst>
                <a:gd name="connsiteX0" fmla="*/ 447 w 7115"/>
                <a:gd name="connsiteY0" fmla="*/ 0 h 3415329"/>
                <a:gd name="connsiteX1" fmla="*/ 44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47" y="0"/>
                  </a:moveTo>
                  <a:lnTo>
                    <a:pt x="44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7A33013-470A-F64C-A230-AB267F7DED7A}"/>
                </a:ext>
              </a:extLst>
            </p:cNvPr>
            <p:cNvSpPr/>
            <p:nvPr/>
          </p:nvSpPr>
          <p:spPr>
            <a:xfrm>
              <a:off x="5755145" y="3928199"/>
              <a:ext cx="45719" cy="1817607"/>
            </a:xfrm>
            <a:custGeom>
              <a:avLst/>
              <a:gdLst>
                <a:gd name="connsiteX0" fmla="*/ 498 w 7115"/>
                <a:gd name="connsiteY0" fmla="*/ 0 h 3415329"/>
                <a:gd name="connsiteX1" fmla="*/ 4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98" y="0"/>
                  </a:moveTo>
                  <a:lnTo>
                    <a:pt x="4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088DE-F757-964E-94A5-DA194AA99FFA}"/>
                </a:ext>
              </a:extLst>
            </p:cNvPr>
            <p:cNvSpPr/>
            <p:nvPr/>
          </p:nvSpPr>
          <p:spPr>
            <a:xfrm flipH="1">
              <a:off x="6068747" y="3928199"/>
              <a:ext cx="45719" cy="1817607"/>
            </a:xfrm>
            <a:custGeom>
              <a:avLst/>
              <a:gdLst>
                <a:gd name="connsiteX0" fmla="*/ 548 w 7115"/>
                <a:gd name="connsiteY0" fmla="*/ 0 h 3415329"/>
                <a:gd name="connsiteX1" fmla="*/ 54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48" y="0"/>
                  </a:moveTo>
                  <a:lnTo>
                    <a:pt x="54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E92EC52-D71C-004E-923B-7285EF4A437F}"/>
                </a:ext>
              </a:extLst>
            </p:cNvPr>
            <p:cNvSpPr/>
            <p:nvPr/>
          </p:nvSpPr>
          <p:spPr>
            <a:xfrm flipH="1">
              <a:off x="6427997" y="3928199"/>
              <a:ext cx="45719" cy="1806171"/>
            </a:xfrm>
            <a:custGeom>
              <a:avLst/>
              <a:gdLst>
                <a:gd name="connsiteX0" fmla="*/ 598 w 7115"/>
                <a:gd name="connsiteY0" fmla="*/ 0 h 3415329"/>
                <a:gd name="connsiteX1" fmla="*/ 5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98" y="0"/>
                  </a:moveTo>
                  <a:lnTo>
                    <a:pt x="5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A0A840-BB78-ED44-B0A3-9255AF5B220E}"/>
                </a:ext>
              </a:extLst>
            </p:cNvPr>
            <p:cNvSpPr/>
            <p:nvPr/>
          </p:nvSpPr>
          <p:spPr>
            <a:xfrm>
              <a:off x="6833037" y="3928199"/>
              <a:ext cx="45719" cy="1824723"/>
            </a:xfrm>
            <a:custGeom>
              <a:avLst/>
              <a:gdLst>
                <a:gd name="connsiteX0" fmla="*/ 649 w 7115"/>
                <a:gd name="connsiteY0" fmla="*/ 0 h 3415329"/>
                <a:gd name="connsiteX1" fmla="*/ 649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649" y="0"/>
                  </a:moveTo>
                  <a:lnTo>
                    <a:pt x="649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6A89FA5C-B341-144F-B40C-B5BD0AA8F2FF}"/>
              </a:ext>
            </a:extLst>
          </p:cNvPr>
          <p:cNvSpPr/>
          <p:nvPr/>
        </p:nvSpPr>
        <p:spPr>
          <a:xfrm>
            <a:off x="3427143" y="4289216"/>
            <a:ext cx="45719" cy="1788240"/>
          </a:xfrm>
          <a:custGeom>
            <a:avLst/>
            <a:gdLst>
              <a:gd name="connsiteX0" fmla="*/ 195 w 7115"/>
              <a:gd name="connsiteY0" fmla="*/ 0 h 3415329"/>
              <a:gd name="connsiteX1" fmla="*/ 195 w 7115"/>
              <a:gd name="connsiteY1" fmla="*/ 3415330 h 341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3415329">
                <a:moveTo>
                  <a:pt x="195" y="0"/>
                </a:moveTo>
                <a:lnTo>
                  <a:pt x="195" y="3415330"/>
                </a:lnTo>
              </a:path>
            </a:pathLst>
          </a:custGeom>
          <a:solidFill>
            <a:srgbClr val="000000"/>
          </a:solidFill>
          <a:ln w="213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CAB2644-9A89-B240-A4A7-C905680061F9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CA06459-7C5B-B147-9866-1FF852278D6B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C6FEF366-06F6-9E44-9CCF-716469B89A07}"/>
              </a:ext>
            </a:extLst>
          </p:cNvPr>
          <p:cNvGrpSpPr/>
          <p:nvPr/>
        </p:nvGrpSpPr>
        <p:grpSpPr>
          <a:xfrm>
            <a:off x="2708172" y="4385129"/>
            <a:ext cx="3858652" cy="1548888"/>
            <a:chOff x="2880320" y="4042043"/>
            <a:chExt cx="3858652" cy="1548888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96C472A-9B26-B84E-9500-C32AD4B40887}"/>
                </a:ext>
              </a:extLst>
            </p:cNvPr>
            <p:cNvSpPr/>
            <p:nvPr/>
          </p:nvSpPr>
          <p:spPr>
            <a:xfrm>
              <a:off x="3599289" y="4042043"/>
              <a:ext cx="3139683" cy="394164"/>
            </a:xfrm>
            <a:custGeom>
              <a:avLst/>
              <a:gdLst>
                <a:gd name="connsiteX0" fmla="*/ 41 w 3139683"/>
                <a:gd name="connsiteY0" fmla="*/ 910805 h 910754"/>
                <a:gd name="connsiteX1" fmla="*/ 41 w 3139683"/>
                <a:gd name="connsiteY1" fmla="*/ 50 h 910754"/>
                <a:gd name="connsiteX2" fmla="*/ 3139725 w 3139683"/>
                <a:gd name="connsiteY2" fmla="*/ 50 h 910754"/>
                <a:gd name="connsiteX3" fmla="*/ 3139725 w 313968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9683" h="910754">
                  <a:moveTo>
                    <a:pt x="41" y="910805"/>
                  </a:moveTo>
                  <a:lnTo>
                    <a:pt x="41" y="50"/>
                  </a:lnTo>
                  <a:lnTo>
                    <a:pt x="3139725" y="50"/>
                  </a:lnTo>
                  <a:lnTo>
                    <a:pt x="3139725" y="910805"/>
                  </a:lnTo>
                  <a:close/>
                </a:path>
              </a:pathLst>
            </a:custGeom>
            <a:solidFill>
              <a:srgbClr val="3780BF">
                <a:alpha val="70000"/>
              </a:srgbClr>
            </a:solidFill>
            <a:ln w="21309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6205F6E-3DE8-D842-88A1-E3298212517C}"/>
                </a:ext>
              </a:extLst>
            </p:cNvPr>
            <p:cNvSpPr/>
            <p:nvPr/>
          </p:nvSpPr>
          <p:spPr>
            <a:xfrm>
              <a:off x="2880320" y="4617195"/>
              <a:ext cx="709178" cy="383282"/>
            </a:xfrm>
            <a:custGeom>
              <a:avLst/>
              <a:gdLst>
                <a:gd name="connsiteX0" fmla="*/ 709220 w 709178"/>
                <a:gd name="connsiteY0" fmla="*/ 910805 h 910754"/>
                <a:gd name="connsiteX1" fmla="*/ 709220 w 709178"/>
                <a:gd name="connsiteY1" fmla="*/ 50 h 910754"/>
                <a:gd name="connsiteX2" fmla="*/ 41 w 709178"/>
                <a:gd name="connsiteY2" fmla="*/ 50 h 910754"/>
                <a:gd name="connsiteX3" fmla="*/ 41 w 709178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178" h="910754">
                  <a:moveTo>
                    <a:pt x="709220" y="910805"/>
                  </a:moveTo>
                  <a:lnTo>
                    <a:pt x="709220" y="50"/>
                  </a:lnTo>
                  <a:lnTo>
                    <a:pt x="41" y="50"/>
                  </a:lnTo>
                  <a:lnTo>
                    <a:pt x="41" y="91080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21309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2A6A8C0-18E6-3744-945D-A1F99B545C96}"/>
                </a:ext>
              </a:extLst>
            </p:cNvPr>
            <p:cNvSpPr/>
            <p:nvPr/>
          </p:nvSpPr>
          <p:spPr>
            <a:xfrm>
              <a:off x="3608764" y="5196767"/>
              <a:ext cx="2044643" cy="394164"/>
            </a:xfrm>
            <a:custGeom>
              <a:avLst/>
              <a:gdLst>
                <a:gd name="connsiteX0" fmla="*/ 41 w 2044643"/>
                <a:gd name="connsiteY0" fmla="*/ 910805 h 910754"/>
                <a:gd name="connsiteX1" fmla="*/ 41 w 2044643"/>
                <a:gd name="connsiteY1" fmla="*/ 50 h 910754"/>
                <a:gd name="connsiteX2" fmla="*/ 2044685 w 2044643"/>
                <a:gd name="connsiteY2" fmla="*/ 50 h 910754"/>
                <a:gd name="connsiteX3" fmla="*/ 2044685 w 204464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643" h="910754">
                  <a:moveTo>
                    <a:pt x="41" y="910805"/>
                  </a:moveTo>
                  <a:lnTo>
                    <a:pt x="41" y="50"/>
                  </a:lnTo>
                  <a:lnTo>
                    <a:pt x="2044685" y="50"/>
                  </a:lnTo>
                  <a:lnTo>
                    <a:pt x="2044685" y="910805"/>
                  </a:lnTo>
                  <a:close/>
                </a:path>
              </a:pathLst>
            </a:custGeom>
            <a:solidFill>
              <a:srgbClr val="2CA02C">
                <a:alpha val="70000"/>
              </a:srgbClr>
            </a:solidFill>
            <a:ln w="21309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C4001038-5685-0B41-8423-9B5AA893266E}"/>
              </a:ext>
            </a:extLst>
          </p:cNvPr>
          <p:cNvSpPr/>
          <p:nvPr/>
        </p:nvSpPr>
        <p:spPr>
          <a:xfrm>
            <a:off x="2624541" y="6068221"/>
            <a:ext cx="4026613" cy="45719"/>
          </a:xfrm>
          <a:custGeom>
            <a:avLst/>
            <a:gdLst>
              <a:gd name="connsiteX0" fmla="*/ 0 w 4333198"/>
              <a:gd name="connsiteY0" fmla="*/ 0 h 7115"/>
              <a:gd name="connsiteX1" fmla="*/ 4333199 w 4333198"/>
              <a:gd name="connsiteY1" fmla="*/ 0 h 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3198" h="7115">
                <a:moveTo>
                  <a:pt x="0" y="0"/>
                </a:moveTo>
                <a:lnTo>
                  <a:pt x="4333199" y="0"/>
                </a:lnTo>
              </a:path>
            </a:pathLst>
          </a:custGeom>
          <a:noFill/>
          <a:ln w="1420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36013CED-1C95-DF4C-BF6E-FF529586EF31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noFill/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8892DA-A43B-FD4E-A04B-8F64E1A6D041}"/>
              </a:ext>
            </a:extLst>
          </p:cNvPr>
          <p:cNvSpPr txBox="1"/>
          <p:nvPr/>
        </p:nvSpPr>
        <p:spPr>
          <a:xfrm>
            <a:off x="2498780" y="611919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2B0167-B213-0249-9089-F82FF81C7233}"/>
              </a:ext>
            </a:extLst>
          </p:cNvPr>
          <p:cNvSpPr txBox="1"/>
          <p:nvPr/>
        </p:nvSpPr>
        <p:spPr>
          <a:xfrm>
            <a:off x="2897164" y="611919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5F15BC-F563-D140-A6A9-1F4A58F06468}"/>
              </a:ext>
            </a:extLst>
          </p:cNvPr>
          <p:cNvSpPr txBox="1"/>
          <p:nvPr/>
        </p:nvSpPr>
        <p:spPr>
          <a:xfrm>
            <a:off x="3295619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5760B9-F21E-7242-B7F9-A7B528AAA760}"/>
              </a:ext>
            </a:extLst>
          </p:cNvPr>
          <p:cNvSpPr txBox="1"/>
          <p:nvPr/>
        </p:nvSpPr>
        <p:spPr>
          <a:xfrm>
            <a:off x="3654940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ECA8E5-3AB9-EC4F-883C-D61AFD1DC942}"/>
              </a:ext>
            </a:extLst>
          </p:cNvPr>
          <p:cNvSpPr txBox="1"/>
          <p:nvPr/>
        </p:nvSpPr>
        <p:spPr>
          <a:xfrm>
            <a:off x="3975128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CB58EB-A700-BE42-BEE8-986720348EF8}"/>
              </a:ext>
            </a:extLst>
          </p:cNvPr>
          <p:cNvSpPr txBox="1"/>
          <p:nvPr/>
        </p:nvSpPr>
        <p:spPr>
          <a:xfrm>
            <a:off x="4334377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875AC8-BAC7-EB43-97B9-3B5D21EAD1A6}"/>
              </a:ext>
            </a:extLst>
          </p:cNvPr>
          <p:cNvSpPr txBox="1"/>
          <p:nvPr/>
        </p:nvSpPr>
        <p:spPr>
          <a:xfrm>
            <a:off x="4693699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BB89A1-A65E-ED41-A391-9167CDCB4FFB}"/>
              </a:ext>
            </a:extLst>
          </p:cNvPr>
          <p:cNvSpPr txBox="1"/>
          <p:nvPr/>
        </p:nvSpPr>
        <p:spPr>
          <a:xfrm>
            <a:off x="5053020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8A9FF-2BDE-644C-AB01-D6B5C37D80BF}"/>
              </a:ext>
            </a:extLst>
          </p:cNvPr>
          <p:cNvSpPr txBox="1"/>
          <p:nvPr/>
        </p:nvSpPr>
        <p:spPr>
          <a:xfrm>
            <a:off x="5412341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987D7-C22F-9346-AF66-FA557DEE5541}"/>
              </a:ext>
            </a:extLst>
          </p:cNvPr>
          <p:cNvSpPr txBox="1"/>
          <p:nvPr/>
        </p:nvSpPr>
        <p:spPr>
          <a:xfrm>
            <a:off x="577166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C49160-7251-894D-A599-D82739CABB50}"/>
              </a:ext>
            </a:extLst>
          </p:cNvPr>
          <p:cNvSpPr txBox="1"/>
          <p:nvPr/>
        </p:nvSpPr>
        <p:spPr>
          <a:xfrm>
            <a:off x="613091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301BF2-FCAF-DC48-9BDA-089C7BF1E1AD}"/>
              </a:ext>
            </a:extLst>
          </p:cNvPr>
          <p:cNvSpPr txBox="1"/>
          <p:nvPr/>
        </p:nvSpPr>
        <p:spPr>
          <a:xfrm>
            <a:off x="6490233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45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AA8BC40-ED39-8F4B-94B1-4DCFB1CD12B5}"/>
              </a:ext>
            </a:extLst>
          </p:cNvPr>
          <p:cNvSpPr/>
          <p:nvPr/>
        </p:nvSpPr>
        <p:spPr>
          <a:xfrm>
            <a:off x="6566826" y="4583305"/>
            <a:ext cx="60709" cy="1426732"/>
          </a:xfrm>
          <a:custGeom>
            <a:avLst/>
            <a:gdLst>
              <a:gd name="connsiteX0" fmla="*/ 0 w 7115"/>
              <a:gd name="connsiteY0" fmla="*/ 2959952 h 2959952"/>
              <a:gd name="connsiteX1" fmla="*/ 0 w 7115"/>
              <a:gd name="connsiteY1" fmla="*/ 0 h 295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2959952">
                <a:moveTo>
                  <a:pt x="0" y="2959952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935C75-A843-D742-80BA-003DD3622071}"/>
              </a:ext>
            </a:extLst>
          </p:cNvPr>
          <p:cNvSpPr txBox="1"/>
          <p:nvPr/>
        </p:nvSpPr>
        <p:spPr>
          <a:xfrm>
            <a:off x="3568451" y="6419377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EE1227-4119-AD48-83E6-67E44DA2B9E7}"/>
              </a:ext>
            </a:extLst>
          </p:cNvPr>
          <p:cNvSpPr txBox="1"/>
          <p:nvPr/>
        </p:nvSpPr>
        <p:spPr>
          <a:xfrm rot="16200000">
            <a:off x="1995549" y="499001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/>
              <p:nvPr/>
            </p:nvSpPr>
            <p:spPr>
              <a:xfrm>
                <a:off x="6800241" y="5003901"/>
                <a:ext cx="2361672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1600" b="1" i="1">
                                          <a:solidFill>
                                            <a:srgbClr val="F5851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  <m:d>
                                        <m:dPr>
                                          <m:ctrlP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1" y="5003901"/>
                <a:ext cx="2361672" cy="562718"/>
              </a:xfrm>
              <a:prstGeom prst="rect">
                <a:avLst/>
              </a:prstGeom>
              <a:blipFill>
                <a:blip r:embed="rId3"/>
                <a:stretch>
                  <a:fillRect l="-14439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/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bar>
                                        <m:barPr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blipFill>
                <a:blip r:embed="rId4"/>
                <a:stretch>
                  <a:fillRect l="-11297" t="-52830" b="-98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/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blipFill>
                <a:blip r:embed="rId5"/>
                <a:stretch>
                  <a:fillRect l="-19565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33B3773A-6312-D84C-8FF9-0390F1E9A989}"/>
              </a:ext>
            </a:extLst>
          </p:cNvPr>
          <p:cNvSpPr txBox="1"/>
          <p:nvPr/>
        </p:nvSpPr>
        <p:spPr>
          <a:xfrm>
            <a:off x="3031872" y="237149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0DF64-26D3-3D4D-89C9-2E1134C1857D}"/>
              </a:ext>
            </a:extLst>
          </p:cNvPr>
          <p:cNvCxnSpPr>
            <a:cxnSpLocks/>
          </p:cNvCxnSpPr>
          <p:nvPr/>
        </p:nvCxnSpPr>
        <p:spPr>
          <a:xfrm>
            <a:off x="3749299" y="551907"/>
            <a:ext cx="0" cy="346568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104CCE-5A32-704A-A88D-C88A9BC33BAF}"/>
              </a:ext>
            </a:extLst>
          </p:cNvPr>
          <p:cNvSpPr txBox="1"/>
          <p:nvPr/>
        </p:nvSpPr>
        <p:spPr>
          <a:xfrm>
            <a:off x="4283436" y="54568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7D0AEF-9801-AF4B-9324-63AB902C6BC8}"/>
              </a:ext>
            </a:extLst>
          </p:cNvPr>
          <p:cNvCxnSpPr>
            <a:cxnSpLocks/>
          </p:cNvCxnSpPr>
          <p:nvPr/>
        </p:nvCxnSpPr>
        <p:spPr>
          <a:xfrm>
            <a:off x="4984303" y="852774"/>
            <a:ext cx="0" cy="847686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586B463-F9EA-004E-ABE9-2F5F66CBD831}"/>
              </a:ext>
            </a:extLst>
          </p:cNvPr>
          <p:cNvSpPr txBox="1"/>
          <p:nvPr/>
        </p:nvSpPr>
        <p:spPr>
          <a:xfrm>
            <a:off x="7398348" y="1091678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AC535C-6640-8C44-A6B9-C471CC18844C}"/>
              </a:ext>
            </a:extLst>
          </p:cNvPr>
          <p:cNvCxnSpPr>
            <a:cxnSpLocks/>
          </p:cNvCxnSpPr>
          <p:nvPr/>
        </p:nvCxnSpPr>
        <p:spPr>
          <a:xfrm>
            <a:off x="7949945" y="1417217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52AC29B-D6A1-154B-8203-E786A5F4AC93}"/>
              </a:ext>
            </a:extLst>
          </p:cNvPr>
          <p:cNvSpPr txBox="1"/>
          <p:nvPr/>
        </p:nvSpPr>
        <p:spPr>
          <a:xfrm>
            <a:off x="3440265" y="4397384"/>
            <a:ext cx="108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No storage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AC5BD-9233-8B4F-94CF-4292181FD755}"/>
              </a:ext>
            </a:extLst>
          </p:cNvPr>
          <p:cNvSpPr txBox="1"/>
          <p:nvPr/>
        </p:nvSpPr>
        <p:spPr>
          <a:xfrm>
            <a:off x="3488411" y="5560076"/>
            <a:ext cx="11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Definition 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7384F-BDEB-FF43-BC21-66DA74790002}"/>
              </a:ext>
            </a:extLst>
          </p:cNvPr>
          <p:cNvCxnSpPr>
            <a:cxnSpLocks/>
          </p:cNvCxnSpPr>
          <p:nvPr/>
        </p:nvCxnSpPr>
        <p:spPr>
          <a:xfrm flipH="1">
            <a:off x="2695391" y="5169684"/>
            <a:ext cx="387143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798A92-5EC6-2546-955F-73FBB3DB2A7C}"/>
              </a:ext>
            </a:extLst>
          </p:cNvPr>
          <p:cNvCxnSpPr>
            <a:cxnSpLocks/>
          </p:cNvCxnSpPr>
          <p:nvPr/>
        </p:nvCxnSpPr>
        <p:spPr>
          <a:xfrm flipH="1">
            <a:off x="5469041" y="5754669"/>
            <a:ext cx="10977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EB3A6E5-E8F4-F942-9ED4-BD9D7B033C84}"/>
              </a:ext>
            </a:extLst>
          </p:cNvPr>
          <p:cNvSpPr txBox="1"/>
          <p:nvPr/>
        </p:nvSpPr>
        <p:spPr>
          <a:xfrm>
            <a:off x="3445497" y="4976554"/>
            <a:ext cx="11574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Definition 1</a:t>
            </a:r>
          </a:p>
        </p:txBody>
      </p:sp>
    </p:spTree>
    <p:extLst>
      <p:ext uri="{BB962C8B-B14F-4D97-AF65-F5344CB8AC3E}">
        <p14:creationId xmlns:p14="http://schemas.microsoft.com/office/powerpoint/2010/main" val="265697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2">
            <a:extLst>
              <a:ext uri="{FF2B5EF4-FFF2-40B4-BE49-F238E27FC236}">
                <a16:creationId xmlns:a16="http://schemas.microsoft.com/office/drawing/2014/main" id="{D342ADA1-2A64-674D-8DB2-F028BE02890C}"/>
              </a:ext>
            </a:extLst>
          </p:cNvPr>
          <p:cNvGrpSpPr/>
          <p:nvPr/>
        </p:nvGrpSpPr>
        <p:grpSpPr>
          <a:xfrm>
            <a:off x="3156997" y="98295"/>
            <a:ext cx="5324400" cy="3128000"/>
            <a:chOff x="3156997" y="-36177"/>
            <a:chExt cx="5324400" cy="3128000"/>
          </a:xfrm>
          <a:solidFill>
            <a:srgbClr val="000000"/>
          </a:solidFill>
        </p:grpSpPr>
        <p:grpSp>
          <p:nvGrpSpPr>
            <p:cNvPr id="75" name="Graphic 2">
              <a:extLst>
                <a:ext uri="{FF2B5EF4-FFF2-40B4-BE49-F238E27FC236}">
                  <a16:creationId xmlns:a16="http://schemas.microsoft.com/office/drawing/2014/main" id="{66327878-443B-7249-A85E-187894F105A4}"/>
                </a:ext>
              </a:extLst>
            </p:cNvPr>
            <p:cNvGrpSpPr/>
            <p:nvPr/>
          </p:nvGrpSpPr>
          <p:grpSpPr>
            <a:xfrm>
              <a:off x="3824893" y="-36177"/>
              <a:ext cx="4007171" cy="3128000"/>
              <a:chOff x="3824893" y="-36177"/>
              <a:chExt cx="4007171" cy="31280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53602F3-E8D4-AE4D-AF9B-88D9A1E010F1}"/>
                  </a:ext>
                </a:extLst>
              </p:cNvPr>
              <p:cNvSpPr/>
              <p:nvPr/>
            </p:nvSpPr>
            <p:spPr>
              <a:xfrm>
                <a:off x="3824893" y="-36177"/>
                <a:ext cx="6800" cy="3128000"/>
              </a:xfrm>
              <a:custGeom>
                <a:avLst/>
                <a:gdLst>
                  <a:gd name="connsiteX0" fmla="*/ 165 w 6800"/>
                  <a:gd name="connsiteY0" fmla="*/ 0 h 3128000"/>
                  <a:gd name="connsiteX1" fmla="*/ 16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165" y="0"/>
                    </a:moveTo>
                    <a:lnTo>
                      <a:pt x="16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9F3C2BA-8E26-534C-A3DB-70AF943B0CCC}"/>
                  </a:ext>
                </a:extLst>
              </p:cNvPr>
              <p:cNvSpPr/>
              <p:nvPr/>
            </p:nvSpPr>
            <p:spPr>
              <a:xfrm>
                <a:off x="4492721" y="-36177"/>
                <a:ext cx="6800" cy="3128000"/>
              </a:xfrm>
              <a:custGeom>
                <a:avLst/>
                <a:gdLst>
                  <a:gd name="connsiteX0" fmla="*/ 263 w 6800"/>
                  <a:gd name="connsiteY0" fmla="*/ 0 h 3128000"/>
                  <a:gd name="connsiteX1" fmla="*/ 263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263" y="0"/>
                    </a:moveTo>
                    <a:lnTo>
                      <a:pt x="263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95591F7-BB31-7747-93B1-482C7BEC69C3}"/>
                  </a:ext>
                </a:extLst>
              </p:cNvPr>
              <p:cNvSpPr/>
              <p:nvPr/>
            </p:nvSpPr>
            <p:spPr>
              <a:xfrm>
                <a:off x="5160617" y="-36177"/>
                <a:ext cx="6800" cy="3128000"/>
              </a:xfrm>
              <a:custGeom>
                <a:avLst/>
                <a:gdLst>
                  <a:gd name="connsiteX0" fmla="*/ 362 w 6800"/>
                  <a:gd name="connsiteY0" fmla="*/ 0 h 3128000"/>
                  <a:gd name="connsiteX1" fmla="*/ 362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362" y="0"/>
                    </a:moveTo>
                    <a:lnTo>
                      <a:pt x="362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3291576-EC46-B246-93E5-82352F7C427B}"/>
                  </a:ext>
                </a:extLst>
              </p:cNvPr>
              <p:cNvSpPr/>
              <p:nvPr/>
            </p:nvSpPr>
            <p:spPr>
              <a:xfrm>
                <a:off x="5828445" y="-36177"/>
                <a:ext cx="6800" cy="3128000"/>
              </a:xfrm>
              <a:custGeom>
                <a:avLst/>
                <a:gdLst>
                  <a:gd name="connsiteX0" fmla="*/ 460 w 6800"/>
                  <a:gd name="connsiteY0" fmla="*/ 0 h 3128000"/>
                  <a:gd name="connsiteX1" fmla="*/ 460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460" y="0"/>
                    </a:moveTo>
                    <a:lnTo>
                      <a:pt x="460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186E72-FBCF-B94A-B1BB-681014F95826}"/>
                  </a:ext>
                </a:extLst>
              </p:cNvPr>
              <p:cNvSpPr/>
              <p:nvPr/>
            </p:nvSpPr>
            <p:spPr>
              <a:xfrm>
                <a:off x="6496341" y="-36177"/>
                <a:ext cx="6800" cy="3128000"/>
              </a:xfrm>
              <a:custGeom>
                <a:avLst/>
                <a:gdLst>
                  <a:gd name="connsiteX0" fmla="*/ 558 w 6800"/>
                  <a:gd name="connsiteY0" fmla="*/ 0 h 3128000"/>
                  <a:gd name="connsiteX1" fmla="*/ 558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558" y="0"/>
                    </a:moveTo>
                    <a:lnTo>
                      <a:pt x="558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862C0D9B-B6C7-824E-8267-F21C53A5C3C1}"/>
                  </a:ext>
                </a:extLst>
              </p:cNvPr>
              <p:cNvSpPr/>
              <p:nvPr/>
            </p:nvSpPr>
            <p:spPr>
              <a:xfrm>
                <a:off x="7164237" y="-36177"/>
                <a:ext cx="6800" cy="3128000"/>
              </a:xfrm>
              <a:custGeom>
                <a:avLst/>
                <a:gdLst>
                  <a:gd name="connsiteX0" fmla="*/ 656 w 6800"/>
                  <a:gd name="connsiteY0" fmla="*/ 0 h 3128000"/>
                  <a:gd name="connsiteX1" fmla="*/ 656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656" y="0"/>
                    </a:moveTo>
                    <a:lnTo>
                      <a:pt x="656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26572E-0D5C-914F-A5EF-814F8A167ADE}"/>
                  </a:ext>
                </a:extLst>
              </p:cNvPr>
              <p:cNvSpPr/>
              <p:nvPr/>
            </p:nvSpPr>
            <p:spPr>
              <a:xfrm>
                <a:off x="7832065" y="-36177"/>
                <a:ext cx="6800" cy="3128000"/>
              </a:xfrm>
              <a:custGeom>
                <a:avLst/>
                <a:gdLst>
                  <a:gd name="connsiteX0" fmla="*/ 755 w 6800"/>
                  <a:gd name="connsiteY0" fmla="*/ 0 h 3128000"/>
                  <a:gd name="connsiteX1" fmla="*/ 75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755" y="0"/>
                    </a:moveTo>
                    <a:lnTo>
                      <a:pt x="75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822756FB-8FF1-1C46-8E7F-D3D000B82E6E}"/>
                </a:ext>
              </a:extLst>
            </p:cNvPr>
            <p:cNvGrpSpPr/>
            <p:nvPr/>
          </p:nvGrpSpPr>
          <p:grpSpPr>
            <a:xfrm>
              <a:off x="3156997" y="166939"/>
              <a:ext cx="5324400" cy="2005592"/>
              <a:chOff x="3156997" y="166939"/>
              <a:chExt cx="5324400" cy="2005592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E702F14-490A-9643-A085-B6A1D491F324}"/>
                  </a:ext>
                </a:extLst>
              </p:cNvPr>
              <p:cNvSpPr/>
              <p:nvPr/>
            </p:nvSpPr>
            <p:spPr>
              <a:xfrm>
                <a:off x="3156997" y="2172531"/>
                <a:ext cx="5324400" cy="6800"/>
              </a:xfrm>
              <a:custGeom>
                <a:avLst/>
                <a:gdLst>
                  <a:gd name="connsiteX0" fmla="*/ 0 w 5324400"/>
                  <a:gd name="connsiteY0" fmla="*/ 375 h 6800"/>
                  <a:gd name="connsiteX1" fmla="*/ 5324400 w 5324400"/>
                  <a:gd name="connsiteY1" fmla="*/ 375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75"/>
                    </a:moveTo>
                    <a:lnTo>
                      <a:pt x="5324400" y="375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96FAE52-3590-7045-A75E-5E5938ED3F9F}"/>
                  </a:ext>
                </a:extLst>
              </p:cNvPr>
              <p:cNvSpPr/>
              <p:nvPr/>
            </p:nvSpPr>
            <p:spPr>
              <a:xfrm>
                <a:off x="3156997" y="1671167"/>
                <a:ext cx="5324400" cy="6800"/>
              </a:xfrm>
              <a:custGeom>
                <a:avLst/>
                <a:gdLst>
                  <a:gd name="connsiteX0" fmla="*/ 0 w 5324400"/>
                  <a:gd name="connsiteY0" fmla="*/ 301 h 6800"/>
                  <a:gd name="connsiteX1" fmla="*/ 5324400 w 5324400"/>
                  <a:gd name="connsiteY1" fmla="*/ 301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01"/>
                    </a:moveTo>
                    <a:lnTo>
                      <a:pt x="5324400" y="301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9026727-3C4E-4445-B8EB-C629C9CA3381}"/>
                  </a:ext>
                </a:extLst>
              </p:cNvPr>
              <p:cNvSpPr/>
              <p:nvPr/>
            </p:nvSpPr>
            <p:spPr>
              <a:xfrm>
                <a:off x="3156997" y="1169735"/>
                <a:ext cx="5324400" cy="6800"/>
              </a:xfrm>
              <a:custGeom>
                <a:avLst/>
                <a:gdLst>
                  <a:gd name="connsiteX0" fmla="*/ 0 w 5324400"/>
                  <a:gd name="connsiteY0" fmla="*/ 227 h 6800"/>
                  <a:gd name="connsiteX1" fmla="*/ 5324400 w 5324400"/>
                  <a:gd name="connsiteY1" fmla="*/ 227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227"/>
                    </a:moveTo>
                    <a:lnTo>
                      <a:pt x="5324400" y="227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92FC35E-9D9B-2743-BB95-B2626B5B2093}"/>
                  </a:ext>
                </a:extLst>
              </p:cNvPr>
              <p:cNvSpPr/>
              <p:nvPr/>
            </p:nvSpPr>
            <p:spPr>
              <a:xfrm>
                <a:off x="3156997" y="668371"/>
                <a:ext cx="5324400" cy="6800"/>
              </a:xfrm>
              <a:custGeom>
                <a:avLst/>
                <a:gdLst>
                  <a:gd name="connsiteX0" fmla="*/ 0 w 5324400"/>
                  <a:gd name="connsiteY0" fmla="*/ 154 h 6800"/>
                  <a:gd name="connsiteX1" fmla="*/ 5324400 w 5324400"/>
                  <a:gd name="connsiteY1" fmla="*/ 154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154"/>
                    </a:moveTo>
                    <a:lnTo>
                      <a:pt x="5324400" y="154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3F20AAF-3346-8648-B287-70C4139B0CF2}"/>
                  </a:ext>
                </a:extLst>
              </p:cNvPr>
              <p:cNvSpPr/>
              <p:nvPr/>
            </p:nvSpPr>
            <p:spPr>
              <a:xfrm>
                <a:off x="3156997" y="166939"/>
                <a:ext cx="5324400" cy="6800"/>
              </a:xfrm>
              <a:custGeom>
                <a:avLst/>
                <a:gdLst>
                  <a:gd name="connsiteX0" fmla="*/ 0 w 5324400"/>
                  <a:gd name="connsiteY0" fmla="*/ 80 h 6800"/>
                  <a:gd name="connsiteX1" fmla="*/ 5324400 w 5324400"/>
                  <a:gd name="connsiteY1" fmla="*/ 80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80"/>
                    </a:moveTo>
                    <a:lnTo>
                      <a:pt x="5324400" y="8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261F62A7-E839-6E42-9172-31F1A4C9E9B4}"/>
              </a:ext>
            </a:extLst>
          </p:cNvPr>
          <p:cNvSpPr/>
          <p:nvPr/>
        </p:nvSpPr>
        <p:spPr>
          <a:xfrm>
            <a:off x="3156997" y="2808435"/>
            <a:ext cx="5324400" cy="6800"/>
          </a:xfrm>
          <a:custGeom>
            <a:avLst/>
            <a:gdLst>
              <a:gd name="connsiteX0" fmla="*/ 0 w 5324400"/>
              <a:gd name="connsiteY0" fmla="*/ 449 h 6800"/>
              <a:gd name="connsiteX1" fmla="*/ 5324400 w 5324400"/>
              <a:gd name="connsiteY1" fmla="*/ 449 h 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4400" h="6800">
                <a:moveTo>
                  <a:pt x="0" y="449"/>
                </a:moveTo>
                <a:lnTo>
                  <a:pt x="5324400" y="449"/>
                </a:lnTo>
              </a:path>
            </a:pathLst>
          </a:custGeom>
          <a:solidFill>
            <a:srgbClr val="000000"/>
          </a:solidFill>
          <a:ln w="1358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F5D4DE9-A831-744C-A4EF-80F288E21752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20C00C-07A2-8F41-A80A-EB82F696FDD9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92" name="Graphic 2">
            <a:extLst>
              <a:ext uri="{FF2B5EF4-FFF2-40B4-BE49-F238E27FC236}">
                <a16:creationId xmlns:a16="http://schemas.microsoft.com/office/drawing/2014/main" id="{E8BAB880-62FF-8943-A3B4-67794EE9F39E}"/>
              </a:ext>
            </a:extLst>
          </p:cNvPr>
          <p:cNvGrpSpPr/>
          <p:nvPr/>
        </p:nvGrpSpPr>
        <p:grpSpPr>
          <a:xfrm>
            <a:off x="3156997" y="254695"/>
            <a:ext cx="5324400" cy="2815200"/>
            <a:chOff x="3156997" y="120223"/>
            <a:chExt cx="5324400" cy="2815200"/>
          </a:xfrm>
        </p:grpSpPr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30E480E3-E2A9-6E42-BBBD-C0A938B90FC9}"/>
                </a:ext>
              </a:extLst>
            </p:cNvPr>
            <p:cNvGrpSpPr/>
            <p:nvPr/>
          </p:nvGrpSpPr>
          <p:grpSpPr>
            <a:xfrm>
              <a:off x="3156997" y="120223"/>
              <a:ext cx="5324400" cy="2553739"/>
              <a:chOff x="3156997" y="120223"/>
              <a:chExt cx="5324400" cy="2553739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A531BF4-26A1-5747-886C-19BABEBCF0A3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3739"/>
              </a:xfrm>
              <a:custGeom>
                <a:avLst/>
                <a:gdLst>
                  <a:gd name="connsiteX0" fmla="*/ 5324467 w 5324400"/>
                  <a:gd name="connsiteY0" fmla="*/ 2553790 h 2553739"/>
                  <a:gd name="connsiteX1" fmla="*/ 67 w 5324400"/>
                  <a:gd name="connsiteY1" fmla="*/ 2553790 h 2553739"/>
                  <a:gd name="connsiteX2" fmla="*/ 67 w 5324400"/>
                  <a:gd name="connsiteY2" fmla="*/ 2354074 h 2553739"/>
                  <a:gd name="connsiteX3" fmla="*/ 18631 w 5324400"/>
                  <a:gd name="connsiteY3" fmla="*/ 2467362 h 2553739"/>
                  <a:gd name="connsiteX4" fmla="*/ 37195 w 5324400"/>
                  <a:gd name="connsiteY4" fmla="*/ 2499458 h 2553739"/>
                  <a:gd name="connsiteX5" fmla="*/ 55691 w 5324400"/>
                  <a:gd name="connsiteY5" fmla="*/ 2492522 h 2553739"/>
                  <a:gd name="connsiteX6" fmla="*/ 74255 w 5324400"/>
                  <a:gd name="connsiteY6" fmla="*/ 2444922 h 2553739"/>
                  <a:gd name="connsiteX7" fmla="*/ 92819 w 5324400"/>
                  <a:gd name="connsiteY7" fmla="*/ 2452878 h 2553739"/>
                  <a:gd name="connsiteX8" fmla="*/ 111383 w 5324400"/>
                  <a:gd name="connsiteY8" fmla="*/ 2451042 h 2553739"/>
                  <a:gd name="connsiteX9" fmla="*/ 129947 w 5324400"/>
                  <a:gd name="connsiteY9" fmla="*/ 2463826 h 2553739"/>
                  <a:gd name="connsiteX10" fmla="*/ 148511 w 5324400"/>
                  <a:gd name="connsiteY10" fmla="*/ 2495174 h 2553739"/>
                  <a:gd name="connsiteX11" fmla="*/ 167007 w 5324400"/>
                  <a:gd name="connsiteY11" fmla="*/ 2498030 h 2553739"/>
                  <a:gd name="connsiteX12" fmla="*/ 185571 w 5324400"/>
                  <a:gd name="connsiteY12" fmla="*/ 2467770 h 2553739"/>
                  <a:gd name="connsiteX13" fmla="*/ 204135 w 5324400"/>
                  <a:gd name="connsiteY13" fmla="*/ 2454306 h 2553739"/>
                  <a:gd name="connsiteX14" fmla="*/ 222699 w 5324400"/>
                  <a:gd name="connsiteY14" fmla="*/ 2411534 h 2553739"/>
                  <a:gd name="connsiteX15" fmla="*/ 241263 w 5324400"/>
                  <a:gd name="connsiteY15" fmla="*/ 2357338 h 2553739"/>
                  <a:gd name="connsiteX16" fmla="*/ 259827 w 5324400"/>
                  <a:gd name="connsiteY16" fmla="*/ 2457706 h 2553739"/>
                  <a:gd name="connsiteX17" fmla="*/ 278323 w 5324400"/>
                  <a:gd name="connsiteY17" fmla="*/ 2496330 h 2553739"/>
                  <a:gd name="connsiteX18" fmla="*/ 296887 w 5324400"/>
                  <a:gd name="connsiteY18" fmla="*/ 2486742 h 2553739"/>
                  <a:gd name="connsiteX19" fmla="*/ 315451 w 5324400"/>
                  <a:gd name="connsiteY19" fmla="*/ 2457502 h 2553739"/>
                  <a:gd name="connsiteX20" fmla="*/ 334015 w 5324400"/>
                  <a:gd name="connsiteY20" fmla="*/ 2441454 h 2553739"/>
                  <a:gd name="connsiteX21" fmla="*/ 352579 w 5324400"/>
                  <a:gd name="connsiteY21" fmla="*/ 2449886 h 2553739"/>
                  <a:gd name="connsiteX22" fmla="*/ 371075 w 5324400"/>
                  <a:gd name="connsiteY22" fmla="*/ 2479534 h 2553739"/>
                  <a:gd name="connsiteX23" fmla="*/ 389639 w 5324400"/>
                  <a:gd name="connsiteY23" fmla="*/ 2500274 h 2553739"/>
                  <a:gd name="connsiteX24" fmla="*/ 408203 w 5324400"/>
                  <a:gd name="connsiteY24" fmla="*/ 2489530 h 2553739"/>
                  <a:gd name="connsiteX25" fmla="*/ 426767 w 5324400"/>
                  <a:gd name="connsiteY25" fmla="*/ 2449410 h 2553739"/>
                  <a:gd name="connsiteX26" fmla="*/ 445331 w 5324400"/>
                  <a:gd name="connsiteY26" fmla="*/ 2446758 h 2553739"/>
                  <a:gd name="connsiteX27" fmla="*/ 463895 w 5324400"/>
                  <a:gd name="connsiteY27" fmla="*/ 2442202 h 2553739"/>
                  <a:gd name="connsiteX28" fmla="*/ 482391 w 5324400"/>
                  <a:gd name="connsiteY28" fmla="*/ 2454782 h 2553739"/>
                  <a:gd name="connsiteX29" fmla="*/ 500955 w 5324400"/>
                  <a:gd name="connsiteY29" fmla="*/ 2452334 h 2553739"/>
                  <a:gd name="connsiteX30" fmla="*/ 519519 w 5324400"/>
                  <a:gd name="connsiteY30" fmla="*/ 2471034 h 2553739"/>
                  <a:gd name="connsiteX31" fmla="*/ 538083 w 5324400"/>
                  <a:gd name="connsiteY31" fmla="*/ 2460222 h 2553739"/>
                  <a:gd name="connsiteX32" fmla="*/ 556647 w 5324400"/>
                  <a:gd name="connsiteY32" fmla="*/ 2435878 h 2553739"/>
                  <a:gd name="connsiteX33" fmla="*/ 575143 w 5324400"/>
                  <a:gd name="connsiteY33" fmla="*/ 2447506 h 2553739"/>
                  <a:gd name="connsiteX34" fmla="*/ 593707 w 5324400"/>
                  <a:gd name="connsiteY34" fmla="*/ 2480146 h 2553739"/>
                  <a:gd name="connsiteX35" fmla="*/ 612271 w 5324400"/>
                  <a:gd name="connsiteY35" fmla="*/ 2493814 h 2553739"/>
                  <a:gd name="connsiteX36" fmla="*/ 630835 w 5324400"/>
                  <a:gd name="connsiteY36" fmla="*/ 2493950 h 2553739"/>
                  <a:gd name="connsiteX37" fmla="*/ 649399 w 5324400"/>
                  <a:gd name="connsiteY37" fmla="*/ 2452606 h 2553739"/>
                  <a:gd name="connsiteX38" fmla="*/ 667963 w 5324400"/>
                  <a:gd name="connsiteY38" fmla="*/ 2457094 h 2553739"/>
                  <a:gd name="connsiteX39" fmla="*/ 686459 w 5324400"/>
                  <a:gd name="connsiteY39" fmla="*/ 2450022 h 2553739"/>
                  <a:gd name="connsiteX40" fmla="*/ 705023 w 5324400"/>
                  <a:gd name="connsiteY40" fmla="*/ 2460018 h 2553739"/>
                  <a:gd name="connsiteX41" fmla="*/ 723587 w 5324400"/>
                  <a:gd name="connsiteY41" fmla="*/ 2495446 h 2553739"/>
                  <a:gd name="connsiteX42" fmla="*/ 742151 w 5324400"/>
                  <a:gd name="connsiteY42" fmla="*/ 2464506 h 2553739"/>
                  <a:gd name="connsiteX43" fmla="*/ 760715 w 5324400"/>
                  <a:gd name="connsiteY43" fmla="*/ 2414186 h 2553739"/>
                  <a:gd name="connsiteX44" fmla="*/ 779279 w 5324400"/>
                  <a:gd name="connsiteY44" fmla="*/ 2443970 h 2553739"/>
                  <a:gd name="connsiteX45" fmla="*/ 816339 w 5324400"/>
                  <a:gd name="connsiteY45" fmla="*/ 2447506 h 2553739"/>
                  <a:gd name="connsiteX46" fmla="*/ 834903 w 5324400"/>
                  <a:gd name="connsiteY46" fmla="*/ 2495174 h 2553739"/>
                  <a:gd name="connsiteX47" fmla="*/ 853467 w 5324400"/>
                  <a:gd name="connsiteY47" fmla="*/ 2493678 h 2553739"/>
                  <a:gd name="connsiteX48" fmla="*/ 872031 w 5324400"/>
                  <a:gd name="connsiteY48" fmla="*/ 2483954 h 2553739"/>
                  <a:gd name="connsiteX49" fmla="*/ 890527 w 5324400"/>
                  <a:gd name="connsiteY49" fmla="*/ 2444786 h 2553739"/>
                  <a:gd name="connsiteX50" fmla="*/ 909091 w 5324400"/>
                  <a:gd name="connsiteY50" fmla="*/ 2434382 h 2553739"/>
                  <a:gd name="connsiteX51" fmla="*/ 946219 w 5324400"/>
                  <a:gd name="connsiteY51" fmla="*/ 2484498 h 2553739"/>
                  <a:gd name="connsiteX52" fmla="*/ 964783 w 5324400"/>
                  <a:gd name="connsiteY52" fmla="*/ 2499730 h 2553739"/>
                  <a:gd name="connsiteX53" fmla="*/ 983347 w 5324400"/>
                  <a:gd name="connsiteY53" fmla="*/ 2484158 h 2553739"/>
                  <a:gd name="connsiteX54" fmla="*/ 1001843 w 5324400"/>
                  <a:gd name="connsiteY54" fmla="*/ 2383790 h 2553739"/>
                  <a:gd name="connsiteX55" fmla="*/ 1020407 w 5324400"/>
                  <a:gd name="connsiteY55" fmla="*/ 2359990 h 2553739"/>
                  <a:gd name="connsiteX56" fmla="*/ 1038971 w 5324400"/>
                  <a:gd name="connsiteY56" fmla="*/ 2429146 h 2553739"/>
                  <a:gd name="connsiteX57" fmla="*/ 1057535 w 5324400"/>
                  <a:gd name="connsiteY57" fmla="*/ 2483954 h 2553739"/>
                  <a:gd name="connsiteX58" fmla="*/ 1076099 w 5324400"/>
                  <a:gd name="connsiteY58" fmla="*/ 2490822 h 2553739"/>
                  <a:gd name="connsiteX59" fmla="*/ 1094663 w 5324400"/>
                  <a:gd name="connsiteY59" fmla="*/ 2491094 h 2553739"/>
                  <a:gd name="connsiteX60" fmla="*/ 1113159 w 5324400"/>
                  <a:gd name="connsiteY60" fmla="*/ 2436626 h 2553739"/>
                  <a:gd name="connsiteX61" fmla="*/ 1150287 w 5324400"/>
                  <a:gd name="connsiteY61" fmla="*/ 2449682 h 2553739"/>
                  <a:gd name="connsiteX62" fmla="*/ 1168851 w 5324400"/>
                  <a:gd name="connsiteY62" fmla="*/ 2482594 h 2553739"/>
                  <a:gd name="connsiteX63" fmla="*/ 1187415 w 5324400"/>
                  <a:gd name="connsiteY63" fmla="*/ 2493882 h 2553739"/>
                  <a:gd name="connsiteX64" fmla="*/ 1205911 w 5324400"/>
                  <a:gd name="connsiteY64" fmla="*/ 2495174 h 2553739"/>
                  <a:gd name="connsiteX65" fmla="*/ 1224475 w 5324400"/>
                  <a:gd name="connsiteY65" fmla="*/ 2456890 h 2553739"/>
                  <a:gd name="connsiteX66" fmla="*/ 1243039 w 5324400"/>
                  <a:gd name="connsiteY66" fmla="*/ 2450770 h 2553739"/>
                  <a:gd name="connsiteX67" fmla="*/ 1261603 w 5324400"/>
                  <a:gd name="connsiteY67" fmla="*/ 2354006 h 2553739"/>
                  <a:gd name="connsiteX68" fmla="*/ 1280167 w 5324400"/>
                  <a:gd name="connsiteY68" fmla="*/ 2438394 h 2553739"/>
                  <a:gd name="connsiteX69" fmla="*/ 1298731 w 5324400"/>
                  <a:gd name="connsiteY69" fmla="*/ 2465798 h 2553739"/>
                  <a:gd name="connsiteX70" fmla="*/ 1317227 w 5324400"/>
                  <a:gd name="connsiteY70" fmla="*/ 2432410 h 2553739"/>
                  <a:gd name="connsiteX71" fmla="*/ 1335791 w 5324400"/>
                  <a:gd name="connsiteY71" fmla="*/ 2401878 h 2553739"/>
                  <a:gd name="connsiteX72" fmla="*/ 1354355 w 5324400"/>
                  <a:gd name="connsiteY72" fmla="*/ 2382430 h 2553739"/>
                  <a:gd name="connsiteX73" fmla="*/ 1372919 w 5324400"/>
                  <a:gd name="connsiteY73" fmla="*/ 2383994 h 2553739"/>
                  <a:gd name="connsiteX74" fmla="*/ 1391483 w 5324400"/>
                  <a:gd name="connsiteY74" fmla="*/ 2415954 h 2553739"/>
                  <a:gd name="connsiteX75" fmla="*/ 1409979 w 5324400"/>
                  <a:gd name="connsiteY75" fmla="*/ 2435402 h 2553739"/>
                  <a:gd name="connsiteX76" fmla="*/ 1428543 w 5324400"/>
                  <a:gd name="connsiteY76" fmla="*/ 2493134 h 2553739"/>
                  <a:gd name="connsiteX77" fmla="*/ 1447107 w 5324400"/>
                  <a:gd name="connsiteY77" fmla="*/ 2440026 h 2553739"/>
                  <a:gd name="connsiteX78" fmla="*/ 1465671 w 5324400"/>
                  <a:gd name="connsiteY78" fmla="*/ 2436286 h 2553739"/>
                  <a:gd name="connsiteX79" fmla="*/ 1484235 w 5324400"/>
                  <a:gd name="connsiteY79" fmla="*/ 1681554 h 2553739"/>
                  <a:gd name="connsiteX80" fmla="*/ 1502799 w 5324400"/>
                  <a:gd name="connsiteY80" fmla="*/ 2343330 h 2553739"/>
                  <a:gd name="connsiteX81" fmla="*/ 1521295 w 5324400"/>
                  <a:gd name="connsiteY81" fmla="*/ 2452266 h 2553739"/>
                  <a:gd name="connsiteX82" fmla="*/ 1539859 w 5324400"/>
                  <a:gd name="connsiteY82" fmla="*/ 2459610 h 2553739"/>
                  <a:gd name="connsiteX83" fmla="*/ 1576987 w 5324400"/>
                  <a:gd name="connsiteY83" fmla="*/ 2389774 h 2553739"/>
                  <a:gd name="connsiteX84" fmla="*/ 1595551 w 5324400"/>
                  <a:gd name="connsiteY84" fmla="*/ 2290018 h 2553739"/>
                  <a:gd name="connsiteX85" fmla="*/ 1614115 w 5324400"/>
                  <a:gd name="connsiteY85" fmla="*/ 1046162 h 2553739"/>
                  <a:gd name="connsiteX86" fmla="*/ 1632611 w 5324400"/>
                  <a:gd name="connsiteY86" fmla="*/ 1219970 h 2553739"/>
                  <a:gd name="connsiteX87" fmla="*/ 1651175 w 5324400"/>
                  <a:gd name="connsiteY87" fmla="*/ 2355502 h 2553739"/>
                  <a:gd name="connsiteX88" fmla="*/ 1669739 w 5324400"/>
                  <a:gd name="connsiteY88" fmla="*/ 2358562 h 2553739"/>
                  <a:gd name="connsiteX89" fmla="*/ 1688303 w 5324400"/>
                  <a:gd name="connsiteY89" fmla="*/ 1247646 h 2553739"/>
                  <a:gd name="connsiteX90" fmla="*/ 1706867 w 5324400"/>
                  <a:gd name="connsiteY90" fmla="*/ 1641774 h 2553739"/>
                  <a:gd name="connsiteX91" fmla="*/ 1725363 w 5324400"/>
                  <a:gd name="connsiteY91" fmla="*/ 2443970 h 2553739"/>
                  <a:gd name="connsiteX92" fmla="*/ 1743927 w 5324400"/>
                  <a:gd name="connsiteY92" fmla="*/ 2441522 h 2553739"/>
                  <a:gd name="connsiteX93" fmla="*/ 1762491 w 5324400"/>
                  <a:gd name="connsiteY93" fmla="*/ 2419422 h 2553739"/>
                  <a:gd name="connsiteX94" fmla="*/ 1781055 w 5324400"/>
                  <a:gd name="connsiteY94" fmla="*/ 2406298 h 2553739"/>
                  <a:gd name="connsiteX95" fmla="*/ 1818183 w 5324400"/>
                  <a:gd name="connsiteY95" fmla="*/ 2422210 h 2553739"/>
                  <a:gd name="connsiteX96" fmla="*/ 1836679 w 5324400"/>
                  <a:gd name="connsiteY96" fmla="*/ 2441454 h 2553739"/>
                  <a:gd name="connsiteX97" fmla="*/ 1855243 w 5324400"/>
                  <a:gd name="connsiteY97" fmla="*/ 1413566 h 2553739"/>
                  <a:gd name="connsiteX98" fmla="*/ 1873807 w 5324400"/>
                  <a:gd name="connsiteY98" fmla="*/ 1134290 h 2553739"/>
                  <a:gd name="connsiteX99" fmla="*/ 1910935 w 5324400"/>
                  <a:gd name="connsiteY99" fmla="*/ 2428330 h 2553739"/>
                  <a:gd name="connsiteX100" fmla="*/ 1929499 w 5324400"/>
                  <a:gd name="connsiteY100" fmla="*/ 2428262 h 2553739"/>
                  <a:gd name="connsiteX101" fmla="*/ 1947995 w 5324400"/>
                  <a:gd name="connsiteY101" fmla="*/ 2430846 h 2553739"/>
                  <a:gd name="connsiteX102" fmla="*/ 1966559 w 5324400"/>
                  <a:gd name="connsiteY102" fmla="*/ 2475726 h 2553739"/>
                  <a:gd name="connsiteX103" fmla="*/ 1985123 w 5324400"/>
                  <a:gd name="connsiteY103" fmla="*/ 2443562 h 2553739"/>
                  <a:gd name="connsiteX104" fmla="*/ 2003687 w 5324400"/>
                  <a:gd name="connsiteY104" fmla="*/ 2396710 h 2553739"/>
                  <a:gd name="connsiteX105" fmla="*/ 2022251 w 5324400"/>
                  <a:gd name="connsiteY105" fmla="*/ 2377330 h 2553739"/>
                  <a:gd name="connsiteX106" fmla="*/ 2040747 w 5324400"/>
                  <a:gd name="connsiteY106" fmla="*/ 2429486 h 2553739"/>
                  <a:gd name="connsiteX107" fmla="*/ 2059311 w 5324400"/>
                  <a:gd name="connsiteY107" fmla="*/ 2415342 h 2553739"/>
                  <a:gd name="connsiteX108" fmla="*/ 2077875 w 5324400"/>
                  <a:gd name="connsiteY108" fmla="*/ 2463894 h 2553739"/>
                  <a:gd name="connsiteX109" fmla="*/ 2096439 w 5324400"/>
                  <a:gd name="connsiteY109" fmla="*/ 2480894 h 2553739"/>
                  <a:gd name="connsiteX110" fmla="*/ 2115003 w 5324400"/>
                  <a:gd name="connsiteY110" fmla="*/ 2465934 h 2553739"/>
                  <a:gd name="connsiteX111" fmla="*/ 2133567 w 5324400"/>
                  <a:gd name="connsiteY111" fmla="*/ 2432750 h 2553739"/>
                  <a:gd name="connsiteX112" fmla="*/ 2152063 w 5324400"/>
                  <a:gd name="connsiteY112" fmla="*/ 2432478 h 2553739"/>
                  <a:gd name="connsiteX113" fmla="*/ 2170627 w 5324400"/>
                  <a:gd name="connsiteY113" fmla="*/ 2421326 h 2553739"/>
                  <a:gd name="connsiteX114" fmla="*/ 2189191 w 5324400"/>
                  <a:gd name="connsiteY114" fmla="*/ 2450294 h 2553739"/>
                  <a:gd name="connsiteX115" fmla="*/ 2207755 w 5324400"/>
                  <a:gd name="connsiteY115" fmla="*/ 2463214 h 2553739"/>
                  <a:gd name="connsiteX116" fmla="*/ 2226319 w 5324400"/>
                  <a:gd name="connsiteY116" fmla="*/ 2551410 h 2553739"/>
                  <a:gd name="connsiteX117" fmla="*/ 2319071 w 5324400"/>
                  <a:gd name="connsiteY117" fmla="*/ 2474094 h 2553739"/>
                  <a:gd name="connsiteX118" fmla="*/ 2337635 w 5324400"/>
                  <a:gd name="connsiteY118" fmla="*/ 2524414 h 2553739"/>
                  <a:gd name="connsiteX119" fmla="*/ 2356131 w 5324400"/>
                  <a:gd name="connsiteY119" fmla="*/ 2449682 h 2553739"/>
                  <a:gd name="connsiteX120" fmla="*/ 2374695 w 5324400"/>
                  <a:gd name="connsiteY120" fmla="*/ 2426426 h 2553739"/>
                  <a:gd name="connsiteX121" fmla="*/ 2430387 w 5324400"/>
                  <a:gd name="connsiteY121" fmla="*/ 2432614 h 2553739"/>
                  <a:gd name="connsiteX122" fmla="*/ 2448951 w 5324400"/>
                  <a:gd name="connsiteY122" fmla="*/ 2475930 h 2553739"/>
                  <a:gd name="connsiteX123" fmla="*/ 2486011 w 5324400"/>
                  <a:gd name="connsiteY123" fmla="*/ 1656122 h 2553739"/>
                  <a:gd name="connsiteX124" fmla="*/ 2504575 w 5324400"/>
                  <a:gd name="connsiteY124" fmla="*/ 838014 h 2553739"/>
                  <a:gd name="connsiteX125" fmla="*/ 2523139 w 5324400"/>
                  <a:gd name="connsiteY125" fmla="*/ 842842 h 2553739"/>
                  <a:gd name="connsiteX126" fmla="*/ 2541703 w 5324400"/>
                  <a:gd name="connsiteY126" fmla="*/ 1961578 h 2553739"/>
                  <a:gd name="connsiteX127" fmla="*/ 2560199 w 5324400"/>
                  <a:gd name="connsiteY127" fmla="*/ 2212022 h 2553739"/>
                  <a:gd name="connsiteX128" fmla="*/ 2578763 w 5324400"/>
                  <a:gd name="connsiteY128" fmla="*/ 2082822 h 2553739"/>
                  <a:gd name="connsiteX129" fmla="*/ 2597327 w 5324400"/>
                  <a:gd name="connsiteY129" fmla="*/ 1976538 h 2553739"/>
                  <a:gd name="connsiteX130" fmla="*/ 2615891 w 5324400"/>
                  <a:gd name="connsiteY130" fmla="*/ 2130286 h 2553739"/>
                  <a:gd name="connsiteX131" fmla="*/ 2634455 w 5324400"/>
                  <a:gd name="connsiteY131" fmla="*/ 1739286 h 2553739"/>
                  <a:gd name="connsiteX132" fmla="*/ 2653019 w 5324400"/>
                  <a:gd name="connsiteY132" fmla="*/ 2068202 h 2553739"/>
                  <a:gd name="connsiteX133" fmla="*/ 2708643 w 5324400"/>
                  <a:gd name="connsiteY133" fmla="*/ 2383382 h 2553739"/>
                  <a:gd name="connsiteX134" fmla="*/ 2727207 w 5324400"/>
                  <a:gd name="connsiteY134" fmla="*/ 2435810 h 2553739"/>
                  <a:gd name="connsiteX135" fmla="*/ 2745771 w 5324400"/>
                  <a:gd name="connsiteY135" fmla="*/ 2447778 h 2553739"/>
                  <a:gd name="connsiteX136" fmla="*/ 2764335 w 5324400"/>
                  <a:gd name="connsiteY136" fmla="*/ 2376990 h 2553739"/>
                  <a:gd name="connsiteX137" fmla="*/ 2819959 w 5324400"/>
                  <a:gd name="connsiteY137" fmla="*/ 2370530 h 2553739"/>
                  <a:gd name="connsiteX138" fmla="*/ 2838523 w 5324400"/>
                  <a:gd name="connsiteY138" fmla="*/ 2381478 h 2553739"/>
                  <a:gd name="connsiteX139" fmla="*/ 2857087 w 5324400"/>
                  <a:gd name="connsiteY139" fmla="*/ 2377262 h 2553739"/>
                  <a:gd name="connsiteX140" fmla="*/ 2875583 w 5324400"/>
                  <a:gd name="connsiteY140" fmla="*/ 2437442 h 2553739"/>
                  <a:gd name="connsiteX141" fmla="*/ 2894147 w 5324400"/>
                  <a:gd name="connsiteY141" fmla="*/ 2428194 h 2553739"/>
                  <a:gd name="connsiteX142" fmla="*/ 2912711 w 5324400"/>
                  <a:gd name="connsiteY142" fmla="*/ 2321570 h 2553739"/>
                  <a:gd name="connsiteX143" fmla="*/ 2931275 w 5324400"/>
                  <a:gd name="connsiteY143" fmla="*/ 2324290 h 2553739"/>
                  <a:gd name="connsiteX144" fmla="*/ 2949839 w 5324400"/>
                  <a:gd name="connsiteY144" fmla="*/ 2411466 h 2553739"/>
                  <a:gd name="connsiteX145" fmla="*/ 2968403 w 5324400"/>
                  <a:gd name="connsiteY145" fmla="*/ 2441522 h 2553739"/>
                  <a:gd name="connsiteX146" fmla="*/ 2986899 w 5324400"/>
                  <a:gd name="connsiteY146" fmla="*/ 2418538 h 2553739"/>
                  <a:gd name="connsiteX147" fmla="*/ 3024027 w 5324400"/>
                  <a:gd name="connsiteY147" fmla="*/ 2413030 h 2553739"/>
                  <a:gd name="connsiteX148" fmla="*/ 3042591 w 5324400"/>
                  <a:gd name="connsiteY148" fmla="*/ 2469130 h 2553739"/>
                  <a:gd name="connsiteX149" fmla="*/ 3061155 w 5324400"/>
                  <a:gd name="connsiteY149" fmla="*/ 2482050 h 2553739"/>
                  <a:gd name="connsiteX150" fmla="*/ 3079719 w 5324400"/>
                  <a:gd name="connsiteY150" fmla="*/ 2449546 h 2553739"/>
                  <a:gd name="connsiteX151" fmla="*/ 3098215 w 5324400"/>
                  <a:gd name="connsiteY151" fmla="*/ 2419354 h 2553739"/>
                  <a:gd name="connsiteX152" fmla="*/ 3116779 w 5324400"/>
                  <a:gd name="connsiteY152" fmla="*/ 2358630 h 2553739"/>
                  <a:gd name="connsiteX153" fmla="*/ 3135343 w 5324400"/>
                  <a:gd name="connsiteY153" fmla="*/ 2353802 h 2553739"/>
                  <a:gd name="connsiteX154" fmla="*/ 3153907 w 5324400"/>
                  <a:gd name="connsiteY154" fmla="*/ 2413846 h 2553739"/>
                  <a:gd name="connsiteX155" fmla="*/ 3172471 w 5324400"/>
                  <a:gd name="connsiteY155" fmla="*/ 2435130 h 2553739"/>
                  <a:gd name="connsiteX156" fmla="*/ 3190967 w 5324400"/>
                  <a:gd name="connsiteY156" fmla="*/ 2427854 h 2553739"/>
                  <a:gd name="connsiteX157" fmla="*/ 3209531 w 5324400"/>
                  <a:gd name="connsiteY157" fmla="*/ 2469810 h 2553739"/>
                  <a:gd name="connsiteX158" fmla="*/ 3228095 w 5324400"/>
                  <a:gd name="connsiteY158" fmla="*/ 2491094 h 2553739"/>
                  <a:gd name="connsiteX159" fmla="*/ 3246659 w 5324400"/>
                  <a:gd name="connsiteY159" fmla="*/ 1906838 h 2553739"/>
                  <a:gd name="connsiteX160" fmla="*/ 3265223 w 5324400"/>
                  <a:gd name="connsiteY160" fmla="*/ 2363050 h 2553739"/>
                  <a:gd name="connsiteX161" fmla="*/ 3283787 w 5324400"/>
                  <a:gd name="connsiteY161" fmla="*/ 1829114 h 2553739"/>
                  <a:gd name="connsiteX162" fmla="*/ 3302283 w 5324400"/>
                  <a:gd name="connsiteY162" fmla="*/ 1911598 h 2553739"/>
                  <a:gd name="connsiteX163" fmla="*/ 3320847 w 5324400"/>
                  <a:gd name="connsiteY163" fmla="*/ 1953894 h 2553739"/>
                  <a:gd name="connsiteX164" fmla="*/ 3339411 w 5324400"/>
                  <a:gd name="connsiteY164" fmla="*/ 2193458 h 2553739"/>
                  <a:gd name="connsiteX165" fmla="*/ 3357975 w 5324400"/>
                  <a:gd name="connsiteY165" fmla="*/ 1991634 h 2553739"/>
                  <a:gd name="connsiteX166" fmla="*/ 3376539 w 5324400"/>
                  <a:gd name="connsiteY166" fmla="*/ 2304162 h 2553739"/>
                  <a:gd name="connsiteX167" fmla="*/ 3395035 w 5324400"/>
                  <a:gd name="connsiteY167" fmla="*/ 2274582 h 2553739"/>
                  <a:gd name="connsiteX168" fmla="*/ 3413599 w 5324400"/>
                  <a:gd name="connsiteY168" fmla="*/ 2037126 h 2553739"/>
                  <a:gd name="connsiteX169" fmla="*/ 3432163 w 5324400"/>
                  <a:gd name="connsiteY169" fmla="*/ 488834 h 2553739"/>
                  <a:gd name="connsiteX170" fmla="*/ 3450727 w 5324400"/>
                  <a:gd name="connsiteY170" fmla="*/ 50 h 2553739"/>
                  <a:gd name="connsiteX171" fmla="*/ 3469291 w 5324400"/>
                  <a:gd name="connsiteY171" fmla="*/ 2131374 h 2553739"/>
                  <a:gd name="connsiteX172" fmla="*/ 3487855 w 5324400"/>
                  <a:gd name="connsiteY172" fmla="*/ 1242818 h 2553739"/>
                  <a:gd name="connsiteX173" fmla="*/ 3524915 w 5324400"/>
                  <a:gd name="connsiteY173" fmla="*/ 1674142 h 2553739"/>
                  <a:gd name="connsiteX174" fmla="*/ 3543479 w 5324400"/>
                  <a:gd name="connsiteY174" fmla="*/ 1264646 h 2553739"/>
                  <a:gd name="connsiteX175" fmla="*/ 3562043 w 5324400"/>
                  <a:gd name="connsiteY175" fmla="*/ 2205902 h 2553739"/>
                  <a:gd name="connsiteX176" fmla="*/ 3580607 w 5324400"/>
                  <a:gd name="connsiteY176" fmla="*/ 2396982 h 2553739"/>
                  <a:gd name="connsiteX177" fmla="*/ 3599171 w 5324400"/>
                  <a:gd name="connsiteY177" fmla="*/ 2402014 h 2553739"/>
                  <a:gd name="connsiteX178" fmla="*/ 3617667 w 5324400"/>
                  <a:gd name="connsiteY178" fmla="*/ 2401402 h 2553739"/>
                  <a:gd name="connsiteX179" fmla="*/ 3654795 w 5324400"/>
                  <a:gd name="connsiteY179" fmla="*/ 2402014 h 2553739"/>
                  <a:gd name="connsiteX180" fmla="*/ 3673359 w 5324400"/>
                  <a:gd name="connsiteY180" fmla="*/ 2429486 h 2553739"/>
                  <a:gd name="connsiteX181" fmla="*/ 3691923 w 5324400"/>
                  <a:gd name="connsiteY181" fmla="*/ 2408338 h 2553739"/>
                  <a:gd name="connsiteX182" fmla="*/ 3710419 w 5324400"/>
                  <a:gd name="connsiteY182" fmla="*/ 2399430 h 2553739"/>
                  <a:gd name="connsiteX183" fmla="*/ 3747547 w 5324400"/>
                  <a:gd name="connsiteY183" fmla="*/ 2270638 h 2553739"/>
                  <a:gd name="connsiteX184" fmla="*/ 3766111 w 5324400"/>
                  <a:gd name="connsiteY184" fmla="*/ 2254522 h 2553739"/>
                  <a:gd name="connsiteX185" fmla="*/ 3803239 w 5324400"/>
                  <a:gd name="connsiteY185" fmla="*/ 2316742 h 2553739"/>
                  <a:gd name="connsiteX186" fmla="*/ 3821735 w 5324400"/>
                  <a:gd name="connsiteY186" fmla="*/ 2373998 h 2553739"/>
                  <a:gd name="connsiteX187" fmla="*/ 3840299 w 5324400"/>
                  <a:gd name="connsiteY187" fmla="*/ 2431050 h 2553739"/>
                  <a:gd name="connsiteX188" fmla="*/ 3858863 w 5324400"/>
                  <a:gd name="connsiteY188" fmla="*/ 2434110 h 2553739"/>
                  <a:gd name="connsiteX189" fmla="*/ 3877427 w 5324400"/>
                  <a:gd name="connsiteY189" fmla="*/ 2376242 h 2553739"/>
                  <a:gd name="connsiteX190" fmla="*/ 3895991 w 5324400"/>
                  <a:gd name="connsiteY190" fmla="*/ 2351694 h 2553739"/>
                  <a:gd name="connsiteX191" fmla="*/ 3914555 w 5324400"/>
                  <a:gd name="connsiteY191" fmla="*/ 2316130 h 2553739"/>
                  <a:gd name="connsiteX192" fmla="*/ 3933051 w 5324400"/>
                  <a:gd name="connsiteY192" fmla="*/ 2327690 h 2553739"/>
                  <a:gd name="connsiteX193" fmla="*/ 3951615 w 5324400"/>
                  <a:gd name="connsiteY193" fmla="*/ 506990 h 2553739"/>
                  <a:gd name="connsiteX194" fmla="*/ 3970179 w 5324400"/>
                  <a:gd name="connsiteY194" fmla="*/ 915398 h 2553739"/>
                  <a:gd name="connsiteX195" fmla="*/ 3988743 w 5324400"/>
                  <a:gd name="connsiteY195" fmla="*/ 2279682 h 2553739"/>
                  <a:gd name="connsiteX196" fmla="*/ 4007307 w 5324400"/>
                  <a:gd name="connsiteY196" fmla="*/ 2270094 h 2553739"/>
                  <a:gd name="connsiteX197" fmla="*/ 4025803 w 5324400"/>
                  <a:gd name="connsiteY197" fmla="*/ 829650 h 2553739"/>
                  <a:gd name="connsiteX198" fmla="*/ 4044367 w 5324400"/>
                  <a:gd name="connsiteY198" fmla="*/ 1642182 h 2553739"/>
                  <a:gd name="connsiteX199" fmla="*/ 4062931 w 5324400"/>
                  <a:gd name="connsiteY199" fmla="*/ 2290290 h 2553739"/>
                  <a:gd name="connsiteX200" fmla="*/ 4081495 w 5324400"/>
                  <a:gd name="connsiteY200" fmla="*/ 2351694 h 2553739"/>
                  <a:gd name="connsiteX201" fmla="*/ 4118623 w 5324400"/>
                  <a:gd name="connsiteY201" fmla="*/ 2420646 h 2553739"/>
                  <a:gd name="connsiteX202" fmla="*/ 4137119 w 5324400"/>
                  <a:gd name="connsiteY202" fmla="*/ 2411670 h 2553739"/>
                  <a:gd name="connsiteX203" fmla="*/ 4155683 w 5324400"/>
                  <a:gd name="connsiteY203" fmla="*/ 2355230 h 2553739"/>
                  <a:gd name="connsiteX204" fmla="*/ 4174247 w 5324400"/>
                  <a:gd name="connsiteY204" fmla="*/ 2345166 h 2553739"/>
                  <a:gd name="connsiteX205" fmla="*/ 4192811 w 5324400"/>
                  <a:gd name="connsiteY205" fmla="*/ 1993742 h 2553739"/>
                  <a:gd name="connsiteX206" fmla="*/ 4211375 w 5324400"/>
                  <a:gd name="connsiteY206" fmla="*/ 858278 h 2553739"/>
                  <a:gd name="connsiteX207" fmla="*/ 4229871 w 5324400"/>
                  <a:gd name="connsiteY207" fmla="*/ 892958 h 2553739"/>
                  <a:gd name="connsiteX208" fmla="*/ 4248435 w 5324400"/>
                  <a:gd name="connsiteY208" fmla="*/ 2141506 h 2553739"/>
                  <a:gd name="connsiteX209" fmla="*/ 4266999 w 5324400"/>
                  <a:gd name="connsiteY209" fmla="*/ 2414798 h 2553739"/>
                  <a:gd name="connsiteX210" fmla="*/ 4285563 w 5324400"/>
                  <a:gd name="connsiteY210" fmla="*/ 2357338 h 2553739"/>
                  <a:gd name="connsiteX211" fmla="*/ 4341187 w 5324400"/>
                  <a:gd name="connsiteY211" fmla="*/ 2368354 h 2553739"/>
                  <a:gd name="connsiteX212" fmla="*/ 4359751 w 5324400"/>
                  <a:gd name="connsiteY212" fmla="*/ 2417110 h 2553739"/>
                  <a:gd name="connsiteX213" fmla="*/ 4378315 w 5324400"/>
                  <a:gd name="connsiteY213" fmla="*/ 2442066 h 2553739"/>
                  <a:gd name="connsiteX214" fmla="*/ 4396879 w 5324400"/>
                  <a:gd name="connsiteY214" fmla="*/ 2424250 h 2553739"/>
                  <a:gd name="connsiteX215" fmla="*/ 4434007 w 5324400"/>
                  <a:gd name="connsiteY215" fmla="*/ 2286890 h 2553739"/>
                  <a:gd name="connsiteX216" fmla="*/ 4452503 w 5324400"/>
                  <a:gd name="connsiteY216" fmla="*/ 2244118 h 2553739"/>
                  <a:gd name="connsiteX217" fmla="*/ 4471067 w 5324400"/>
                  <a:gd name="connsiteY217" fmla="*/ 2232626 h 2553739"/>
                  <a:gd name="connsiteX218" fmla="*/ 4489631 w 5324400"/>
                  <a:gd name="connsiteY218" fmla="*/ 2314838 h 2553739"/>
                  <a:gd name="connsiteX219" fmla="*/ 4508195 w 5324400"/>
                  <a:gd name="connsiteY219" fmla="*/ 2364546 h 2553739"/>
                  <a:gd name="connsiteX220" fmla="*/ 4526759 w 5324400"/>
                  <a:gd name="connsiteY220" fmla="*/ 2254250 h 2553739"/>
                  <a:gd name="connsiteX221" fmla="*/ 4545255 w 5324400"/>
                  <a:gd name="connsiteY221" fmla="*/ 2232898 h 2553739"/>
                  <a:gd name="connsiteX222" fmla="*/ 4563819 w 5324400"/>
                  <a:gd name="connsiteY222" fmla="*/ 2293418 h 2553739"/>
                  <a:gd name="connsiteX223" fmla="*/ 4582383 w 5324400"/>
                  <a:gd name="connsiteY223" fmla="*/ 2301578 h 2553739"/>
                  <a:gd name="connsiteX224" fmla="*/ 4600947 w 5324400"/>
                  <a:gd name="connsiteY224" fmla="*/ 2319054 h 2553739"/>
                  <a:gd name="connsiteX225" fmla="*/ 4619511 w 5324400"/>
                  <a:gd name="connsiteY225" fmla="*/ 2367334 h 2553739"/>
                  <a:gd name="connsiteX226" fmla="*/ 4638075 w 5324400"/>
                  <a:gd name="connsiteY226" fmla="*/ 2278322 h 2553739"/>
                  <a:gd name="connsiteX227" fmla="*/ 4656571 w 5324400"/>
                  <a:gd name="connsiteY227" fmla="*/ 2118318 h 2553739"/>
                  <a:gd name="connsiteX228" fmla="*/ 4675135 w 5324400"/>
                  <a:gd name="connsiteY228" fmla="*/ 2101114 h 2553739"/>
                  <a:gd name="connsiteX229" fmla="*/ 4693699 w 5324400"/>
                  <a:gd name="connsiteY229" fmla="*/ 2082278 h 2553739"/>
                  <a:gd name="connsiteX230" fmla="*/ 4712263 w 5324400"/>
                  <a:gd name="connsiteY230" fmla="*/ 2131034 h 2553739"/>
                  <a:gd name="connsiteX231" fmla="*/ 4730827 w 5324400"/>
                  <a:gd name="connsiteY231" fmla="*/ 2223854 h 2553739"/>
                  <a:gd name="connsiteX232" fmla="*/ 4749391 w 5324400"/>
                  <a:gd name="connsiteY232" fmla="*/ 1978918 h 2553739"/>
                  <a:gd name="connsiteX233" fmla="*/ 4767887 w 5324400"/>
                  <a:gd name="connsiteY233" fmla="*/ 2292534 h 2553739"/>
                  <a:gd name="connsiteX234" fmla="*/ 4786451 w 5324400"/>
                  <a:gd name="connsiteY234" fmla="*/ 2220862 h 2553739"/>
                  <a:gd name="connsiteX235" fmla="*/ 4805015 w 5324400"/>
                  <a:gd name="connsiteY235" fmla="*/ 2211818 h 2553739"/>
                  <a:gd name="connsiteX236" fmla="*/ 4823579 w 5324400"/>
                  <a:gd name="connsiteY236" fmla="*/ 2308174 h 2553739"/>
                  <a:gd name="connsiteX237" fmla="*/ 4842143 w 5324400"/>
                  <a:gd name="connsiteY237" fmla="*/ 2412690 h 2553739"/>
                  <a:gd name="connsiteX238" fmla="*/ 4860639 w 5324400"/>
                  <a:gd name="connsiteY238" fmla="*/ 2485518 h 2553739"/>
                  <a:gd name="connsiteX239" fmla="*/ 4879203 w 5324400"/>
                  <a:gd name="connsiteY239" fmla="*/ 2485314 h 2553739"/>
                  <a:gd name="connsiteX240" fmla="*/ 4897767 w 5324400"/>
                  <a:gd name="connsiteY240" fmla="*/ 2451994 h 2553739"/>
                  <a:gd name="connsiteX241" fmla="*/ 4916331 w 5324400"/>
                  <a:gd name="connsiteY241" fmla="*/ 2357950 h 2553739"/>
                  <a:gd name="connsiteX242" fmla="*/ 4934895 w 5324400"/>
                  <a:gd name="connsiteY242" fmla="*/ 2333878 h 2553739"/>
                  <a:gd name="connsiteX243" fmla="*/ 4953459 w 5324400"/>
                  <a:gd name="connsiteY243" fmla="*/ 2356250 h 2553739"/>
                  <a:gd name="connsiteX244" fmla="*/ 4971955 w 5324400"/>
                  <a:gd name="connsiteY244" fmla="*/ 2461990 h 2553739"/>
                  <a:gd name="connsiteX245" fmla="*/ 4990519 w 5324400"/>
                  <a:gd name="connsiteY245" fmla="*/ 2485042 h 2553739"/>
                  <a:gd name="connsiteX246" fmla="*/ 5009083 w 5324400"/>
                  <a:gd name="connsiteY246" fmla="*/ 2483954 h 2553739"/>
                  <a:gd name="connsiteX247" fmla="*/ 5027647 w 5324400"/>
                  <a:gd name="connsiteY247" fmla="*/ 2421530 h 2553739"/>
                  <a:gd name="connsiteX248" fmla="*/ 5046211 w 5324400"/>
                  <a:gd name="connsiteY248" fmla="*/ 2423026 h 2553739"/>
                  <a:gd name="connsiteX249" fmla="*/ 5064707 w 5324400"/>
                  <a:gd name="connsiteY249" fmla="*/ 2425202 h 2553739"/>
                  <a:gd name="connsiteX250" fmla="*/ 5083271 w 5324400"/>
                  <a:gd name="connsiteY250" fmla="*/ 2436558 h 2553739"/>
                  <a:gd name="connsiteX251" fmla="*/ 5101835 w 5324400"/>
                  <a:gd name="connsiteY251" fmla="*/ 2485042 h 2553739"/>
                  <a:gd name="connsiteX252" fmla="*/ 5120399 w 5324400"/>
                  <a:gd name="connsiteY252" fmla="*/ 2485178 h 2553739"/>
                  <a:gd name="connsiteX253" fmla="*/ 5157527 w 5324400"/>
                  <a:gd name="connsiteY253" fmla="*/ 2391270 h 2553739"/>
                  <a:gd name="connsiteX254" fmla="*/ 5176023 w 5324400"/>
                  <a:gd name="connsiteY254" fmla="*/ 2335306 h 2553739"/>
                  <a:gd name="connsiteX255" fmla="*/ 5194587 w 5324400"/>
                  <a:gd name="connsiteY255" fmla="*/ 2336190 h 2553739"/>
                  <a:gd name="connsiteX256" fmla="*/ 5213151 w 5324400"/>
                  <a:gd name="connsiteY256" fmla="*/ 2461514 h 2553739"/>
                  <a:gd name="connsiteX257" fmla="*/ 5231715 w 5324400"/>
                  <a:gd name="connsiteY257" fmla="*/ 2484702 h 2553739"/>
                  <a:gd name="connsiteX258" fmla="*/ 5250279 w 5324400"/>
                  <a:gd name="connsiteY258" fmla="*/ 2427854 h 2553739"/>
                  <a:gd name="connsiteX259" fmla="*/ 5268843 w 5324400"/>
                  <a:gd name="connsiteY259" fmla="*/ 2422550 h 2553739"/>
                  <a:gd name="connsiteX260" fmla="*/ 5287339 w 5324400"/>
                  <a:gd name="connsiteY260" fmla="*/ 2425066 h 2553739"/>
                  <a:gd name="connsiteX261" fmla="*/ 5305903 w 5324400"/>
                  <a:gd name="connsiteY261" fmla="*/ 2426426 h 2553739"/>
                  <a:gd name="connsiteX262" fmla="*/ 5324467 w 5324400"/>
                  <a:gd name="connsiteY262" fmla="*/ 2455870 h 2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5324400" h="2553739">
                    <a:moveTo>
                      <a:pt x="5324467" y="2553790"/>
                    </a:moveTo>
                    <a:lnTo>
                      <a:pt x="67" y="2553790"/>
                    </a:lnTo>
                    <a:lnTo>
                      <a:pt x="67" y="2354074"/>
                    </a:ln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4839D-E932-9F4A-AAC7-7A4415136415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1360"/>
              </a:xfrm>
              <a:custGeom>
                <a:avLst/>
                <a:gdLst>
                  <a:gd name="connsiteX0" fmla="*/ 67 w 5324400"/>
                  <a:gd name="connsiteY0" fmla="*/ 2354074 h 2551360"/>
                  <a:gd name="connsiteX1" fmla="*/ 18631 w 5324400"/>
                  <a:gd name="connsiteY1" fmla="*/ 2467362 h 2551360"/>
                  <a:gd name="connsiteX2" fmla="*/ 37195 w 5324400"/>
                  <a:gd name="connsiteY2" fmla="*/ 2499458 h 2551360"/>
                  <a:gd name="connsiteX3" fmla="*/ 55691 w 5324400"/>
                  <a:gd name="connsiteY3" fmla="*/ 2492522 h 2551360"/>
                  <a:gd name="connsiteX4" fmla="*/ 74255 w 5324400"/>
                  <a:gd name="connsiteY4" fmla="*/ 2444922 h 2551360"/>
                  <a:gd name="connsiteX5" fmla="*/ 92819 w 5324400"/>
                  <a:gd name="connsiteY5" fmla="*/ 2452878 h 2551360"/>
                  <a:gd name="connsiteX6" fmla="*/ 111383 w 5324400"/>
                  <a:gd name="connsiteY6" fmla="*/ 2451042 h 2551360"/>
                  <a:gd name="connsiteX7" fmla="*/ 129947 w 5324400"/>
                  <a:gd name="connsiteY7" fmla="*/ 2463826 h 2551360"/>
                  <a:gd name="connsiteX8" fmla="*/ 148511 w 5324400"/>
                  <a:gd name="connsiteY8" fmla="*/ 2495174 h 2551360"/>
                  <a:gd name="connsiteX9" fmla="*/ 167007 w 5324400"/>
                  <a:gd name="connsiteY9" fmla="*/ 2498030 h 2551360"/>
                  <a:gd name="connsiteX10" fmla="*/ 185571 w 5324400"/>
                  <a:gd name="connsiteY10" fmla="*/ 2467770 h 2551360"/>
                  <a:gd name="connsiteX11" fmla="*/ 204135 w 5324400"/>
                  <a:gd name="connsiteY11" fmla="*/ 2454306 h 2551360"/>
                  <a:gd name="connsiteX12" fmla="*/ 222699 w 5324400"/>
                  <a:gd name="connsiteY12" fmla="*/ 2411534 h 2551360"/>
                  <a:gd name="connsiteX13" fmla="*/ 241263 w 5324400"/>
                  <a:gd name="connsiteY13" fmla="*/ 2357338 h 2551360"/>
                  <a:gd name="connsiteX14" fmla="*/ 259827 w 5324400"/>
                  <a:gd name="connsiteY14" fmla="*/ 2457706 h 2551360"/>
                  <a:gd name="connsiteX15" fmla="*/ 278323 w 5324400"/>
                  <a:gd name="connsiteY15" fmla="*/ 2496330 h 2551360"/>
                  <a:gd name="connsiteX16" fmla="*/ 296887 w 5324400"/>
                  <a:gd name="connsiteY16" fmla="*/ 2486742 h 2551360"/>
                  <a:gd name="connsiteX17" fmla="*/ 315451 w 5324400"/>
                  <a:gd name="connsiteY17" fmla="*/ 2457502 h 2551360"/>
                  <a:gd name="connsiteX18" fmla="*/ 334015 w 5324400"/>
                  <a:gd name="connsiteY18" fmla="*/ 2441454 h 2551360"/>
                  <a:gd name="connsiteX19" fmla="*/ 352579 w 5324400"/>
                  <a:gd name="connsiteY19" fmla="*/ 2449886 h 2551360"/>
                  <a:gd name="connsiteX20" fmla="*/ 371075 w 5324400"/>
                  <a:gd name="connsiteY20" fmla="*/ 2479534 h 2551360"/>
                  <a:gd name="connsiteX21" fmla="*/ 389639 w 5324400"/>
                  <a:gd name="connsiteY21" fmla="*/ 2500274 h 2551360"/>
                  <a:gd name="connsiteX22" fmla="*/ 408203 w 5324400"/>
                  <a:gd name="connsiteY22" fmla="*/ 2489530 h 2551360"/>
                  <a:gd name="connsiteX23" fmla="*/ 426767 w 5324400"/>
                  <a:gd name="connsiteY23" fmla="*/ 2449410 h 2551360"/>
                  <a:gd name="connsiteX24" fmla="*/ 445331 w 5324400"/>
                  <a:gd name="connsiteY24" fmla="*/ 2446758 h 2551360"/>
                  <a:gd name="connsiteX25" fmla="*/ 463895 w 5324400"/>
                  <a:gd name="connsiteY25" fmla="*/ 2442202 h 2551360"/>
                  <a:gd name="connsiteX26" fmla="*/ 482391 w 5324400"/>
                  <a:gd name="connsiteY26" fmla="*/ 2454782 h 2551360"/>
                  <a:gd name="connsiteX27" fmla="*/ 500955 w 5324400"/>
                  <a:gd name="connsiteY27" fmla="*/ 2452334 h 2551360"/>
                  <a:gd name="connsiteX28" fmla="*/ 519519 w 5324400"/>
                  <a:gd name="connsiteY28" fmla="*/ 2471034 h 2551360"/>
                  <a:gd name="connsiteX29" fmla="*/ 538083 w 5324400"/>
                  <a:gd name="connsiteY29" fmla="*/ 2460222 h 2551360"/>
                  <a:gd name="connsiteX30" fmla="*/ 556647 w 5324400"/>
                  <a:gd name="connsiteY30" fmla="*/ 2435878 h 2551360"/>
                  <a:gd name="connsiteX31" fmla="*/ 575143 w 5324400"/>
                  <a:gd name="connsiteY31" fmla="*/ 2447506 h 2551360"/>
                  <a:gd name="connsiteX32" fmla="*/ 593707 w 5324400"/>
                  <a:gd name="connsiteY32" fmla="*/ 2480146 h 2551360"/>
                  <a:gd name="connsiteX33" fmla="*/ 612271 w 5324400"/>
                  <a:gd name="connsiteY33" fmla="*/ 2493814 h 2551360"/>
                  <a:gd name="connsiteX34" fmla="*/ 630835 w 5324400"/>
                  <a:gd name="connsiteY34" fmla="*/ 2493950 h 2551360"/>
                  <a:gd name="connsiteX35" fmla="*/ 649399 w 5324400"/>
                  <a:gd name="connsiteY35" fmla="*/ 2452606 h 2551360"/>
                  <a:gd name="connsiteX36" fmla="*/ 667963 w 5324400"/>
                  <a:gd name="connsiteY36" fmla="*/ 2457094 h 2551360"/>
                  <a:gd name="connsiteX37" fmla="*/ 686459 w 5324400"/>
                  <a:gd name="connsiteY37" fmla="*/ 2450022 h 2551360"/>
                  <a:gd name="connsiteX38" fmla="*/ 705023 w 5324400"/>
                  <a:gd name="connsiteY38" fmla="*/ 2460018 h 2551360"/>
                  <a:gd name="connsiteX39" fmla="*/ 723587 w 5324400"/>
                  <a:gd name="connsiteY39" fmla="*/ 2495446 h 2551360"/>
                  <a:gd name="connsiteX40" fmla="*/ 742151 w 5324400"/>
                  <a:gd name="connsiteY40" fmla="*/ 2464506 h 2551360"/>
                  <a:gd name="connsiteX41" fmla="*/ 760715 w 5324400"/>
                  <a:gd name="connsiteY41" fmla="*/ 2414186 h 2551360"/>
                  <a:gd name="connsiteX42" fmla="*/ 779279 w 5324400"/>
                  <a:gd name="connsiteY42" fmla="*/ 2443970 h 2551360"/>
                  <a:gd name="connsiteX43" fmla="*/ 816339 w 5324400"/>
                  <a:gd name="connsiteY43" fmla="*/ 2447506 h 2551360"/>
                  <a:gd name="connsiteX44" fmla="*/ 834903 w 5324400"/>
                  <a:gd name="connsiteY44" fmla="*/ 2495174 h 2551360"/>
                  <a:gd name="connsiteX45" fmla="*/ 853467 w 5324400"/>
                  <a:gd name="connsiteY45" fmla="*/ 2493678 h 2551360"/>
                  <a:gd name="connsiteX46" fmla="*/ 872031 w 5324400"/>
                  <a:gd name="connsiteY46" fmla="*/ 2483954 h 2551360"/>
                  <a:gd name="connsiteX47" fmla="*/ 890527 w 5324400"/>
                  <a:gd name="connsiteY47" fmla="*/ 2444786 h 2551360"/>
                  <a:gd name="connsiteX48" fmla="*/ 909091 w 5324400"/>
                  <a:gd name="connsiteY48" fmla="*/ 2434382 h 2551360"/>
                  <a:gd name="connsiteX49" fmla="*/ 946219 w 5324400"/>
                  <a:gd name="connsiteY49" fmla="*/ 2484498 h 2551360"/>
                  <a:gd name="connsiteX50" fmla="*/ 964783 w 5324400"/>
                  <a:gd name="connsiteY50" fmla="*/ 2499730 h 2551360"/>
                  <a:gd name="connsiteX51" fmla="*/ 983347 w 5324400"/>
                  <a:gd name="connsiteY51" fmla="*/ 2484158 h 2551360"/>
                  <a:gd name="connsiteX52" fmla="*/ 1001843 w 5324400"/>
                  <a:gd name="connsiteY52" fmla="*/ 2383790 h 2551360"/>
                  <a:gd name="connsiteX53" fmla="*/ 1020407 w 5324400"/>
                  <a:gd name="connsiteY53" fmla="*/ 2359990 h 2551360"/>
                  <a:gd name="connsiteX54" fmla="*/ 1038971 w 5324400"/>
                  <a:gd name="connsiteY54" fmla="*/ 2429146 h 2551360"/>
                  <a:gd name="connsiteX55" fmla="*/ 1057535 w 5324400"/>
                  <a:gd name="connsiteY55" fmla="*/ 2483954 h 2551360"/>
                  <a:gd name="connsiteX56" fmla="*/ 1076099 w 5324400"/>
                  <a:gd name="connsiteY56" fmla="*/ 2490822 h 2551360"/>
                  <a:gd name="connsiteX57" fmla="*/ 1094663 w 5324400"/>
                  <a:gd name="connsiteY57" fmla="*/ 2491094 h 2551360"/>
                  <a:gd name="connsiteX58" fmla="*/ 1113159 w 5324400"/>
                  <a:gd name="connsiteY58" fmla="*/ 2436626 h 2551360"/>
                  <a:gd name="connsiteX59" fmla="*/ 1150287 w 5324400"/>
                  <a:gd name="connsiteY59" fmla="*/ 2449682 h 2551360"/>
                  <a:gd name="connsiteX60" fmla="*/ 1168851 w 5324400"/>
                  <a:gd name="connsiteY60" fmla="*/ 2482594 h 2551360"/>
                  <a:gd name="connsiteX61" fmla="*/ 1187415 w 5324400"/>
                  <a:gd name="connsiteY61" fmla="*/ 2493882 h 2551360"/>
                  <a:gd name="connsiteX62" fmla="*/ 1205911 w 5324400"/>
                  <a:gd name="connsiteY62" fmla="*/ 2495174 h 2551360"/>
                  <a:gd name="connsiteX63" fmla="*/ 1224475 w 5324400"/>
                  <a:gd name="connsiteY63" fmla="*/ 2456890 h 2551360"/>
                  <a:gd name="connsiteX64" fmla="*/ 1243039 w 5324400"/>
                  <a:gd name="connsiteY64" fmla="*/ 2450770 h 2551360"/>
                  <a:gd name="connsiteX65" fmla="*/ 1261603 w 5324400"/>
                  <a:gd name="connsiteY65" fmla="*/ 2354006 h 2551360"/>
                  <a:gd name="connsiteX66" fmla="*/ 1280167 w 5324400"/>
                  <a:gd name="connsiteY66" fmla="*/ 2438394 h 2551360"/>
                  <a:gd name="connsiteX67" fmla="*/ 1298731 w 5324400"/>
                  <a:gd name="connsiteY67" fmla="*/ 2465798 h 2551360"/>
                  <a:gd name="connsiteX68" fmla="*/ 1317227 w 5324400"/>
                  <a:gd name="connsiteY68" fmla="*/ 2432410 h 2551360"/>
                  <a:gd name="connsiteX69" fmla="*/ 1335791 w 5324400"/>
                  <a:gd name="connsiteY69" fmla="*/ 2401878 h 2551360"/>
                  <a:gd name="connsiteX70" fmla="*/ 1354355 w 5324400"/>
                  <a:gd name="connsiteY70" fmla="*/ 2382430 h 2551360"/>
                  <a:gd name="connsiteX71" fmla="*/ 1372919 w 5324400"/>
                  <a:gd name="connsiteY71" fmla="*/ 2383994 h 2551360"/>
                  <a:gd name="connsiteX72" fmla="*/ 1391483 w 5324400"/>
                  <a:gd name="connsiteY72" fmla="*/ 2415954 h 2551360"/>
                  <a:gd name="connsiteX73" fmla="*/ 1409979 w 5324400"/>
                  <a:gd name="connsiteY73" fmla="*/ 2435402 h 2551360"/>
                  <a:gd name="connsiteX74" fmla="*/ 1428543 w 5324400"/>
                  <a:gd name="connsiteY74" fmla="*/ 2493134 h 2551360"/>
                  <a:gd name="connsiteX75" fmla="*/ 1447107 w 5324400"/>
                  <a:gd name="connsiteY75" fmla="*/ 2440026 h 2551360"/>
                  <a:gd name="connsiteX76" fmla="*/ 1465671 w 5324400"/>
                  <a:gd name="connsiteY76" fmla="*/ 2436286 h 2551360"/>
                  <a:gd name="connsiteX77" fmla="*/ 1484235 w 5324400"/>
                  <a:gd name="connsiteY77" fmla="*/ 1681554 h 2551360"/>
                  <a:gd name="connsiteX78" fmla="*/ 1502799 w 5324400"/>
                  <a:gd name="connsiteY78" fmla="*/ 2343330 h 2551360"/>
                  <a:gd name="connsiteX79" fmla="*/ 1521295 w 5324400"/>
                  <a:gd name="connsiteY79" fmla="*/ 2452266 h 2551360"/>
                  <a:gd name="connsiteX80" fmla="*/ 1539859 w 5324400"/>
                  <a:gd name="connsiteY80" fmla="*/ 2459610 h 2551360"/>
                  <a:gd name="connsiteX81" fmla="*/ 1576987 w 5324400"/>
                  <a:gd name="connsiteY81" fmla="*/ 2389774 h 2551360"/>
                  <a:gd name="connsiteX82" fmla="*/ 1595551 w 5324400"/>
                  <a:gd name="connsiteY82" fmla="*/ 2290018 h 2551360"/>
                  <a:gd name="connsiteX83" fmla="*/ 1614115 w 5324400"/>
                  <a:gd name="connsiteY83" fmla="*/ 1046162 h 2551360"/>
                  <a:gd name="connsiteX84" fmla="*/ 1632611 w 5324400"/>
                  <a:gd name="connsiteY84" fmla="*/ 1219970 h 2551360"/>
                  <a:gd name="connsiteX85" fmla="*/ 1651175 w 5324400"/>
                  <a:gd name="connsiteY85" fmla="*/ 2355502 h 2551360"/>
                  <a:gd name="connsiteX86" fmla="*/ 1669739 w 5324400"/>
                  <a:gd name="connsiteY86" fmla="*/ 2358562 h 2551360"/>
                  <a:gd name="connsiteX87" fmla="*/ 1688303 w 5324400"/>
                  <a:gd name="connsiteY87" fmla="*/ 1247646 h 2551360"/>
                  <a:gd name="connsiteX88" fmla="*/ 1706867 w 5324400"/>
                  <a:gd name="connsiteY88" fmla="*/ 1641774 h 2551360"/>
                  <a:gd name="connsiteX89" fmla="*/ 1725363 w 5324400"/>
                  <a:gd name="connsiteY89" fmla="*/ 2443970 h 2551360"/>
                  <a:gd name="connsiteX90" fmla="*/ 1743927 w 5324400"/>
                  <a:gd name="connsiteY90" fmla="*/ 2441522 h 2551360"/>
                  <a:gd name="connsiteX91" fmla="*/ 1762491 w 5324400"/>
                  <a:gd name="connsiteY91" fmla="*/ 2419422 h 2551360"/>
                  <a:gd name="connsiteX92" fmla="*/ 1781055 w 5324400"/>
                  <a:gd name="connsiteY92" fmla="*/ 2406298 h 2551360"/>
                  <a:gd name="connsiteX93" fmla="*/ 1818183 w 5324400"/>
                  <a:gd name="connsiteY93" fmla="*/ 2422210 h 2551360"/>
                  <a:gd name="connsiteX94" fmla="*/ 1836679 w 5324400"/>
                  <a:gd name="connsiteY94" fmla="*/ 2441454 h 2551360"/>
                  <a:gd name="connsiteX95" fmla="*/ 1855243 w 5324400"/>
                  <a:gd name="connsiteY95" fmla="*/ 1413566 h 2551360"/>
                  <a:gd name="connsiteX96" fmla="*/ 1873807 w 5324400"/>
                  <a:gd name="connsiteY96" fmla="*/ 1134290 h 2551360"/>
                  <a:gd name="connsiteX97" fmla="*/ 1910935 w 5324400"/>
                  <a:gd name="connsiteY97" fmla="*/ 2428330 h 2551360"/>
                  <a:gd name="connsiteX98" fmla="*/ 1929499 w 5324400"/>
                  <a:gd name="connsiteY98" fmla="*/ 2428262 h 2551360"/>
                  <a:gd name="connsiteX99" fmla="*/ 1947995 w 5324400"/>
                  <a:gd name="connsiteY99" fmla="*/ 2430846 h 2551360"/>
                  <a:gd name="connsiteX100" fmla="*/ 1966559 w 5324400"/>
                  <a:gd name="connsiteY100" fmla="*/ 2475726 h 2551360"/>
                  <a:gd name="connsiteX101" fmla="*/ 1985123 w 5324400"/>
                  <a:gd name="connsiteY101" fmla="*/ 2443562 h 2551360"/>
                  <a:gd name="connsiteX102" fmla="*/ 2003687 w 5324400"/>
                  <a:gd name="connsiteY102" fmla="*/ 2396710 h 2551360"/>
                  <a:gd name="connsiteX103" fmla="*/ 2022251 w 5324400"/>
                  <a:gd name="connsiteY103" fmla="*/ 2377330 h 2551360"/>
                  <a:gd name="connsiteX104" fmla="*/ 2040747 w 5324400"/>
                  <a:gd name="connsiteY104" fmla="*/ 2429486 h 2551360"/>
                  <a:gd name="connsiteX105" fmla="*/ 2059311 w 5324400"/>
                  <a:gd name="connsiteY105" fmla="*/ 2415342 h 2551360"/>
                  <a:gd name="connsiteX106" fmla="*/ 2077875 w 5324400"/>
                  <a:gd name="connsiteY106" fmla="*/ 2463894 h 2551360"/>
                  <a:gd name="connsiteX107" fmla="*/ 2096439 w 5324400"/>
                  <a:gd name="connsiteY107" fmla="*/ 2480894 h 2551360"/>
                  <a:gd name="connsiteX108" fmla="*/ 2115003 w 5324400"/>
                  <a:gd name="connsiteY108" fmla="*/ 2465934 h 2551360"/>
                  <a:gd name="connsiteX109" fmla="*/ 2133567 w 5324400"/>
                  <a:gd name="connsiteY109" fmla="*/ 2432750 h 2551360"/>
                  <a:gd name="connsiteX110" fmla="*/ 2152063 w 5324400"/>
                  <a:gd name="connsiteY110" fmla="*/ 2432478 h 2551360"/>
                  <a:gd name="connsiteX111" fmla="*/ 2170627 w 5324400"/>
                  <a:gd name="connsiteY111" fmla="*/ 2421326 h 2551360"/>
                  <a:gd name="connsiteX112" fmla="*/ 2189191 w 5324400"/>
                  <a:gd name="connsiteY112" fmla="*/ 2450294 h 2551360"/>
                  <a:gd name="connsiteX113" fmla="*/ 2207755 w 5324400"/>
                  <a:gd name="connsiteY113" fmla="*/ 2463214 h 2551360"/>
                  <a:gd name="connsiteX114" fmla="*/ 2226319 w 5324400"/>
                  <a:gd name="connsiteY114" fmla="*/ 2551410 h 2551360"/>
                  <a:gd name="connsiteX115" fmla="*/ 2319071 w 5324400"/>
                  <a:gd name="connsiteY115" fmla="*/ 2474094 h 2551360"/>
                  <a:gd name="connsiteX116" fmla="*/ 2337635 w 5324400"/>
                  <a:gd name="connsiteY116" fmla="*/ 2524414 h 2551360"/>
                  <a:gd name="connsiteX117" fmla="*/ 2356131 w 5324400"/>
                  <a:gd name="connsiteY117" fmla="*/ 2449682 h 2551360"/>
                  <a:gd name="connsiteX118" fmla="*/ 2374695 w 5324400"/>
                  <a:gd name="connsiteY118" fmla="*/ 2426426 h 2551360"/>
                  <a:gd name="connsiteX119" fmla="*/ 2430387 w 5324400"/>
                  <a:gd name="connsiteY119" fmla="*/ 2432614 h 2551360"/>
                  <a:gd name="connsiteX120" fmla="*/ 2448951 w 5324400"/>
                  <a:gd name="connsiteY120" fmla="*/ 2475930 h 2551360"/>
                  <a:gd name="connsiteX121" fmla="*/ 2486011 w 5324400"/>
                  <a:gd name="connsiteY121" fmla="*/ 1656122 h 2551360"/>
                  <a:gd name="connsiteX122" fmla="*/ 2504575 w 5324400"/>
                  <a:gd name="connsiteY122" fmla="*/ 838014 h 2551360"/>
                  <a:gd name="connsiteX123" fmla="*/ 2523139 w 5324400"/>
                  <a:gd name="connsiteY123" fmla="*/ 842842 h 2551360"/>
                  <a:gd name="connsiteX124" fmla="*/ 2541703 w 5324400"/>
                  <a:gd name="connsiteY124" fmla="*/ 1961578 h 2551360"/>
                  <a:gd name="connsiteX125" fmla="*/ 2560199 w 5324400"/>
                  <a:gd name="connsiteY125" fmla="*/ 2212022 h 2551360"/>
                  <a:gd name="connsiteX126" fmla="*/ 2578763 w 5324400"/>
                  <a:gd name="connsiteY126" fmla="*/ 2082822 h 2551360"/>
                  <a:gd name="connsiteX127" fmla="*/ 2597327 w 5324400"/>
                  <a:gd name="connsiteY127" fmla="*/ 1976538 h 2551360"/>
                  <a:gd name="connsiteX128" fmla="*/ 2615891 w 5324400"/>
                  <a:gd name="connsiteY128" fmla="*/ 2130286 h 2551360"/>
                  <a:gd name="connsiteX129" fmla="*/ 2634455 w 5324400"/>
                  <a:gd name="connsiteY129" fmla="*/ 1739286 h 2551360"/>
                  <a:gd name="connsiteX130" fmla="*/ 2653019 w 5324400"/>
                  <a:gd name="connsiteY130" fmla="*/ 2068202 h 2551360"/>
                  <a:gd name="connsiteX131" fmla="*/ 2708643 w 5324400"/>
                  <a:gd name="connsiteY131" fmla="*/ 2383382 h 2551360"/>
                  <a:gd name="connsiteX132" fmla="*/ 2727207 w 5324400"/>
                  <a:gd name="connsiteY132" fmla="*/ 2435810 h 2551360"/>
                  <a:gd name="connsiteX133" fmla="*/ 2745771 w 5324400"/>
                  <a:gd name="connsiteY133" fmla="*/ 2447778 h 2551360"/>
                  <a:gd name="connsiteX134" fmla="*/ 2764335 w 5324400"/>
                  <a:gd name="connsiteY134" fmla="*/ 2376990 h 2551360"/>
                  <a:gd name="connsiteX135" fmla="*/ 2819959 w 5324400"/>
                  <a:gd name="connsiteY135" fmla="*/ 2370530 h 2551360"/>
                  <a:gd name="connsiteX136" fmla="*/ 2838523 w 5324400"/>
                  <a:gd name="connsiteY136" fmla="*/ 2381478 h 2551360"/>
                  <a:gd name="connsiteX137" fmla="*/ 2857087 w 5324400"/>
                  <a:gd name="connsiteY137" fmla="*/ 2377262 h 2551360"/>
                  <a:gd name="connsiteX138" fmla="*/ 2875583 w 5324400"/>
                  <a:gd name="connsiteY138" fmla="*/ 2437442 h 2551360"/>
                  <a:gd name="connsiteX139" fmla="*/ 2894147 w 5324400"/>
                  <a:gd name="connsiteY139" fmla="*/ 2428194 h 2551360"/>
                  <a:gd name="connsiteX140" fmla="*/ 2912711 w 5324400"/>
                  <a:gd name="connsiteY140" fmla="*/ 2321570 h 2551360"/>
                  <a:gd name="connsiteX141" fmla="*/ 2931275 w 5324400"/>
                  <a:gd name="connsiteY141" fmla="*/ 2324290 h 2551360"/>
                  <a:gd name="connsiteX142" fmla="*/ 2949839 w 5324400"/>
                  <a:gd name="connsiteY142" fmla="*/ 2411466 h 2551360"/>
                  <a:gd name="connsiteX143" fmla="*/ 2968403 w 5324400"/>
                  <a:gd name="connsiteY143" fmla="*/ 2441522 h 2551360"/>
                  <a:gd name="connsiteX144" fmla="*/ 2986899 w 5324400"/>
                  <a:gd name="connsiteY144" fmla="*/ 2418538 h 2551360"/>
                  <a:gd name="connsiteX145" fmla="*/ 3024027 w 5324400"/>
                  <a:gd name="connsiteY145" fmla="*/ 2413030 h 2551360"/>
                  <a:gd name="connsiteX146" fmla="*/ 3042591 w 5324400"/>
                  <a:gd name="connsiteY146" fmla="*/ 2469130 h 2551360"/>
                  <a:gd name="connsiteX147" fmla="*/ 3061155 w 5324400"/>
                  <a:gd name="connsiteY147" fmla="*/ 2482050 h 2551360"/>
                  <a:gd name="connsiteX148" fmla="*/ 3079719 w 5324400"/>
                  <a:gd name="connsiteY148" fmla="*/ 2449546 h 2551360"/>
                  <a:gd name="connsiteX149" fmla="*/ 3098215 w 5324400"/>
                  <a:gd name="connsiteY149" fmla="*/ 2419354 h 2551360"/>
                  <a:gd name="connsiteX150" fmla="*/ 3116779 w 5324400"/>
                  <a:gd name="connsiteY150" fmla="*/ 2358630 h 2551360"/>
                  <a:gd name="connsiteX151" fmla="*/ 3135343 w 5324400"/>
                  <a:gd name="connsiteY151" fmla="*/ 2353802 h 2551360"/>
                  <a:gd name="connsiteX152" fmla="*/ 3153907 w 5324400"/>
                  <a:gd name="connsiteY152" fmla="*/ 2413846 h 2551360"/>
                  <a:gd name="connsiteX153" fmla="*/ 3172471 w 5324400"/>
                  <a:gd name="connsiteY153" fmla="*/ 2435130 h 2551360"/>
                  <a:gd name="connsiteX154" fmla="*/ 3190967 w 5324400"/>
                  <a:gd name="connsiteY154" fmla="*/ 2427854 h 2551360"/>
                  <a:gd name="connsiteX155" fmla="*/ 3209531 w 5324400"/>
                  <a:gd name="connsiteY155" fmla="*/ 2469810 h 2551360"/>
                  <a:gd name="connsiteX156" fmla="*/ 3228095 w 5324400"/>
                  <a:gd name="connsiteY156" fmla="*/ 2491094 h 2551360"/>
                  <a:gd name="connsiteX157" fmla="*/ 3246659 w 5324400"/>
                  <a:gd name="connsiteY157" fmla="*/ 1906838 h 2551360"/>
                  <a:gd name="connsiteX158" fmla="*/ 3265223 w 5324400"/>
                  <a:gd name="connsiteY158" fmla="*/ 2363050 h 2551360"/>
                  <a:gd name="connsiteX159" fmla="*/ 3283787 w 5324400"/>
                  <a:gd name="connsiteY159" fmla="*/ 1829114 h 2551360"/>
                  <a:gd name="connsiteX160" fmla="*/ 3302283 w 5324400"/>
                  <a:gd name="connsiteY160" fmla="*/ 1911598 h 2551360"/>
                  <a:gd name="connsiteX161" fmla="*/ 3320847 w 5324400"/>
                  <a:gd name="connsiteY161" fmla="*/ 1953894 h 2551360"/>
                  <a:gd name="connsiteX162" fmla="*/ 3339411 w 5324400"/>
                  <a:gd name="connsiteY162" fmla="*/ 2193458 h 2551360"/>
                  <a:gd name="connsiteX163" fmla="*/ 3357975 w 5324400"/>
                  <a:gd name="connsiteY163" fmla="*/ 1991634 h 2551360"/>
                  <a:gd name="connsiteX164" fmla="*/ 3376539 w 5324400"/>
                  <a:gd name="connsiteY164" fmla="*/ 2304162 h 2551360"/>
                  <a:gd name="connsiteX165" fmla="*/ 3395035 w 5324400"/>
                  <a:gd name="connsiteY165" fmla="*/ 2274582 h 2551360"/>
                  <a:gd name="connsiteX166" fmla="*/ 3413599 w 5324400"/>
                  <a:gd name="connsiteY166" fmla="*/ 2037126 h 2551360"/>
                  <a:gd name="connsiteX167" fmla="*/ 3432163 w 5324400"/>
                  <a:gd name="connsiteY167" fmla="*/ 488834 h 2551360"/>
                  <a:gd name="connsiteX168" fmla="*/ 3450727 w 5324400"/>
                  <a:gd name="connsiteY168" fmla="*/ 50 h 2551360"/>
                  <a:gd name="connsiteX169" fmla="*/ 3469291 w 5324400"/>
                  <a:gd name="connsiteY169" fmla="*/ 2131374 h 2551360"/>
                  <a:gd name="connsiteX170" fmla="*/ 3487855 w 5324400"/>
                  <a:gd name="connsiteY170" fmla="*/ 1242818 h 2551360"/>
                  <a:gd name="connsiteX171" fmla="*/ 3524915 w 5324400"/>
                  <a:gd name="connsiteY171" fmla="*/ 1674142 h 2551360"/>
                  <a:gd name="connsiteX172" fmla="*/ 3543479 w 5324400"/>
                  <a:gd name="connsiteY172" fmla="*/ 1264646 h 2551360"/>
                  <a:gd name="connsiteX173" fmla="*/ 3562043 w 5324400"/>
                  <a:gd name="connsiteY173" fmla="*/ 2205902 h 2551360"/>
                  <a:gd name="connsiteX174" fmla="*/ 3580607 w 5324400"/>
                  <a:gd name="connsiteY174" fmla="*/ 2396982 h 2551360"/>
                  <a:gd name="connsiteX175" fmla="*/ 3599171 w 5324400"/>
                  <a:gd name="connsiteY175" fmla="*/ 2402014 h 2551360"/>
                  <a:gd name="connsiteX176" fmla="*/ 3617667 w 5324400"/>
                  <a:gd name="connsiteY176" fmla="*/ 2401402 h 2551360"/>
                  <a:gd name="connsiteX177" fmla="*/ 3654795 w 5324400"/>
                  <a:gd name="connsiteY177" fmla="*/ 2402014 h 2551360"/>
                  <a:gd name="connsiteX178" fmla="*/ 3673359 w 5324400"/>
                  <a:gd name="connsiteY178" fmla="*/ 2429486 h 2551360"/>
                  <a:gd name="connsiteX179" fmla="*/ 3691923 w 5324400"/>
                  <a:gd name="connsiteY179" fmla="*/ 2408338 h 2551360"/>
                  <a:gd name="connsiteX180" fmla="*/ 3710419 w 5324400"/>
                  <a:gd name="connsiteY180" fmla="*/ 2399430 h 2551360"/>
                  <a:gd name="connsiteX181" fmla="*/ 3747547 w 5324400"/>
                  <a:gd name="connsiteY181" fmla="*/ 2270638 h 2551360"/>
                  <a:gd name="connsiteX182" fmla="*/ 3766111 w 5324400"/>
                  <a:gd name="connsiteY182" fmla="*/ 2254522 h 2551360"/>
                  <a:gd name="connsiteX183" fmla="*/ 3803239 w 5324400"/>
                  <a:gd name="connsiteY183" fmla="*/ 2316742 h 2551360"/>
                  <a:gd name="connsiteX184" fmla="*/ 3821735 w 5324400"/>
                  <a:gd name="connsiteY184" fmla="*/ 2373998 h 2551360"/>
                  <a:gd name="connsiteX185" fmla="*/ 3840299 w 5324400"/>
                  <a:gd name="connsiteY185" fmla="*/ 2431050 h 2551360"/>
                  <a:gd name="connsiteX186" fmla="*/ 3858863 w 5324400"/>
                  <a:gd name="connsiteY186" fmla="*/ 2434110 h 2551360"/>
                  <a:gd name="connsiteX187" fmla="*/ 3877427 w 5324400"/>
                  <a:gd name="connsiteY187" fmla="*/ 2376242 h 2551360"/>
                  <a:gd name="connsiteX188" fmla="*/ 3895991 w 5324400"/>
                  <a:gd name="connsiteY188" fmla="*/ 2351694 h 2551360"/>
                  <a:gd name="connsiteX189" fmla="*/ 3914555 w 5324400"/>
                  <a:gd name="connsiteY189" fmla="*/ 2316130 h 2551360"/>
                  <a:gd name="connsiteX190" fmla="*/ 3933051 w 5324400"/>
                  <a:gd name="connsiteY190" fmla="*/ 2327690 h 2551360"/>
                  <a:gd name="connsiteX191" fmla="*/ 3951615 w 5324400"/>
                  <a:gd name="connsiteY191" fmla="*/ 506990 h 2551360"/>
                  <a:gd name="connsiteX192" fmla="*/ 3970179 w 5324400"/>
                  <a:gd name="connsiteY192" fmla="*/ 915398 h 2551360"/>
                  <a:gd name="connsiteX193" fmla="*/ 3988743 w 5324400"/>
                  <a:gd name="connsiteY193" fmla="*/ 2279682 h 2551360"/>
                  <a:gd name="connsiteX194" fmla="*/ 4007307 w 5324400"/>
                  <a:gd name="connsiteY194" fmla="*/ 2270094 h 2551360"/>
                  <a:gd name="connsiteX195" fmla="*/ 4025803 w 5324400"/>
                  <a:gd name="connsiteY195" fmla="*/ 829650 h 2551360"/>
                  <a:gd name="connsiteX196" fmla="*/ 4044367 w 5324400"/>
                  <a:gd name="connsiteY196" fmla="*/ 1642182 h 2551360"/>
                  <a:gd name="connsiteX197" fmla="*/ 4062931 w 5324400"/>
                  <a:gd name="connsiteY197" fmla="*/ 2290290 h 2551360"/>
                  <a:gd name="connsiteX198" fmla="*/ 4081495 w 5324400"/>
                  <a:gd name="connsiteY198" fmla="*/ 2351694 h 2551360"/>
                  <a:gd name="connsiteX199" fmla="*/ 4118623 w 5324400"/>
                  <a:gd name="connsiteY199" fmla="*/ 2420646 h 2551360"/>
                  <a:gd name="connsiteX200" fmla="*/ 4137119 w 5324400"/>
                  <a:gd name="connsiteY200" fmla="*/ 2411670 h 2551360"/>
                  <a:gd name="connsiteX201" fmla="*/ 4155683 w 5324400"/>
                  <a:gd name="connsiteY201" fmla="*/ 2355230 h 2551360"/>
                  <a:gd name="connsiteX202" fmla="*/ 4174247 w 5324400"/>
                  <a:gd name="connsiteY202" fmla="*/ 2345166 h 2551360"/>
                  <a:gd name="connsiteX203" fmla="*/ 4192811 w 5324400"/>
                  <a:gd name="connsiteY203" fmla="*/ 1993742 h 2551360"/>
                  <a:gd name="connsiteX204" fmla="*/ 4211375 w 5324400"/>
                  <a:gd name="connsiteY204" fmla="*/ 858278 h 2551360"/>
                  <a:gd name="connsiteX205" fmla="*/ 4229871 w 5324400"/>
                  <a:gd name="connsiteY205" fmla="*/ 892958 h 2551360"/>
                  <a:gd name="connsiteX206" fmla="*/ 4248435 w 5324400"/>
                  <a:gd name="connsiteY206" fmla="*/ 2141506 h 2551360"/>
                  <a:gd name="connsiteX207" fmla="*/ 4266999 w 5324400"/>
                  <a:gd name="connsiteY207" fmla="*/ 2414798 h 2551360"/>
                  <a:gd name="connsiteX208" fmla="*/ 4285563 w 5324400"/>
                  <a:gd name="connsiteY208" fmla="*/ 2357338 h 2551360"/>
                  <a:gd name="connsiteX209" fmla="*/ 4341187 w 5324400"/>
                  <a:gd name="connsiteY209" fmla="*/ 2368354 h 2551360"/>
                  <a:gd name="connsiteX210" fmla="*/ 4359751 w 5324400"/>
                  <a:gd name="connsiteY210" fmla="*/ 2417110 h 2551360"/>
                  <a:gd name="connsiteX211" fmla="*/ 4378315 w 5324400"/>
                  <a:gd name="connsiteY211" fmla="*/ 2442066 h 2551360"/>
                  <a:gd name="connsiteX212" fmla="*/ 4396879 w 5324400"/>
                  <a:gd name="connsiteY212" fmla="*/ 2424250 h 2551360"/>
                  <a:gd name="connsiteX213" fmla="*/ 4434007 w 5324400"/>
                  <a:gd name="connsiteY213" fmla="*/ 2286890 h 2551360"/>
                  <a:gd name="connsiteX214" fmla="*/ 4452503 w 5324400"/>
                  <a:gd name="connsiteY214" fmla="*/ 2244118 h 2551360"/>
                  <a:gd name="connsiteX215" fmla="*/ 4471067 w 5324400"/>
                  <a:gd name="connsiteY215" fmla="*/ 2232626 h 2551360"/>
                  <a:gd name="connsiteX216" fmla="*/ 4489631 w 5324400"/>
                  <a:gd name="connsiteY216" fmla="*/ 2314838 h 2551360"/>
                  <a:gd name="connsiteX217" fmla="*/ 4508195 w 5324400"/>
                  <a:gd name="connsiteY217" fmla="*/ 2364546 h 2551360"/>
                  <a:gd name="connsiteX218" fmla="*/ 4526759 w 5324400"/>
                  <a:gd name="connsiteY218" fmla="*/ 2254250 h 2551360"/>
                  <a:gd name="connsiteX219" fmla="*/ 4545255 w 5324400"/>
                  <a:gd name="connsiteY219" fmla="*/ 2232898 h 2551360"/>
                  <a:gd name="connsiteX220" fmla="*/ 4563819 w 5324400"/>
                  <a:gd name="connsiteY220" fmla="*/ 2293418 h 2551360"/>
                  <a:gd name="connsiteX221" fmla="*/ 4582383 w 5324400"/>
                  <a:gd name="connsiteY221" fmla="*/ 2301578 h 2551360"/>
                  <a:gd name="connsiteX222" fmla="*/ 4600947 w 5324400"/>
                  <a:gd name="connsiteY222" fmla="*/ 2319054 h 2551360"/>
                  <a:gd name="connsiteX223" fmla="*/ 4619511 w 5324400"/>
                  <a:gd name="connsiteY223" fmla="*/ 2367334 h 2551360"/>
                  <a:gd name="connsiteX224" fmla="*/ 4638075 w 5324400"/>
                  <a:gd name="connsiteY224" fmla="*/ 2278322 h 2551360"/>
                  <a:gd name="connsiteX225" fmla="*/ 4656571 w 5324400"/>
                  <a:gd name="connsiteY225" fmla="*/ 2118318 h 2551360"/>
                  <a:gd name="connsiteX226" fmla="*/ 4675135 w 5324400"/>
                  <a:gd name="connsiteY226" fmla="*/ 2101114 h 2551360"/>
                  <a:gd name="connsiteX227" fmla="*/ 4693699 w 5324400"/>
                  <a:gd name="connsiteY227" fmla="*/ 2082278 h 2551360"/>
                  <a:gd name="connsiteX228" fmla="*/ 4712263 w 5324400"/>
                  <a:gd name="connsiteY228" fmla="*/ 2131034 h 2551360"/>
                  <a:gd name="connsiteX229" fmla="*/ 4730827 w 5324400"/>
                  <a:gd name="connsiteY229" fmla="*/ 2223854 h 2551360"/>
                  <a:gd name="connsiteX230" fmla="*/ 4749391 w 5324400"/>
                  <a:gd name="connsiteY230" fmla="*/ 1978918 h 2551360"/>
                  <a:gd name="connsiteX231" fmla="*/ 4767887 w 5324400"/>
                  <a:gd name="connsiteY231" fmla="*/ 2292534 h 2551360"/>
                  <a:gd name="connsiteX232" fmla="*/ 4786451 w 5324400"/>
                  <a:gd name="connsiteY232" fmla="*/ 2220862 h 2551360"/>
                  <a:gd name="connsiteX233" fmla="*/ 4805015 w 5324400"/>
                  <a:gd name="connsiteY233" fmla="*/ 2211818 h 2551360"/>
                  <a:gd name="connsiteX234" fmla="*/ 4823579 w 5324400"/>
                  <a:gd name="connsiteY234" fmla="*/ 2308174 h 2551360"/>
                  <a:gd name="connsiteX235" fmla="*/ 4842143 w 5324400"/>
                  <a:gd name="connsiteY235" fmla="*/ 2412690 h 2551360"/>
                  <a:gd name="connsiteX236" fmla="*/ 4860639 w 5324400"/>
                  <a:gd name="connsiteY236" fmla="*/ 2485518 h 2551360"/>
                  <a:gd name="connsiteX237" fmla="*/ 4879203 w 5324400"/>
                  <a:gd name="connsiteY237" fmla="*/ 2485314 h 2551360"/>
                  <a:gd name="connsiteX238" fmla="*/ 4897767 w 5324400"/>
                  <a:gd name="connsiteY238" fmla="*/ 2451994 h 2551360"/>
                  <a:gd name="connsiteX239" fmla="*/ 4916331 w 5324400"/>
                  <a:gd name="connsiteY239" fmla="*/ 2357950 h 2551360"/>
                  <a:gd name="connsiteX240" fmla="*/ 4934895 w 5324400"/>
                  <a:gd name="connsiteY240" fmla="*/ 2333878 h 2551360"/>
                  <a:gd name="connsiteX241" fmla="*/ 4953459 w 5324400"/>
                  <a:gd name="connsiteY241" fmla="*/ 2356250 h 2551360"/>
                  <a:gd name="connsiteX242" fmla="*/ 4971955 w 5324400"/>
                  <a:gd name="connsiteY242" fmla="*/ 2461990 h 2551360"/>
                  <a:gd name="connsiteX243" fmla="*/ 4990519 w 5324400"/>
                  <a:gd name="connsiteY243" fmla="*/ 2485042 h 2551360"/>
                  <a:gd name="connsiteX244" fmla="*/ 5009083 w 5324400"/>
                  <a:gd name="connsiteY244" fmla="*/ 2483954 h 2551360"/>
                  <a:gd name="connsiteX245" fmla="*/ 5027647 w 5324400"/>
                  <a:gd name="connsiteY245" fmla="*/ 2421530 h 2551360"/>
                  <a:gd name="connsiteX246" fmla="*/ 5046211 w 5324400"/>
                  <a:gd name="connsiteY246" fmla="*/ 2423026 h 2551360"/>
                  <a:gd name="connsiteX247" fmla="*/ 5064707 w 5324400"/>
                  <a:gd name="connsiteY247" fmla="*/ 2425202 h 2551360"/>
                  <a:gd name="connsiteX248" fmla="*/ 5083271 w 5324400"/>
                  <a:gd name="connsiteY248" fmla="*/ 2436558 h 2551360"/>
                  <a:gd name="connsiteX249" fmla="*/ 5101835 w 5324400"/>
                  <a:gd name="connsiteY249" fmla="*/ 2485042 h 2551360"/>
                  <a:gd name="connsiteX250" fmla="*/ 5120399 w 5324400"/>
                  <a:gd name="connsiteY250" fmla="*/ 2485178 h 2551360"/>
                  <a:gd name="connsiteX251" fmla="*/ 5157527 w 5324400"/>
                  <a:gd name="connsiteY251" fmla="*/ 2391270 h 2551360"/>
                  <a:gd name="connsiteX252" fmla="*/ 5176023 w 5324400"/>
                  <a:gd name="connsiteY252" fmla="*/ 2335306 h 2551360"/>
                  <a:gd name="connsiteX253" fmla="*/ 5194587 w 5324400"/>
                  <a:gd name="connsiteY253" fmla="*/ 2336190 h 2551360"/>
                  <a:gd name="connsiteX254" fmla="*/ 5213151 w 5324400"/>
                  <a:gd name="connsiteY254" fmla="*/ 2461514 h 2551360"/>
                  <a:gd name="connsiteX255" fmla="*/ 5231715 w 5324400"/>
                  <a:gd name="connsiteY255" fmla="*/ 2484702 h 2551360"/>
                  <a:gd name="connsiteX256" fmla="*/ 5250279 w 5324400"/>
                  <a:gd name="connsiteY256" fmla="*/ 2427854 h 2551360"/>
                  <a:gd name="connsiteX257" fmla="*/ 5268843 w 5324400"/>
                  <a:gd name="connsiteY257" fmla="*/ 2422550 h 2551360"/>
                  <a:gd name="connsiteX258" fmla="*/ 5287339 w 5324400"/>
                  <a:gd name="connsiteY258" fmla="*/ 2425066 h 2551360"/>
                  <a:gd name="connsiteX259" fmla="*/ 5305903 w 5324400"/>
                  <a:gd name="connsiteY259" fmla="*/ 2426426 h 2551360"/>
                  <a:gd name="connsiteX260" fmla="*/ 5324467 w 5324400"/>
                  <a:gd name="connsiteY260" fmla="*/ 2455870 h 255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324400" h="2551360">
                    <a:moveTo>
                      <a:pt x="67" y="2354074"/>
                    </a:move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noFill/>
              <a:ln w="13589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6" name="Graphic 2">
              <a:extLst>
                <a:ext uri="{FF2B5EF4-FFF2-40B4-BE49-F238E27FC236}">
                  <a16:creationId xmlns:a16="http://schemas.microsoft.com/office/drawing/2014/main" id="{EAA7FB35-EBDF-9D4D-BDC1-A04B2EBF39FE}"/>
                </a:ext>
              </a:extLst>
            </p:cNvPr>
            <p:cNvGrpSpPr/>
            <p:nvPr/>
          </p:nvGrpSpPr>
          <p:grpSpPr>
            <a:xfrm>
              <a:off x="3156997" y="2310979"/>
              <a:ext cx="5324400" cy="362983"/>
              <a:chOff x="3156997" y="2310979"/>
              <a:chExt cx="5324400" cy="362983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6BEB6D7D-8597-D049-855B-8A1DC72836E1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5324467 w 5324400"/>
                  <a:gd name="connsiteY0" fmla="*/ 363034 h 362983"/>
                  <a:gd name="connsiteX1" fmla="*/ 67 w 5324400"/>
                  <a:gd name="connsiteY1" fmla="*/ 363034 h 362983"/>
                  <a:gd name="connsiteX2" fmla="*/ 67 w 5324400"/>
                  <a:gd name="connsiteY2" fmla="*/ 363034 h 362983"/>
                  <a:gd name="connsiteX3" fmla="*/ 964783 w 5324400"/>
                  <a:gd name="connsiteY3" fmla="*/ 358818 h 362983"/>
                  <a:gd name="connsiteX4" fmla="*/ 983347 w 5324400"/>
                  <a:gd name="connsiteY4" fmla="*/ 357798 h 362983"/>
                  <a:gd name="connsiteX5" fmla="*/ 1150287 w 5324400"/>
                  <a:gd name="connsiteY5" fmla="*/ 343586 h 362983"/>
                  <a:gd name="connsiteX6" fmla="*/ 1168851 w 5324400"/>
                  <a:gd name="connsiteY6" fmla="*/ 340118 h 362983"/>
                  <a:gd name="connsiteX7" fmla="*/ 1354355 w 5324400"/>
                  <a:gd name="connsiteY7" fmla="*/ 302106 h 362983"/>
                  <a:gd name="connsiteX8" fmla="*/ 1372919 w 5324400"/>
                  <a:gd name="connsiteY8" fmla="*/ 295238 h 362983"/>
                  <a:gd name="connsiteX9" fmla="*/ 1781055 w 5324400"/>
                  <a:gd name="connsiteY9" fmla="*/ 146454 h 362983"/>
                  <a:gd name="connsiteX10" fmla="*/ 1799619 w 5324400"/>
                  <a:gd name="connsiteY10" fmla="*/ 143122 h 362983"/>
                  <a:gd name="connsiteX11" fmla="*/ 2003687 w 5324400"/>
                  <a:gd name="connsiteY11" fmla="*/ 106334 h 362983"/>
                  <a:gd name="connsiteX12" fmla="*/ 2022251 w 5324400"/>
                  <a:gd name="connsiteY12" fmla="*/ 110618 h 362983"/>
                  <a:gd name="connsiteX13" fmla="*/ 2226319 w 5324400"/>
                  <a:gd name="connsiteY13" fmla="*/ 157674 h 362983"/>
                  <a:gd name="connsiteX14" fmla="*/ 2244815 w 5324400"/>
                  <a:gd name="connsiteY14" fmla="*/ 151622 h 362983"/>
                  <a:gd name="connsiteX15" fmla="*/ 2523139 w 5324400"/>
                  <a:gd name="connsiteY15" fmla="*/ 57102 h 362983"/>
                  <a:gd name="connsiteX16" fmla="*/ 2541703 w 5324400"/>
                  <a:gd name="connsiteY16" fmla="*/ 49962 h 362983"/>
                  <a:gd name="connsiteX17" fmla="*/ 2671515 w 5324400"/>
                  <a:gd name="connsiteY17" fmla="*/ 50 h 362983"/>
                  <a:gd name="connsiteX18" fmla="*/ 2690079 w 5324400"/>
                  <a:gd name="connsiteY18" fmla="*/ 16370 h 362983"/>
                  <a:gd name="connsiteX19" fmla="*/ 2894147 w 5324400"/>
                  <a:gd name="connsiteY19" fmla="*/ 196094 h 362983"/>
                  <a:gd name="connsiteX20" fmla="*/ 2912711 w 5324400"/>
                  <a:gd name="connsiteY20" fmla="*/ 200922 h 362983"/>
                  <a:gd name="connsiteX21" fmla="*/ 3135343 w 5324400"/>
                  <a:gd name="connsiteY21" fmla="*/ 255322 h 362983"/>
                  <a:gd name="connsiteX22" fmla="*/ 3153907 w 5324400"/>
                  <a:gd name="connsiteY22" fmla="*/ 256002 h 362983"/>
                  <a:gd name="connsiteX23" fmla="*/ 3357975 w 5324400"/>
                  <a:gd name="connsiteY23" fmla="*/ 259674 h 362983"/>
                  <a:gd name="connsiteX24" fmla="*/ 3376539 w 5324400"/>
                  <a:gd name="connsiteY24" fmla="*/ 256546 h 362983"/>
                  <a:gd name="connsiteX25" fmla="*/ 3562043 w 5324400"/>
                  <a:gd name="connsiteY25" fmla="*/ 225742 h 362983"/>
                  <a:gd name="connsiteX26" fmla="*/ 3580607 w 5324400"/>
                  <a:gd name="connsiteY26" fmla="*/ 230502 h 362983"/>
                  <a:gd name="connsiteX27" fmla="*/ 3877427 w 5324400"/>
                  <a:gd name="connsiteY27" fmla="*/ 301630 h 362983"/>
                  <a:gd name="connsiteX28" fmla="*/ 3895991 w 5324400"/>
                  <a:gd name="connsiteY28" fmla="*/ 305438 h 362983"/>
                  <a:gd name="connsiteX29" fmla="*/ 4062931 w 5324400"/>
                  <a:gd name="connsiteY29" fmla="*/ 334338 h 362983"/>
                  <a:gd name="connsiteX30" fmla="*/ 4081495 w 5324400"/>
                  <a:gd name="connsiteY30" fmla="*/ 336446 h 362983"/>
                  <a:gd name="connsiteX31" fmla="*/ 4285563 w 5324400"/>
                  <a:gd name="connsiteY31" fmla="*/ 355690 h 362983"/>
                  <a:gd name="connsiteX32" fmla="*/ 4304127 w 5324400"/>
                  <a:gd name="connsiteY32" fmla="*/ 356506 h 362983"/>
                  <a:gd name="connsiteX33" fmla="*/ 4563819 w 5324400"/>
                  <a:gd name="connsiteY33" fmla="*/ 363034 h 362983"/>
                  <a:gd name="connsiteX34" fmla="*/ 4582383 w 5324400"/>
                  <a:gd name="connsiteY34" fmla="*/ 363034 h 362983"/>
                  <a:gd name="connsiteX35" fmla="*/ 5324467 w 5324400"/>
                  <a:gd name="connsiteY35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324400" h="362983">
                    <a:moveTo>
                      <a:pt x="5324467" y="363034"/>
                    </a:moveTo>
                    <a:lnTo>
                      <a:pt x="67" y="363034"/>
                    </a:lnTo>
                    <a:lnTo>
                      <a:pt x="67" y="363034"/>
                    </a:ln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B07A33D-AE99-9E4B-865A-0814E80C833B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67 w 5324400"/>
                  <a:gd name="connsiteY0" fmla="*/ 363034 h 362983"/>
                  <a:gd name="connsiteX1" fmla="*/ 964783 w 5324400"/>
                  <a:gd name="connsiteY1" fmla="*/ 358818 h 362983"/>
                  <a:gd name="connsiteX2" fmla="*/ 983347 w 5324400"/>
                  <a:gd name="connsiteY2" fmla="*/ 357798 h 362983"/>
                  <a:gd name="connsiteX3" fmla="*/ 1150287 w 5324400"/>
                  <a:gd name="connsiteY3" fmla="*/ 343586 h 362983"/>
                  <a:gd name="connsiteX4" fmla="*/ 1168851 w 5324400"/>
                  <a:gd name="connsiteY4" fmla="*/ 340118 h 362983"/>
                  <a:gd name="connsiteX5" fmla="*/ 1354355 w 5324400"/>
                  <a:gd name="connsiteY5" fmla="*/ 302106 h 362983"/>
                  <a:gd name="connsiteX6" fmla="*/ 1372919 w 5324400"/>
                  <a:gd name="connsiteY6" fmla="*/ 295238 h 362983"/>
                  <a:gd name="connsiteX7" fmla="*/ 1781055 w 5324400"/>
                  <a:gd name="connsiteY7" fmla="*/ 146454 h 362983"/>
                  <a:gd name="connsiteX8" fmla="*/ 1799619 w 5324400"/>
                  <a:gd name="connsiteY8" fmla="*/ 143122 h 362983"/>
                  <a:gd name="connsiteX9" fmla="*/ 2003687 w 5324400"/>
                  <a:gd name="connsiteY9" fmla="*/ 106334 h 362983"/>
                  <a:gd name="connsiteX10" fmla="*/ 2022251 w 5324400"/>
                  <a:gd name="connsiteY10" fmla="*/ 110618 h 362983"/>
                  <a:gd name="connsiteX11" fmla="*/ 2226319 w 5324400"/>
                  <a:gd name="connsiteY11" fmla="*/ 157674 h 362983"/>
                  <a:gd name="connsiteX12" fmla="*/ 2244815 w 5324400"/>
                  <a:gd name="connsiteY12" fmla="*/ 151622 h 362983"/>
                  <a:gd name="connsiteX13" fmla="*/ 2523139 w 5324400"/>
                  <a:gd name="connsiteY13" fmla="*/ 57102 h 362983"/>
                  <a:gd name="connsiteX14" fmla="*/ 2541703 w 5324400"/>
                  <a:gd name="connsiteY14" fmla="*/ 49962 h 362983"/>
                  <a:gd name="connsiteX15" fmla="*/ 2671515 w 5324400"/>
                  <a:gd name="connsiteY15" fmla="*/ 50 h 362983"/>
                  <a:gd name="connsiteX16" fmla="*/ 2690079 w 5324400"/>
                  <a:gd name="connsiteY16" fmla="*/ 16370 h 362983"/>
                  <a:gd name="connsiteX17" fmla="*/ 2894147 w 5324400"/>
                  <a:gd name="connsiteY17" fmla="*/ 196094 h 362983"/>
                  <a:gd name="connsiteX18" fmla="*/ 2912711 w 5324400"/>
                  <a:gd name="connsiteY18" fmla="*/ 200922 h 362983"/>
                  <a:gd name="connsiteX19" fmla="*/ 3135343 w 5324400"/>
                  <a:gd name="connsiteY19" fmla="*/ 255322 h 362983"/>
                  <a:gd name="connsiteX20" fmla="*/ 3153907 w 5324400"/>
                  <a:gd name="connsiteY20" fmla="*/ 256002 h 362983"/>
                  <a:gd name="connsiteX21" fmla="*/ 3357975 w 5324400"/>
                  <a:gd name="connsiteY21" fmla="*/ 259674 h 362983"/>
                  <a:gd name="connsiteX22" fmla="*/ 3376539 w 5324400"/>
                  <a:gd name="connsiteY22" fmla="*/ 256546 h 362983"/>
                  <a:gd name="connsiteX23" fmla="*/ 3562043 w 5324400"/>
                  <a:gd name="connsiteY23" fmla="*/ 225742 h 362983"/>
                  <a:gd name="connsiteX24" fmla="*/ 3580607 w 5324400"/>
                  <a:gd name="connsiteY24" fmla="*/ 230502 h 362983"/>
                  <a:gd name="connsiteX25" fmla="*/ 3877427 w 5324400"/>
                  <a:gd name="connsiteY25" fmla="*/ 301630 h 362983"/>
                  <a:gd name="connsiteX26" fmla="*/ 3895991 w 5324400"/>
                  <a:gd name="connsiteY26" fmla="*/ 305438 h 362983"/>
                  <a:gd name="connsiteX27" fmla="*/ 4062931 w 5324400"/>
                  <a:gd name="connsiteY27" fmla="*/ 334338 h 362983"/>
                  <a:gd name="connsiteX28" fmla="*/ 4081495 w 5324400"/>
                  <a:gd name="connsiteY28" fmla="*/ 336446 h 362983"/>
                  <a:gd name="connsiteX29" fmla="*/ 4285563 w 5324400"/>
                  <a:gd name="connsiteY29" fmla="*/ 355690 h 362983"/>
                  <a:gd name="connsiteX30" fmla="*/ 4304127 w 5324400"/>
                  <a:gd name="connsiteY30" fmla="*/ 356506 h 362983"/>
                  <a:gd name="connsiteX31" fmla="*/ 4563819 w 5324400"/>
                  <a:gd name="connsiteY31" fmla="*/ 363034 h 362983"/>
                  <a:gd name="connsiteX32" fmla="*/ 4582383 w 5324400"/>
                  <a:gd name="connsiteY32" fmla="*/ 363034 h 362983"/>
                  <a:gd name="connsiteX33" fmla="*/ 5324467 w 5324400"/>
                  <a:gd name="connsiteY33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24400" h="362983">
                    <a:moveTo>
                      <a:pt x="67" y="363034"/>
                    </a:move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noFill/>
              <a:ln w="20383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9" name="Graphic 2">
              <a:extLst>
                <a:ext uri="{FF2B5EF4-FFF2-40B4-BE49-F238E27FC236}">
                  <a16:creationId xmlns:a16="http://schemas.microsoft.com/office/drawing/2014/main" id="{F7B9EF56-AB6D-4C4B-85FA-6C30F004B080}"/>
                </a:ext>
              </a:extLst>
            </p:cNvPr>
            <p:cNvGrpSpPr/>
            <p:nvPr/>
          </p:nvGrpSpPr>
          <p:grpSpPr>
            <a:xfrm>
              <a:off x="3156997" y="2461938"/>
              <a:ext cx="5324400" cy="473484"/>
              <a:chOff x="3156997" y="2461938"/>
              <a:chExt cx="5324400" cy="473484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005C3A5-CDF5-2940-933D-1A06B8871D47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5324467 w 5324400"/>
                  <a:gd name="connsiteY0" fmla="*/ 212074 h 473484"/>
                  <a:gd name="connsiteX1" fmla="*/ 67 w 5324400"/>
                  <a:gd name="connsiteY1" fmla="*/ 212074 h 473484"/>
                  <a:gd name="connsiteX2" fmla="*/ 67 w 5324400"/>
                  <a:gd name="connsiteY2" fmla="*/ 212074 h 473484"/>
                  <a:gd name="connsiteX3" fmla="*/ 1985123 w 5324400"/>
                  <a:gd name="connsiteY3" fmla="*/ 212074 h 473484"/>
                  <a:gd name="connsiteX4" fmla="*/ 2003687 w 5324400"/>
                  <a:gd name="connsiteY4" fmla="*/ 112454 h 473484"/>
                  <a:gd name="connsiteX5" fmla="*/ 2022251 w 5324400"/>
                  <a:gd name="connsiteY5" fmla="*/ 136118 h 473484"/>
                  <a:gd name="connsiteX6" fmla="*/ 2040747 w 5324400"/>
                  <a:gd name="connsiteY6" fmla="*/ 88246 h 473484"/>
                  <a:gd name="connsiteX7" fmla="*/ 2059311 w 5324400"/>
                  <a:gd name="connsiteY7" fmla="*/ 106674 h 473484"/>
                  <a:gd name="connsiteX8" fmla="*/ 2077875 w 5324400"/>
                  <a:gd name="connsiteY8" fmla="*/ 62406 h 473484"/>
                  <a:gd name="connsiteX9" fmla="*/ 2096439 w 5324400"/>
                  <a:gd name="connsiteY9" fmla="*/ 49622 h 473484"/>
                  <a:gd name="connsiteX10" fmla="*/ 2115003 w 5324400"/>
                  <a:gd name="connsiteY10" fmla="*/ 68866 h 473484"/>
                  <a:gd name="connsiteX11" fmla="*/ 2133567 w 5324400"/>
                  <a:gd name="connsiteY11" fmla="*/ 106334 h 473484"/>
                  <a:gd name="connsiteX12" fmla="*/ 2152063 w 5324400"/>
                  <a:gd name="connsiteY12" fmla="*/ 110822 h 473484"/>
                  <a:gd name="connsiteX13" fmla="*/ 2170627 w 5324400"/>
                  <a:gd name="connsiteY13" fmla="*/ 126258 h 473484"/>
                  <a:gd name="connsiteX14" fmla="*/ 2189191 w 5324400"/>
                  <a:gd name="connsiteY14" fmla="*/ 101642 h 473484"/>
                  <a:gd name="connsiteX15" fmla="*/ 2207755 w 5324400"/>
                  <a:gd name="connsiteY15" fmla="*/ 92938 h 473484"/>
                  <a:gd name="connsiteX16" fmla="*/ 2226319 w 5324400"/>
                  <a:gd name="connsiteY16" fmla="*/ 9026 h 473484"/>
                  <a:gd name="connsiteX17" fmla="*/ 2319071 w 5324400"/>
                  <a:gd name="connsiteY17" fmla="*/ 56354 h 473484"/>
                  <a:gd name="connsiteX18" fmla="*/ 2337635 w 5324400"/>
                  <a:gd name="connsiteY18" fmla="*/ 50 h 473484"/>
                  <a:gd name="connsiteX19" fmla="*/ 2356131 w 5324400"/>
                  <a:gd name="connsiteY19" fmla="*/ 68730 h 473484"/>
                  <a:gd name="connsiteX20" fmla="*/ 2374695 w 5324400"/>
                  <a:gd name="connsiteY20" fmla="*/ 86002 h 473484"/>
                  <a:gd name="connsiteX21" fmla="*/ 2430387 w 5324400"/>
                  <a:gd name="connsiteY21" fmla="*/ 61862 h 473484"/>
                  <a:gd name="connsiteX22" fmla="*/ 2448951 w 5324400"/>
                  <a:gd name="connsiteY22" fmla="*/ 12562 h 473484"/>
                  <a:gd name="connsiteX23" fmla="*/ 2467447 w 5324400"/>
                  <a:gd name="connsiteY23" fmla="*/ 233086 h 473484"/>
                  <a:gd name="connsiteX24" fmla="*/ 2486011 w 5324400"/>
                  <a:gd name="connsiteY24" fmla="*/ 277150 h 473484"/>
                  <a:gd name="connsiteX25" fmla="*/ 2504575 w 5324400"/>
                  <a:gd name="connsiteY25" fmla="*/ 364190 h 473484"/>
                  <a:gd name="connsiteX26" fmla="*/ 2523139 w 5324400"/>
                  <a:gd name="connsiteY26" fmla="*/ 362898 h 473484"/>
                  <a:gd name="connsiteX27" fmla="*/ 2541703 w 5324400"/>
                  <a:gd name="connsiteY27" fmla="*/ 241994 h 473484"/>
                  <a:gd name="connsiteX28" fmla="*/ 2560199 w 5324400"/>
                  <a:gd name="connsiteY28" fmla="*/ 214386 h 473484"/>
                  <a:gd name="connsiteX29" fmla="*/ 2597327 w 5324400"/>
                  <a:gd name="connsiteY29" fmla="*/ 238118 h 473484"/>
                  <a:gd name="connsiteX30" fmla="*/ 2615891 w 5324400"/>
                  <a:gd name="connsiteY30" fmla="*/ 220846 h 473484"/>
                  <a:gd name="connsiteX31" fmla="*/ 2634455 w 5324400"/>
                  <a:gd name="connsiteY31" fmla="*/ 262054 h 473484"/>
                  <a:gd name="connsiteX32" fmla="*/ 2653019 w 5324400"/>
                  <a:gd name="connsiteY32" fmla="*/ 225946 h 473484"/>
                  <a:gd name="connsiteX33" fmla="*/ 2671515 w 5324400"/>
                  <a:gd name="connsiteY33" fmla="*/ 214726 h 473484"/>
                  <a:gd name="connsiteX34" fmla="*/ 2690079 w 5324400"/>
                  <a:gd name="connsiteY34" fmla="*/ 134078 h 473484"/>
                  <a:gd name="connsiteX35" fmla="*/ 2708643 w 5324400"/>
                  <a:gd name="connsiteY35" fmla="*/ 52138 h 473484"/>
                  <a:gd name="connsiteX36" fmla="*/ 2727207 w 5324400"/>
                  <a:gd name="connsiteY36" fmla="*/ 16030 h 473484"/>
                  <a:gd name="connsiteX37" fmla="*/ 2745771 w 5324400"/>
                  <a:gd name="connsiteY37" fmla="*/ 20382 h 473484"/>
                  <a:gd name="connsiteX38" fmla="*/ 2764335 w 5324400"/>
                  <a:gd name="connsiteY38" fmla="*/ 107558 h 473484"/>
                  <a:gd name="connsiteX39" fmla="*/ 2819959 w 5324400"/>
                  <a:gd name="connsiteY39" fmla="*/ 162978 h 473484"/>
                  <a:gd name="connsiteX40" fmla="*/ 2838523 w 5324400"/>
                  <a:gd name="connsiteY40" fmla="*/ 168350 h 473484"/>
                  <a:gd name="connsiteX41" fmla="*/ 2857087 w 5324400"/>
                  <a:gd name="connsiteY41" fmla="*/ 188954 h 473484"/>
                  <a:gd name="connsiteX42" fmla="*/ 2875583 w 5324400"/>
                  <a:gd name="connsiteY42" fmla="*/ 145026 h 473484"/>
                  <a:gd name="connsiteX43" fmla="*/ 2894147 w 5324400"/>
                  <a:gd name="connsiteY43" fmla="*/ 170662 h 473484"/>
                  <a:gd name="connsiteX44" fmla="*/ 2912711 w 5324400"/>
                  <a:gd name="connsiteY44" fmla="*/ 219554 h 473484"/>
                  <a:gd name="connsiteX45" fmla="*/ 2931275 w 5324400"/>
                  <a:gd name="connsiteY45" fmla="*/ 219826 h 473484"/>
                  <a:gd name="connsiteX46" fmla="*/ 2949839 w 5324400"/>
                  <a:gd name="connsiteY46" fmla="*/ 202078 h 473484"/>
                  <a:gd name="connsiteX47" fmla="*/ 2968403 w 5324400"/>
                  <a:gd name="connsiteY47" fmla="*/ 176918 h 473484"/>
                  <a:gd name="connsiteX48" fmla="*/ 2986899 w 5324400"/>
                  <a:gd name="connsiteY48" fmla="*/ 204730 h 473484"/>
                  <a:gd name="connsiteX49" fmla="*/ 3005463 w 5324400"/>
                  <a:gd name="connsiteY49" fmla="*/ 212074 h 473484"/>
                  <a:gd name="connsiteX50" fmla="*/ 3024027 w 5324400"/>
                  <a:gd name="connsiteY50" fmla="*/ 212890 h 473484"/>
                  <a:gd name="connsiteX51" fmla="*/ 3042591 w 5324400"/>
                  <a:gd name="connsiteY51" fmla="*/ 168826 h 473484"/>
                  <a:gd name="connsiteX52" fmla="*/ 3061155 w 5324400"/>
                  <a:gd name="connsiteY52" fmla="*/ 160802 h 473484"/>
                  <a:gd name="connsiteX53" fmla="*/ 3079719 w 5324400"/>
                  <a:gd name="connsiteY53" fmla="*/ 198134 h 473484"/>
                  <a:gd name="connsiteX54" fmla="*/ 3098215 w 5324400"/>
                  <a:gd name="connsiteY54" fmla="*/ 214318 h 473484"/>
                  <a:gd name="connsiteX55" fmla="*/ 3116779 w 5324400"/>
                  <a:gd name="connsiteY55" fmla="*/ 221390 h 473484"/>
                  <a:gd name="connsiteX56" fmla="*/ 3135343 w 5324400"/>
                  <a:gd name="connsiteY56" fmla="*/ 221934 h 473484"/>
                  <a:gd name="connsiteX57" fmla="*/ 3172471 w 5324400"/>
                  <a:gd name="connsiteY57" fmla="*/ 213366 h 473484"/>
                  <a:gd name="connsiteX58" fmla="*/ 3190967 w 5324400"/>
                  <a:gd name="connsiteY58" fmla="*/ 214182 h 473484"/>
                  <a:gd name="connsiteX59" fmla="*/ 3228095 w 5324400"/>
                  <a:gd name="connsiteY59" fmla="*/ 170390 h 473484"/>
                  <a:gd name="connsiteX60" fmla="*/ 3246659 w 5324400"/>
                  <a:gd name="connsiteY60" fmla="*/ 270418 h 473484"/>
                  <a:gd name="connsiteX61" fmla="*/ 3265223 w 5324400"/>
                  <a:gd name="connsiteY61" fmla="*/ 221458 h 473484"/>
                  <a:gd name="connsiteX62" fmla="*/ 3283787 w 5324400"/>
                  <a:gd name="connsiteY62" fmla="*/ 278850 h 473484"/>
                  <a:gd name="connsiteX63" fmla="*/ 3320847 w 5324400"/>
                  <a:gd name="connsiteY63" fmla="*/ 265590 h 473484"/>
                  <a:gd name="connsiteX64" fmla="*/ 3339411 w 5324400"/>
                  <a:gd name="connsiteY64" fmla="*/ 239954 h 473484"/>
                  <a:gd name="connsiteX65" fmla="*/ 3357975 w 5324400"/>
                  <a:gd name="connsiteY65" fmla="*/ 261306 h 473484"/>
                  <a:gd name="connsiteX66" fmla="*/ 3376539 w 5324400"/>
                  <a:gd name="connsiteY66" fmla="*/ 227442 h 473484"/>
                  <a:gd name="connsiteX67" fmla="*/ 3395035 w 5324400"/>
                  <a:gd name="connsiteY67" fmla="*/ 230230 h 473484"/>
                  <a:gd name="connsiteX68" fmla="*/ 3413599 w 5324400"/>
                  <a:gd name="connsiteY68" fmla="*/ 255458 h 473484"/>
                  <a:gd name="connsiteX69" fmla="*/ 3432163 w 5324400"/>
                  <a:gd name="connsiteY69" fmla="*/ 421378 h 473484"/>
                  <a:gd name="connsiteX70" fmla="*/ 3450727 w 5324400"/>
                  <a:gd name="connsiteY70" fmla="*/ 473534 h 473484"/>
                  <a:gd name="connsiteX71" fmla="*/ 3469291 w 5324400"/>
                  <a:gd name="connsiteY71" fmla="*/ 244306 h 473484"/>
                  <a:gd name="connsiteX72" fmla="*/ 3487855 w 5324400"/>
                  <a:gd name="connsiteY72" fmla="*/ 339438 h 473484"/>
                  <a:gd name="connsiteX73" fmla="*/ 3524915 w 5324400"/>
                  <a:gd name="connsiteY73" fmla="*/ 292450 h 473484"/>
                  <a:gd name="connsiteX74" fmla="*/ 3543479 w 5324400"/>
                  <a:gd name="connsiteY74" fmla="*/ 336038 h 473484"/>
                  <a:gd name="connsiteX75" fmla="*/ 3562043 w 5324400"/>
                  <a:gd name="connsiteY75" fmla="*/ 234650 h 473484"/>
                  <a:gd name="connsiteX76" fmla="*/ 3580607 w 5324400"/>
                  <a:gd name="connsiteY76" fmla="*/ 214658 h 473484"/>
                  <a:gd name="connsiteX77" fmla="*/ 3710419 w 5324400"/>
                  <a:gd name="connsiteY77" fmla="*/ 217990 h 473484"/>
                  <a:gd name="connsiteX78" fmla="*/ 3728983 w 5324400"/>
                  <a:gd name="connsiteY78" fmla="*/ 225198 h 473484"/>
                  <a:gd name="connsiteX79" fmla="*/ 3766111 w 5324400"/>
                  <a:gd name="connsiteY79" fmla="*/ 235058 h 473484"/>
                  <a:gd name="connsiteX80" fmla="*/ 3784675 w 5324400"/>
                  <a:gd name="connsiteY80" fmla="*/ 232542 h 473484"/>
                  <a:gd name="connsiteX81" fmla="*/ 3858863 w 5324400"/>
                  <a:gd name="connsiteY81" fmla="*/ 217922 h 473484"/>
                  <a:gd name="connsiteX82" fmla="*/ 3877427 w 5324400"/>
                  <a:gd name="connsiteY82" fmla="*/ 224518 h 473484"/>
                  <a:gd name="connsiteX83" fmla="*/ 3933051 w 5324400"/>
                  <a:gd name="connsiteY83" fmla="*/ 230978 h 473484"/>
                  <a:gd name="connsiteX84" fmla="*/ 3951615 w 5324400"/>
                  <a:gd name="connsiteY84" fmla="*/ 426886 h 473484"/>
                  <a:gd name="connsiteX85" fmla="*/ 3970179 w 5324400"/>
                  <a:gd name="connsiteY85" fmla="*/ 383434 h 473484"/>
                  <a:gd name="connsiteX86" fmla="*/ 3988743 w 5324400"/>
                  <a:gd name="connsiteY86" fmla="*/ 237302 h 473484"/>
                  <a:gd name="connsiteX87" fmla="*/ 4007307 w 5324400"/>
                  <a:gd name="connsiteY87" fmla="*/ 238730 h 473484"/>
                  <a:gd name="connsiteX88" fmla="*/ 4025803 w 5324400"/>
                  <a:gd name="connsiteY88" fmla="*/ 393702 h 473484"/>
                  <a:gd name="connsiteX89" fmla="*/ 4062931 w 5324400"/>
                  <a:gd name="connsiteY89" fmla="*/ 237234 h 473484"/>
                  <a:gd name="connsiteX90" fmla="*/ 4081495 w 5324400"/>
                  <a:gd name="connsiteY90" fmla="*/ 230910 h 473484"/>
                  <a:gd name="connsiteX91" fmla="*/ 4137119 w 5324400"/>
                  <a:gd name="connsiteY91" fmla="*/ 225130 h 473484"/>
                  <a:gd name="connsiteX92" fmla="*/ 4155683 w 5324400"/>
                  <a:gd name="connsiteY92" fmla="*/ 231386 h 473484"/>
                  <a:gd name="connsiteX93" fmla="*/ 4174247 w 5324400"/>
                  <a:gd name="connsiteY93" fmla="*/ 232746 h 473484"/>
                  <a:gd name="connsiteX94" fmla="*/ 4192811 w 5324400"/>
                  <a:gd name="connsiteY94" fmla="*/ 270690 h 473484"/>
                  <a:gd name="connsiteX95" fmla="*/ 4211375 w 5324400"/>
                  <a:gd name="connsiteY95" fmla="*/ 392818 h 473484"/>
                  <a:gd name="connsiteX96" fmla="*/ 4229871 w 5324400"/>
                  <a:gd name="connsiteY96" fmla="*/ 389350 h 473484"/>
                  <a:gd name="connsiteX97" fmla="*/ 4248435 w 5324400"/>
                  <a:gd name="connsiteY97" fmla="*/ 255322 h 473484"/>
                  <a:gd name="connsiteX98" fmla="*/ 4266999 w 5324400"/>
                  <a:gd name="connsiteY98" fmla="*/ 226082 h 473484"/>
                  <a:gd name="connsiteX99" fmla="*/ 4285563 w 5324400"/>
                  <a:gd name="connsiteY99" fmla="*/ 232338 h 473484"/>
                  <a:gd name="connsiteX100" fmla="*/ 4304127 w 5324400"/>
                  <a:gd name="connsiteY100" fmla="*/ 231930 h 473484"/>
                  <a:gd name="connsiteX101" fmla="*/ 4359751 w 5324400"/>
                  <a:gd name="connsiteY101" fmla="*/ 226286 h 473484"/>
                  <a:gd name="connsiteX102" fmla="*/ 4378315 w 5324400"/>
                  <a:gd name="connsiteY102" fmla="*/ 223702 h 473484"/>
                  <a:gd name="connsiteX103" fmla="*/ 4396879 w 5324400"/>
                  <a:gd name="connsiteY103" fmla="*/ 225674 h 473484"/>
                  <a:gd name="connsiteX104" fmla="*/ 4415443 w 5324400"/>
                  <a:gd name="connsiteY104" fmla="*/ 234174 h 473484"/>
                  <a:gd name="connsiteX105" fmla="*/ 4452503 w 5324400"/>
                  <a:gd name="connsiteY105" fmla="*/ 245326 h 473484"/>
                  <a:gd name="connsiteX106" fmla="*/ 4471067 w 5324400"/>
                  <a:gd name="connsiteY106" fmla="*/ 246550 h 473484"/>
                  <a:gd name="connsiteX107" fmla="*/ 4508195 w 5324400"/>
                  <a:gd name="connsiteY107" fmla="*/ 232338 h 473484"/>
                  <a:gd name="connsiteX108" fmla="*/ 4526759 w 5324400"/>
                  <a:gd name="connsiteY108" fmla="*/ 244238 h 473484"/>
                  <a:gd name="connsiteX109" fmla="*/ 4545255 w 5324400"/>
                  <a:gd name="connsiteY109" fmla="*/ 246482 h 473484"/>
                  <a:gd name="connsiteX110" fmla="*/ 4563819 w 5324400"/>
                  <a:gd name="connsiteY110" fmla="*/ 240022 h 473484"/>
                  <a:gd name="connsiteX111" fmla="*/ 4600947 w 5324400"/>
                  <a:gd name="connsiteY111" fmla="*/ 237234 h 473484"/>
                  <a:gd name="connsiteX112" fmla="*/ 4619511 w 5324400"/>
                  <a:gd name="connsiteY112" fmla="*/ 232066 h 473484"/>
                  <a:gd name="connsiteX113" fmla="*/ 4638075 w 5324400"/>
                  <a:gd name="connsiteY113" fmla="*/ 241654 h 473484"/>
                  <a:gd name="connsiteX114" fmla="*/ 4656571 w 5324400"/>
                  <a:gd name="connsiteY114" fmla="*/ 258790 h 473484"/>
                  <a:gd name="connsiteX115" fmla="*/ 4693699 w 5324400"/>
                  <a:gd name="connsiteY115" fmla="*/ 262666 h 473484"/>
                  <a:gd name="connsiteX116" fmla="*/ 4712263 w 5324400"/>
                  <a:gd name="connsiteY116" fmla="*/ 257430 h 473484"/>
                  <a:gd name="connsiteX117" fmla="*/ 4730827 w 5324400"/>
                  <a:gd name="connsiteY117" fmla="*/ 247502 h 473484"/>
                  <a:gd name="connsiteX118" fmla="*/ 4749391 w 5324400"/>
                  <a:gd name="connsiteY118" fmla="*/ 273750 h 473484"/>
                  <a:gd name="connsiteX119" fmla="*/ 4767887 w 5324400"/>
                  <a:gd name="connsiteY119" fmla="*/ 240090 h 473484"/>
                  <a:gd name="connsiteX120" fmla="*/ 4786451 w 5324400"/>
                  <a:gd name="connsiteY120" fmla="*/ 247774 h 473484"/>
                  <a:gd name="connsiteX121" fmla="*/ 4805015 w 5324400"/>
                  <a:gd name="connsiteY121" fmla="*/ 248794 h 473484"/>
                  <a:gd name="connsiteX122" fmla="*/ 4823579 w 5324400"/>
                  <a:gd name="connsiteY122" fmla="*/ 238390 h 473484"/>
                  <a:gd name="connsiteX123" fmla="*/ 4860639 w 5324400"/>
                  <a:gd name="connsiteY123" fmla="*/ 219350 h 473484"/>
                  <a:gd name="connsiteX124" fmla="*/ 4879203 w 5324400"/>
                  <a:gd name="connsiteY124" fmla="*/ 219418 h 473484"/>
                  <a:gd name="connsiteX125" fmla="*/ 4897767 w 5324400"/>
                  <a:gd name="connsiteY125" fmla="*/ 222954 h 473484"/>
                  <a:gd name="connsiteX126" fmla="*/ 4916331 w 5324400"/>
                  <a:gd name="connsiteY126" fmla="*/ 212074 h 473484"/>
                  <a:gd name="connsiteX127" fmla="*/ 5324467 w 5324400"/>
                  <a:gd name="connsiteY127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5324400" h="473484">
                    <a:moveTo>
                      <a:pt x="5324467" y="212074"/>
                    </a:moveTo>
                    <a:lnTo>
                      <a:pt x="67" y="212074"/>
                    </a:lnTo>
                    <a:lnTo>
                      <a:pt x="67" y="212074"/>
                    </a:ln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5E6DCDD-2879-3643-9715-F3E2232AB1DE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67 w 5324400"/>
                  <a:gd name="connsiteY0" fmla="*/ 212074 h 473484"/>
                  <a:gd name="connsiteX1" fmla="*/ 1985123 w 5324400"/>
                  <a:gd name="connsiteY1" fmla="*/ 212074 h 473484"/>
                  <a:gd name="connsiteX2" fmla="*/ 2003687 w 5324400"/>
                  <a:gd name="connsiteY2" fmla="*/ 112454 h 473484"/>
                  <a:gd name="connsiteX3" fmla="*/ 2022251 w 5324400"/>
                  <a:gd name="connsiteY3" fmla="*/ 136118 h 473484"/>
                  <a:gd name="connsiteX4" fmla="*/ 2040747 w 5324400"/>
                  <a:gd name="connsiteY4" fmla="*/ 88246 h 473484"/>
                  <a:gd name="connsiteX5" fmla="*/ 2059311 w 5324400"/>
                  <a:gd name="connsiteY5" fmla="*/ 106674 h 473484"/>
                  <a:gd name="connsiteX6" fmla="*/ 2077875 w 5324400"/>
                  <a:gd name="connsiteY6" fmla="*/ 62406 h 473484"/>
                  <a:gd name="connsiteX7" fmla="*/ 2096439 w 5324400"/>
                  <a:gd name="connsiteY7" fmla="*/ 49622 h 473484"/>
                  <a:gd name="connsiteX8" fmla="*/ 2115003 w 5324400"/>
                  <a:gd name="connsiteY8" fmla="*/ 68866 h 473484"/>
                  <a:gd name="connsiteX9" fmla="*/ 2133567 w 5324400"/>
                  <a:gd name="connsiteY9" fmla="*/ 106334 h 473484"/>
                  <a:gd name="connsiteX10" fmla="*/ 2152063 w 5324400"/>
                  <a:gd name="connsiteY10" fmla="*/ 110822 h 473484"/>
                  <a:gd name="connsiteX11" fmla="*/ 2170627 w 5324400"/>
                  <a:gd name="connsiteY11" fmla="*/ 126258 h 473484"/>
                  <a:gd name="connsiteX12" fmla="*/ 2189191 w 5324400"/>
                  <a:gd name="connsiteY12" fmla="*/ 101642 h 473484"/>
                  <a:gd name="connsiteX13" fmla="*/ 2207755 w 5324400"/>
                  <a:gd name="connsiteY13" fmla="*/ 92938 h 473484"/>
                  <a:gd name="connsiteX14" fmla="*/ 2226319 w 5324400"/>
                  <a:gd name="connsiteY14" fmla="*/ 9026 h 473484"/>
                  <a:gd name="connsiteX15" fmla="*/ 2319071 w 5324400"/>
                  <a:gd name="connsiteY15" fmla="*/ 56354 h 473484"/>
                  <a:gd name="connsiteX16" fmla="*/ 2337635 w 5324400"/>
                  <a:gd name="connsiteY16" fmla="*/ 50 h 473484"/>
                  <a:gd name="connsiteX17" fmla="*/ 2356131 w 5324400"/>
                  <a:gd name="connsiteY17" fmla="*/ 68730 h 473484"/>
                  <a:gd name="connsiteX18" fmla="*/ 2374695 w 5324400"/>
                  <a:gd name="connsiteY18" fmla="*/ 86002 h 473484"/>
                  <a:gd name="connsiteX19" fmla="*/ 2430387 w 5324400"/>
                  <a:gd name="connsiteY19" fmla="*/ 61862 h 473484"/>
                  <a:gd name="connsiteX20" fmla="*/ 2448951 w 5324400"/>
                  <a:gd name="connsiteY20" fmla="*/ 12562 h 473484"/>
                  <a:gd name="connsiteX21" fmla="*/ 2467447 w 5324400"/>
                  <a:gd name="connsiteY21" fmla="*/ 233086 h 473484"/>
                  <a:gd name="connsiteX22" fmla="*/ 2486011 w 5324400"/>
                  <a:gd name="connsiteY22" fmla="*/ 277150 h 473484"/>
                  <a:gd name="connsiteX23" fmla="*/ 2504575 w 5324400"/>
                  <a:gd name="connsiteY23" fmla="*/ 364190 h 473484"/>
                  <a:gd name="connsiteX24" fmla="*/ 2523139 w 5324400"/>
                  <a:gd name="connsiteY24" fmla="*/ 362898 h 473484"/>
                  <a:gd name="connsiteX25" fmla="*/ 2541703 w 5324400"/>
                  <a:gd name="connsiteY25" fmla="*/ 241994 h 473484"/>
                  <a:gd name="connsiteX26" fmla="*/ 2560199 w 5324400"/>
                  <a:gd name="connsiteY26" fmla="*/ 214386 h 473484"/>
                  <a:gd name="connsiteX27" fmla="*/ 2597327 w 5324400"/>
                  <a:gd name="connsiteY27" fmla="*/ 238118 h 473484"/>
                  <a:gd name="connsiteX28" fmla="*/ 2615891 w 5324400"/>
                  <a:gd name="connsiteY28" fmla="*/ 220846 h 473484"/>
                  <a:gd name="connsiteX29" fmla="*/ 2634455 w 5324400"/>
                  <a:gd name="connsiteY29" fmla="*/ 262054 h 473484"/>
                  <a:gd name="connsiteX30" fmla="*/ 2653019 w 5324400"/>
                  <a:gd name="connsiteY30" fmla="*/ 225946 h 473484"/>
                  <a:gd name="connsiteX31" fmla="*/ 2671515 w 5324400"/>
                  <a:gd name="connsiteY31" fmla="*/ 214726 h 473484"/>
                  <a:gd name="connsiteX32" fmla="*/ 2690079 w 5324400"/>
                  <a:gd name="connsiteY32" fmla="*/ 134078 h 473484"/>
                  <a:gd name="connsiteX33" fmla="*/ 2708643 w 5324400"/>
                  <a:gd name="connsiteY33" fmla="*/ 52138 h 473484"/>
                  <a:gd name="connsiteX34" fmla="*/ 2727207 w 5324400"/>
                  <a:gd name="connsiteY34" fmla="*/ 16030 h 473484"/>
                  <a:gd name="connsiteX35" fmla="*/ 2745771 w 5324400"/>
                  <a:gd name="connsiteY35" fmla="*/ 20382 h 473484"/>
                  <a:gd name="connsiteX36" fmla="*/ 2764335 w 5324400"/>
                  <a:gd name="connsiteY36" fmla="*/ 107558 h 473484"/>
                  <a:gd name="connsiteX37" fmla="*/ 2819959 w 5324400"/>
                  <a:gd name="connsiteY37" fmla="*/ 162978 h 473484"/>
                  <a:gd name="connsiteX38" fmla="*/ 2838523 w 5324400"/>
                  <a:gd name="connsiteY38" fmla="*/ 168350 h 473484"/>
                  <a:gd name="connsiteX39" fmla="*/ 2857087 w 5324400"/>
                  <a:gd name="connsiteY39" fmla="*/ 188954 h 473484"/>
                  <a:gd name="connsiteX40" fmla="*/ 2875583 w 5324400"/>
                  <a:gd name="connsiteY40" fmla="*/ 145026 h 473484"/>
                  <a:gd name="connsiteX41" fmla="*/ 2894147 w 5324400"/>
                  <a:gd name="connsiteY41" fmla="*/ 170662 h 473484"/>
                  <a:gd name="connsiteX42" fmla="*/ 2912711 w 5324400"/>
                  <a:gd name="connsiteY42" fmla="*/ 219554 h 473484"/>
                  <a:gd name="connsiteX43" fmla="*/ 2931275 w 5324400"/>
                  <a:gd name="connsiteY43" fmla="*/ 219826 h 473484"/>
                  <a:gd name="connsiteX44" fmla="*/ 2949839 w 5324400"/>
                  <a:gd name="connsiteY44" fmla="*/ 202078 h 473484"/>
                  <a:gd name="connsiteX45" fmla="*/ 2968403 w 5324400"/>
                  <a:gd name="connsiteY45" fmla="*/ 176918 h 473484"/>
                  <a:gd name="connsiteX46" fmla="*/ 2986899 w 5324400"/>
                  <a:gd name="connsiteY46" fmla="*/ 204730 h 473484"/>
                  <a:gd name="connsiteX47" fmla="*/ 3005463 w 5324400"/>
                  <a:gd name="connsiteY47" fmla="*/ 212074 h 473484"/>
                  <a:gd name="connsiteX48" fmla="*/ 3024027 w 5324400"/>
                  <a:gd name="connsiteY48" fmla="*/ 212890 h 473484"/>
                  <a:gd name="connsiteX49" fmla="*/ 3042591 w 5324400"/>
                  <a:gd name="connsiteY49" fmla="*/ 168826 h 473484"/>
                  <a:gd name="connsiteX50" fmla="*/ 3061155 w 5324400"/>
                  <a:gd name="connsiteY50" fmla="*/ 160802 h 473484"/>
                  <a:gd name="connsiteX51" fmla="*/ 3079719 w 5324400"/>
                  <a:gd name="connsiteY51" fmla="*/ 198134 h 473484"/>
                  <a:gd name="connsiteX52" fmla="*/ 3098215 w 5324400"/>
                  <a:gd name="connsiteY52" fmla="*/ 214318 h 473484"/>
                  <a:gd name="connsiteX53" fmla="*/ 3116779 w 5324400"/>
                  <a:gd name="connsiteY53" fmla="*/ 221390 h 473484"/>
                  <a:gd name="connsiteX54" fmla="*/ 3135343 w 5324400"/>
                  <a:gd name="connsiteY54" fmla="*/ 221934 h 473484"/>
                  <a:gd name="connsiteX55" fmla="*/ 3172471 w 5324400"/>
                  <a:gd name="connsiteY55" fmla="*/ 213366 h 473484"/>
                  <a:gd name="connsiteX56" fmla="*/ 3190967 w 5324400"/>
                  <a:gd name="connsiteY56" fmla="*/ 214182 h 473484"/>
                  <a:gd name="connsiteX57" fmla="*/ 3228095 w 5324400"/>
                  <a:gd name="connsiteY57" fmla="*/ 170390 h 473484"/>
                  <a:gd name="connsiteX58" fmla="*/ 3246659 w 5324400"/>
                  <a:gd name="connsiteY58" fmla="*/ 270418 h 473484"/>
                  <a:gd name="connsiteX59" fmla="*/ 3265223 w 5324400"/>
                  <a:gd name="connsiteY59" fmla="*/ 221458 h 473484"/>
                  <a:gd name="connsiteX60" fmla="*/ 3283787 w 5324400"/>
                  <a:gd name="connsiteY60" fmla="*/ 278850 h 473484"/>
                  <a:gd name="connsiteX61" fmla="*/ 3320847 w 5324400"/>
                  <a:gd name="connsiteY61" fmla="*/ 265590 h 473484"/>
                  <a:gd name="connsiteX62" fmla="*/ 3339411 w 5324400"/>
                  <a:gd name="connsiteY62" fmla="*/ 239954 h 473484"/>
                  <a:gd name="connsiteX63" fmla="*/ 3357975 w 5324400"/>
                  <a:gd name="connsiteY63" fmla="*/ 261306 h 473484"/>
                  <a:gd name="connsiteX64" fmla="*/ 3376539 w 5324400"/>
                  <a:gd name="connsiteY64" fmla="*/ 227442 h 473484"/>
                  <a:gd name="connsiteX65" fmla="*/ 3395035 w 5324400"/>
                  <a:gd name="connsiteY65" fmla="*/ 230230 h 473484"/>
                  <a:gd name="connsiteX66" fmla="*/ 3413599 w 5324400"/>
                  <a:gd name="connsiteY66" fmla="*/ 255458 h 473484"/>
                  <a:gd name="connsiteX67" fmla="*/ 3432163 w 5324400"/>
                  <a:gd name="connsiteY67" fmla="*/ 421378 h 473484"/>
                  <a:gd name="connsiteX68" fmla="*/ 3450727 w 5324400"/>
                  <a:gd name="connsiteY68" fmla="*/ 473534 h 473484"/>
                  <a:gd name="connsiteX69" fmla="*/ 3469291 w 5324400"/>
                  <a:gd name="connsiteY69" fmla="*/ 244306 h 473484"/>
                  <a:gd name="connsiteX70" fmla="*/ 3487855 w 5324400"/>
                  <a:gd name="connsiteY70" fmla="*/ 339438 h 473484"/>
                  <a:gd name="connsiteX71" fmla="*/ 3524915 w 5324400"/>
                  <a:gd name="connsiteY71" fmla="*/ 292450 h 473484"/>
                  <a:gd name="connsiteX72" fmla="*/ 3543479 w 5324400"/>
                  <a:gd name="connsiteY72" fmla="*/ 336038 h 473484"/>
                  <a:gd name="connsiteX73" fmla="*/ 3562043 w 5324400"/>
                  <a:gd name="connsiteY73" fmla="*/ 234650 h 473484"/>
                  <a:gd name="connsiteX74" fmla="*/ 3580607 w 5324400"/>
                  <a:gd name="connsiteY74" fmla="*/ 214658 h 473484"/>
                  <a:gd name="connsiteX75" fmla="*/ 3710419 w 5324400"/>
                  <a:gd name="connsiteY75" fmla="*/ 217990 h 473484"/>
                  <a:gd name="connsiteX76" fmla="*/ 3728983 w 5324400"/>
                  <a:gd name="connsiteY76" fmla="*/ 225198 h 473484"/>
                  <a:gd name="connsiteX77" fmla="*/ 3766111 w 5324400"/>
                  <a:gd name="connsiteY77" fmla="*/ 235058 h 473484"/>
                  <a:gd name="connsiteX78" fmla="*/ 3784675 w 5324400"/>
                  <a:gd name="connsiteY78" fmla="*/ 232542 h 473484"/>
                  <a:gd name="connsiteX79" fmla="*/ 3858863 w 5324400"/>
                  <a:gd name="connsiteY79" fmla="*/ 217922 h 473484"/>
                  <a:gd name="connsiteX80" fmla="*/ 3877427 w 5324400"/>
                  <a:gd name="connsiteY80" fmla="*/ 224518 h 473484"/>
                  <a:gd name="connsiteX81" fmla="*/ 3933051 w 5324400"/>
                  <a:gd name="connsiteY81" fmla="*/ 230978 h 473484"/>
                  <a:gd name="connsiteX82" fmla="*/ 3951615 w 5324400"/>
                  <a:gd name="connsiteY82" fmla="*/ 426886 h 473484"/>
                  <a:gd name="connsiteX83" fmla="*/ 3970179 w 5324400"/>
                  <a:gd name="connsiteY83" fmla="*/ 383434 h 473484"/>
                  <a:gd name="connsiteX84" fmla="*/ 3988743 w 5324400"/>
                  <a:gd name="connsiteY84" fmla="*/ 237302 h 473484"/>
                  <a:gd name="connsiteX85" fmla="*/ 4007307 w 5324400"/>
                  <a:gd name="connsiteY85" fmla="*/ 238730 h 473484"/>
                  <a:gd name="connsiteX86" fmla="*/ 4025803 w 5324400"/>
                  <a:gd name="connsiteY86" fmla="*/ 393702 h 473484"/>
                  <a:gd name="connsiteX87" fmla="*/ 4062931 w 5324400"/>
                  <a:gd name="connsiteY87" fmla="*/ 237234 h 473484"/>
                  <a:gd name="connsiteX88" fmla="*/ 4081495 w 5324400"/>
                  <a:gd name="connsiteY88" fmla="*/ 230910 h 473484"/>
                  <a:gd name="connsiteX89" fmla="*/ 4137119 w 5324400"/>
                  <a:gd name="connsiteY89" fmla="*/ 225130 h 473484"/>
                  <a:gd name="connsiteX90" fmla="*/ 4155683 w 5324400"/>
                  <a:gd name="connsiteY90" fmla="*/ 231386 h 473484"/>
                  <a:gd name="connsiteX91" fmla="*/ 4174247 w 5324400"/>
                  <a:gd name="connsiteY91" fmla="*/ 232746 h 473484"/>
                  <a:gd name="connsiteX92" fmla="*/ 4192811 w 5324400"/>
                  <a:gd name="connsiteY92" fmla="*/ 270690 h 473484"/>
                  <a:gd name="connsiteX93" fmla="*/ 4211375 w 5324400"/>
                  <a:gd name="connsiteY93" fmla="*/ 392818 h 473484"/>
                  <a:gd name="connsiteX94" fmla="*/ 4229871 w 5324400"/>
                  <a:gd name="connsiteY94" fmla="*/ 389350 h 473484"/>
                  <a:gd name="connsiteX95" fmla="*/ 4248435 w 5324400"/>
                  <a:gd name="connsiteY95" fmla="*/ 255322 h 473484"/>
                  <a:gd name="connsiteX96" fmla="*/ 4266999 w 5324400"/>
                  <a:gd name="connsiteY96" fmla="*/ 226082 h 473484"/>
                  <a:gd name="connsiteX97" fmla="*/ 4285563 w 5324400"/>
                  <a:gd name="connsiteY97" fmla="*/ 232338 h 473484"/>
                  <a:gd name="connsiteX98" fmla="*/ 4304127 w 5324400"/>
                  <a:gd name="connsiteY98" fmla="*/ 231930 h 473484"/>
                  <a:gd name="connsiteX99" fmla="*/ 4359751 w 5324400"/>
                  <a:gd name="connsiteY99" fmla="*/ 226286 h 473484"/>
                  <a:gd name="connsiteX100" fmla="*/ 4378315 w 5324400"/>
                  <a:gd name="connsiteY100" fmla="*/ 223702 h 473484"/>
                  <a:gd name="connsiteX101" fmla="*/ 4396879 w 5324400"/>
                  <a:gd name="connsiteY101" fmla="*/ 225674 h 473484"/>
                  <a:gd name="connsiteX102" fmla="*/ 4415443 w 5324400"/>
                  <a:gd name="connsiteY102" fmla="*/ 234174 h 473484"/>
                  <a:gd name="connsiteX103" fmla="*/ 4452503 w 5324400"/>
                  <a:gd name="connsiteY103" fmla="*/ 245326 h 473484"/>
                  <a:gd name="connsiteX104" fmla="*/ 4471067 w 5324400"/>
                  <a:gd name="connsiteY104" fmla="*/ 246550 h 473484"/>
                  <a:gd name="connsiteX105" fmla="*/ 4508195 w 5324400"/>
                  <a:gd name="connsiteY105" fmla="*/ 232338 h 473484"/>
                  <a:gd name="connsiteX106" fmla="*/ 4526759 w 5324400"/>
                  <a:gd name="connsiteY106" fmla="*/ 244238 h 473484"/>
                  <a:gd name="connsiteX107" fmla="*/ 4545255 w 5324400"/>
                  <a:gd name="connsiteY107" fmla="*/ 246482 h 473484"/>
                  <a:gd name="connsiteX108" fmla="*/ 4563819 w 5324400"/>
                  <a:gd name="connsiteY108" fmla="*/ 240022 h 473484"/>
                  <a:gd name="connsiteX109" fmla="*/ 4600947 w 5324400"/>
                  <a:gd name="connsiteY109" fmla="*/ 237234 h 473484"/>
                  <a:gd name="connsiteX110" fmla="*/ 4619511 w 5324400"/>
                  <a:gd name="connsiteY110" fmla="*/ 232066 h 473484"/>
                  <a:gd name="connsiteX111" fmla="*/ 4638075 w 5324400"/>
                  <a:gd name="connsiteY111" fmla="*/ 241654 h 473484"/>
                  <a:gd name="connsiteX112" fmla="*/ 4656571 w 5324400"/>
                  <a:gd name="connsiteY112" fmla="*/ 258790 h 473484"/>
                  <a:gd name="connsiteX113" fmla="*/ 4693699 w 5324400"/>
                  <a:gd name="connsiteY113" fmla="*/ 262666 h 473484"/>
                  <a:gd name="connsiteX114" fmla="*/ 4712263 w 5324400"/>
                  <a:gd name="connsiteY114" fmla="*/ 257430 h 473484"/>
                  <a:gd name="connsiteX115" fmla="*/ 4730827 w 5324400"/>
                  <a:gd name="connsiteY115" fmla="*/ 247502 h 473484"/>
                  <a:gd name="connsiteX116" fmla="*/ 4749391 w 5324400"/>
                  <a:gd name="connsiteY116" fmla="*/ 273750 h 473484"/>
                  <a:gd name="connsiteX117" fmla="*/ 4767887 w 5324400"/>
                  <a:gd name="connsiteY117" fmla="*/ 240090 h 473484"/>
                  <a:gd name="connsiteX118" fmla="*/ 4786451 w 5324400"/>
                  <a:gd name="connsiteY118" fmla="*/ 247774 h 473484"/>
                  <a:gd name="connsiteX119" fmla="*/ 4805015 w 5324400"/>
                  <a:gd name="connsiteY119" fmla="*/ 248794 h 473484"/>
                  <a:gd name="connsiteX120" fmla="*/ 4823579 w 5324400"/>
                  <a:gd name="connsiteY120" fmla="*/ 238390 h 473484"/>
                  <a:gd name="connsiteX121" fmla="*/ 4860639 w 5324400"/>
                  <a:gd name="connsiteY121" fmla="*/ 219350 h 473484"/>
                  <a:gd name="connsiteX122" fmla="*/ 4879203 w 5324400"/>
                  <a:gd name="connsiteY122" fmla="*/ 219418 h 473484"/>
                  <a:gd name="connsiteX123" fmla="*/ 4897767 w 5324400"/>
                  <a:gd name="connsiteY123" fmla="*/ 222954 h 473484"/>
                  <a:gd name="connsiteX124" fmla="*/ 4916331 w 5324400"/>
                  <a:gd name="connsiteY124" fmla="*/ 212074 h 473484"/>
                  <a:gd name="connsiteX125" fmla="*/ 5324467 w 5324400"/>
                  <a:gd name="connsiteY125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324400" h="473484">
                    <a:moveTo>
                      <a:pt x="67" y="212074"/>
                    </a:move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noFill/>
              <a:ln w="20383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4BA58A35-05E0-3240-90DB-342F43F81827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noFill/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30211DE3-01F7-244E-957A-57957CD9DB36}"/>
              </a:ext>
            </a:extLst>
          </p:cNvPr>
          <p:cNvSpPr/>
          <p:nvPr/>
        </p:nvSpPr>
        <p:spPr>
          <a:xfrm>
            <a:off x="3150197" y="98295"/>
            <a:ext cx="6800" cy="3128000"/>
          </a:xfrm>
          <a:custGeom>
            <a:avLst/>
            <a:gdLst>
              <a:gd name="connsiteX0" fmla="*/ 0 w 6800"/>
              <a:gd name="connsiteY0" fmla="*/ 0 h 3128000"/>
              <a:gd name="connsiteX1" fmla="*/ 0 w 6800"/>
              <a:gd name="connsiteY1" fmla="*/ 3128000 h 3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" h="3128000">
                <a:moveTo>
                  <a:pt x="0" y="0"/>
                </a:moveTo>
                <a:lnTo>
                  <a:pt x="0" y="3128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 dirty="0"/>
          </a:p>
        </p:txBody>
      </p: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0AC98EC2-41B8-6747-8025-13D0E15948D8}"/>
              </a:ext>
            </a:extLst>
          </p:cNvPr>
          <p:cNvGrpSpPr/>
          <p:nvPr/>
        </p:nvGrpSpPr>
        <p:grpSpPr>
          <a:xfrm>
            <a:off x="2735759" y="3180577"/>
            <a:ext cx="5378801" cy="463095"/>
            <a:chOff x="2735757" y="3046103"/>
            <a:chExt cx="5378801" cy="463095"/>
          </a:xfrm>
          <a:solidFill>
            <a:srgbClr val="2A3F5F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5B4FA4-8C6D-A840-97D4-EDE3A103325F}"/>
                </a:ext>
              </a:extLst>
            </p:cNvPr>
            <p:cNvSpPr txBox="1"/>
            <p:nvPr/>
          </p:nvSpPr>
          <p:spPr>
            <a:xfrm>
              <a:off x="289895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A70F3E1-DB27-4B4C-A032-C5E10237DFAE}"/>
                </a:ext>
              </a:extLst>
            </p:cNvPr>
            <p:cNvSpPr txBox="1"/>
            <p:nvPr/>
          </p:nvSpPr>
          <p:spPr>
            <a:xfrm>
              <a:off x="2735757" y="3232199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8C0390-1887-C446-B46B-1C429FED62DA}"/>
                </a:ext>
              </a:extLst>
            </p:cNvPr>
            <p:cNvSpPr txBox="1"/>
            <p:nvPr/>
          </p:nvSpPr>
          <p:spPr>
            <a:xfrm>
              <a:off x="3566853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149B09-9C31-084D-85A1-7D5C6713B72D}"/>
                </a:ext>
              </a:extLst>
            </p:cNvPr>
            <p:cNvSpPr txBox="1"/>
            <p:nvPr/>
          </p:nvSpPr>
          <p:spPr>
            <a:xfrm>
              <a:off x="423468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840C67E-8F8D-8646-AEEC-7207B50CA7B4}"/>
                </a:ext>
              </a:extLst>
            </p:cNvPr>
            <p:cNvSpPr txBox="1"/>
            <p:nvPr/>
          </p:nvSpPr>
          <p:spPr>
            <a:xfrm>
              <a:off x="490257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C940B2-A996-6C48-9CEB-63A98331C5F0}"/>
                </a:ext>
              </a:extLst>
            </p:cNvPr>
            <p:cNvSpPr txBox="1"/>
            <p:nvPr/>
          </p:nvSpPr>
          <p:spPr>
            <a:xfrm>
              <a:off x="557040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65696-358C-A34F-92B0-03DF2FCFFCB9}"/>
                </a:ext>
              </a:extLst>
            </p:cNvPr>
            <p:cNvSpPr txBox="1"/>
            <p:nvPr/>
          </p:nvSpPr>
          <p:spPr>
            <a:xfrm>
              <a:off x="623830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F0A6DC-B17C-8942-BEBE-F2BAB4AE2C4C}"/>
                </a:ext>
              </a:extLst>
            </p:cNvPr>
            <p:cNvSpPr txBox="1"/>
            <p:nvPr/>
          </p:nvSpPr>
          <p:spPr>
            <a:xfrm>
              <a:off x="690619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DAFFBD-9A3D-864D-A7A1-72DE9B9C37A3}"/>
                </a:ext>
              </a:extLst>
            </p:cNvPr>
            <p:cNvSpPr txBox="1"/>
            <p:nvPr/>
          </p:nvSpPr>
          <p:spPr>
            <a:xfrm>
              <a:off x="757402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E8DC86AE-7E51-8246-9DBE-88E0632DFB58}"/>
              </a:ext>
            </a:extLst>
          </p:cNvPr>
          <p:cNvGrpSpPr/>
          <p:nvPr/>
        </p:nvGrpSpPr>
        <p:grpSpPr>
          <a:xfrm>
            <a:off x="2888562" y="164912"/>
            <a:ext cx="272832" cy="2784023"/>
            <a:chOff x="2951317" y="30438"/>
            <a:chExt cx="272832" cy="2784023"/>
          </a:xfrm>
          <a:solidFill>
            <a:srgbClr val="2A3F5F"/>
          </a:solidFill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10CCDAF-C820-E049-862E-36812BFFD781}"/>
                </a:ext>
              </a:extLst>
            </p:cNvPr>
            <p:cNvSpPr txBox="1"/>
            <p:nvPr/>
          </p:nvSpPr>
          <p:spPr>
            <a:xfrm>
              <a:off x="2951317" y="253746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180820-680B-0B4A-A692-B64BB2A5A5D8}"/>
                </a:ext>
              </a:extLst>
            </p:cNvPr>
            <p:cNvSpPr txBox="1"/>
            <p:nvPr/>
          </p:nvSpPr>
          <p:spPr>
            <a:xfrm>
              <a:off x="2951317" y="203603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838F93-938D-DC4C-A611-B7E2B461C943}"/>
                </a:ext>
              </a:extLst>
            </p:cNvPr>
            <p:cNvSpPr txBox="1"/>
            <p:nvPr/>
          </p:nvSpPr>
          <p:spPr>
            <a:xfrm>
              <a:off x="2951317" y="1534666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4CCBA4-A081-FD43-8BB7-162FF10CF4E7}"/>
                </a:ext>
              </a:extLst>
            </p:cNvPr>
            <p:cNvSpPr txBox="1"/>
            <p:nvPr/>
          </p:nvSpPr>
          <p:spPr>
            <a:xfrm>
              <a:off x="2951317" y="103323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8772A3-2BC5-AC4D-BAA2-09C9C2127804}"/>
                </a:ext>
              </a:extLst>
            </p:cNvPr>
            <p:cNvSpPr txBox="1"/>
            <p:nvPr/>
          </p:nvSpPr>
          <p:spPr>
            <a:xfrm>
              <a:off x="2951317" y="53187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9596C3E-6441-0345-B349-16D101050267}"/>
                </a:ext>
              </a:extLst>
            </p:cNvPr>
            <p:cNvSpPr txBox="1"/>
            <p:nvPr/>
          </p:nvSpPr>
          <p:spPr>
            <a:xfrm>
              <a:off x="2951317" y="3043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36992D9-DD33-2B4E-8AD7-4732269DB87E}"/>
              </a:ext>
            </a:extLst>
          </p:cNvPr>
          <p:cNvSpPr txBox="1"/>
          <p:nvPr/>
        </p:nvSpPr>
        <p:spPr>
          <a:xfrm rot="16200000">
            <a:off x="1550935" y="1493018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AA2235B8-9236-D044-873A-92FE8FED33D3}"/>
              </a:ext>
            </a:extLst>
          </p:cNvPr>
          <p:cNvGrpSpPr/>
          <p:nvPr/>
        </p:nvGrpSpPr>
        <p:grpSpPr>
          <a:xfrm>
            <a:off x="3179043" y="3544919"/>
            <a:ext cx="3101892" cy="2763837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0AB45C57-143D-8349-9192-BA006D7D0A3A}"/>
                </a:ext>
              </a:extLst>
            </p:cNvPr>
            <p:cNvGrpSpPr/>
            <p:nvPr/>
          </p:nvGrpSpPr>
          <p:grpSpPr>
            <a:xfrm>
              <a:off x="4255768" y="476250"/>
              <a:ext cx="3890012" cy="5762625"/>
              <a:chOff x="4255768" y="476250"/>
              <a:chExt cx="3890012" cy="5762625"/>
            </a:xfrm>
            <a:solidFill>
              <a:srgbClr val="000000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9EFC6A0-2144-1549-9F1A-308BD3C34F03}"/>
                  </a:ext>
                </a:extLst>
              </p:cNvPr>
              <p:cNvSpPr/>
              <p:nvPr/>
            </p:nvSpPr>
            <p:spPr>
              <a:xfrm>
                <a:off x="4255768" y="476250"/>
                <a:ext cx="9524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08AFCB7-D227-BF4C-B4E6-81C42FEE5C02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236A0DD-3595-A94F-A57D-1881F66F6A89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3AB3E8E-C127-A84A-B05D-D0F04C326B55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32804692-41C3-B74F-8A50-8462AD90C33D}"/>
                </a:ext>
              </a:extLst>
            </p:cNvPr>
            <p:cNvGrpSpPr/>
            <p:nvPr/>
          </p:nvGrpSpPr>
          <p:grpSpPr>
            <a:xfrm>
              <a:off x="2962275" y="1386173"/>
              <a:ext cx="6467475" cy="4255675"/>
              <a:chOff x="2962275" y="1386173"/>
              <a:chExt cx="6467475" cy="4255675"/>
            </a:xfrm>
            <a:solidFill>
              <a:srgbClr val="000000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67C0BC8-8512-8546-B2CE-071EE0CFDF54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A815207-F693-FD47-A4AE-D60FB8768C4E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C3692842-D37C-7F4C-8D62-2C2F26FA46D2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8925715-0814-5B4C-9E93-453E86896076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03894D9-2751-9942-ABD7-D9CA4C37C422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3AEE31A-85C8-534C-ACF3-BE3DED284073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747E3ED-6175-F849-83C9-50982C247C01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D53AAD4-4101-554A-8D2C-63AC9E959DD8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CEDBDEE5-7112-C645-B133-4A1304390CDB}"/>
              </a:ext>
            </a:extLst>
          </p:cNvPr>
          <p:cNvSpPr/>
          <p:nvPr/>
        </p:nvSpPr>
        <p:spPr>
          <a:xfrm>
            <a:off x="3152148" y="6308753"/>
            <a:ext cx="3101892" cy="4568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70B7681-92A2-094D-84FC-B5FD03C7D8BC}"/>
              </a:ext>
            </a:extLst>
          </p:cNvPr>
          <p:cNvSpPr/>
          <p:nvPr/>
        </p:nvSpPr>
        <p:spPr>
          <a:xfrm>
            <a:off x="3204484" y="3971794"/>
            <a:ext cx="2997220" cy="2274192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9E96FA5-D5B3-C842-BCAC-CD4DDAF818E6}"/>
              </a:ext>
            </a:extLst>
          </p:cNvPr>
          <p:cNvSpPr/>
          <p:nvPr/>
        </p:nvSpPr>
        <p:spPr>
          <a:xfrm flipH="1">
            <a:off x="3107324" y="3690065"/>
            <a:ext cx="45719" cy="2618691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16" name="Graphic 2">
            <a:extLst>
              <a:ext uri="{FF2B5EF4-FFF2-40B4-BE49-F238E27FC236}">
                <a16:creationId xmlns:a16="http://schemas.microsoft.com/office/drawing/2014/main" id="{72DDFAE8-5E95-B94B-AACE-BCD112EB10E7}"/>
              </a:ext>
            </a:extLst>
          </p:cNvPr>
          <p:cNvGrpSpPr/>
          <p:nvPr/>
        </p:nvGrpSpPr>
        <p:grpSpPr>
          <a:xfrm>
            <a:off x="3087552" y="6299982"/>
            <a:ext cx="3401442" cy="276999"/>
            <a:chOff x="2818447" y="6193155"/>
            <a:chExt cx="7092042" cy="577547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8A9588-6E3E-284A-9E05-A6AA438001DE}"/>
                </a:ext>
              </a:extLst>
            </p:cNvPr>
            <p:cNvSpPr txBox="1"/>
            <p:nvPr/>
          </p:nvSpPr>
          <p:spPr>
            <a:xfrm>
              <a:off x="2818447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2C198-2C29-6B4B-A495-54E98F1665FD}"/>
                </a:ext>
              </a:extLst>
            </p:cNvPr>
            <p:cNvSpPr txBox="1"/>
            <p:nvPr/>
          </p:nvSpPr>
          <p:spPr>
            <a:xfrm>
              <a:off x="3925020" y="6193155"/>
              <a:ext cx="79278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712B-6662-504C-80E9-0B4BB7B73A53}"/>
                </a:ext>
              </a:extLst>
            </p:cNvPr>
            <p:cNvSpPr txBox="1"/>
            <p:nvPr/>
          </p:nvSpPr>
          <p:spPr>
            <a:xfrm>
              <a:off x="5293285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75620-B2EF-DD48-86F0-36C44850860F}"/>
                </a:ext>
              </a:extLst>
            </p:cNvPr>
            <p:cNvSpPr txBox="1"/>
            <p:nvPr/>
          </p:nvSpPr>
          <p:spPr>
            <a:xfrm>
              <a:off x="6504205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AAD57C-8248-3441-B9D8-1FE5100AEDE2}"/>
                </a:ext>
              </a:extLst>
            </p:cNvPr>
            <p:cNvSpPr txBox="1"/>
            <p:nvPr/>
          </p:nvSpPr>
          <p:spPr>
            <a:xfrm>
              <a:off x="7915284" y="6193155"/>
              <a:ext cx="56885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06E173-FAA1-8841-A2F3-82E3F3B89838}"/>
                </a:ext>
              </a:extLst>
            </p:cNvPr>
            <p:cNvSpPr txBox="1"/>
            <p:nvPr/>
          </p:nvSpPr>
          <p:spPr>
            <a:xfrm>
              <a:off x="9117701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AFACBA28-5529-B24E-BB81-B3675836BC1B}"/>
              </a:ext>
            </a:extLst>
          </p:cNvPr>
          <p:cNvGrpSpPr/>
          <p:nvPr/>
        </p:nvGrpSpPr>
        <p:grpSpPr>
          <a:xfrm>
            <a:off x="2774012" y="3823098"/>
            <a:ext cx="341760" cy="2604424"/>
            <a:chOff x="2606040" y="1213295"/>
            <a:chExt cx="712573" cy="5430247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CC524-4F91-934B-B7BF-E821DC6A835C}"/>
                </a:ext>
              </a:extLst>
            </p:cNvPr>
            <p:cNvSpPr txBox="1"/>
            <p:nvPr/>
          </p:nvSpPr>
          <p:spPr>
            <a:xfrm>
              <a:off x="2710816" y="6065997"/>
              <a:ext cx="568857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76531F-D981-214A-AF04-4B112A9ABDF9}"/>
                </a:ext>
              </a:extLst>
            </p:cNvPr>
            <p:cNvSpPr txBox="1"/>
            <p:nvPr/>
          </p:nvSpPr>
          <p:spPr>
            <a:xfrm>
              <a:off x="2606040" y="54594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548CD6-1438-D342-84A4-7E1603A1F44C}"/>
                </a:ext>
              </a:extLst>
            </p:cNvPr>
            <p:cNvSpPr txBox="1"/>
            <p:nvPr/>
          </p:nvSpPr>
          <p:spPr>
            <a:xfrm>
              <a:off x="2606040" y="48527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08824-E83D-E148-8EB4-FEA81790A264}"/>
                </a:ext>
              </a:extLst>
            </p:cNvPr>
            <p:cNvSpPr txBox="1"/>
            <p:nvPr/>
          </p:nvSpPr>
          <p:spPr>
            <a:xfrm>
              <a:off x="2606040" y="42462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D5D8C5-F46E-D34B-9776-278D48752FE2}"/>
                </a:ext>
              </a:extLst>
            </p:cNvPr>
            <p:cNvSpPr txBox="1"/>
            <p:nvPr/>
          </p:nvSpPr>
          <p:spPr>
            <a:xfrm>
              <a:off x="2606040" y="36395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A7F024-84F0-9B4F-A393-EDAE564F6314}"/>
                </a:ext>
              </a:extLst>
            </p:cNvPr>
            <p:cNvSpPr txBox="1"/>
            <p:nvPr/>
          </p:nvSpPr>
          <p:spPr>
            <a:xfrm>
              <a:off x="2606040" y="30330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0014D3-0D28-A546-84AC-E66C83555773}"/>
                </a:ext>
              </a:extLst>
            </p:cNvPr>
            <p:cNvSpPr txBox="1"/>
            <p:nvPr/>
          </p:nvSpPr>
          <p:spPr>
            <a:xfrm>
              <a:off x="2606040" y="2426399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8294E-9934-2748-98F0-9D2F6845985F}"/>
                </a:ext>
              </a:extLst>
            </p:cNvPr>
            <p:cNvSpPr txBox="1"/>
            <p:nvPr/>
          </p:nvSpPr>
          <p:spPr>
            <a:xfrm>
              <a:off x="2606040" y="181984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C4B8B9-415B-BE4F-8453-F185DEDCEF69}"/>
                </a:ext>
              </a:extLst>
            </p:cNvPr>
            <p:cNvSpPr txBox="1"/>
            <p:nvPr/>
          </p:nvSpPr>
          <p:spPr>
            <a:xfrm>
              <a:off x="2606040" y="121329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97D20C-2DB4-234F-93FE-81EB0F26DF01}"/>
              </a:ext>
            </a:extLst>
          </p:cNvPr>
          <p:cNvSpPr txBox="1"/>
          <p:nvPr/>
        </p:nvSpPr>
        <p:spPr>
          <a:xfrm>
            <a:off x="3875012" y="6460250"/>
            <a:ext cx="130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78572-44A3-AC42-881D-7CE8C1A1B343}"/>
              </a:ext>
            </a:extLst>
          </p:cNvPr>
          <p:cNvSpPr txBox="1"/>
          <p:nvPr/>
        </p:nvSpPr>
        <p:spPr>
          <a:xfrm rot="16200000">
            <a:off x="1731884" y="4738980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CC1342-EB23-C548-AD17-BD8148248743}"/>
              </a:ext>
            </a:extLst>
          </p:cNvPr>
          <p:cNvSpPr txBox="1"/>
          <p:nvPr/>
        </p:nvSpPr>
        <p:spPr>
          <a:xfrm>
            <a:off x="3748998" y="2791231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1EEA55-44D8-0345-8B66-2A307C39CAA5}"/>
              </a:ext>
            </a:extLst>
          </p:cNvPr>
          <p:cNvCxnSpPr>
            <a:cxnSpLocks/>
          </p:cNvCxnSpPr>
          <p:nvPr/>
        </p:nvCxnSpPr>
        <p:spPr>
          <a:xfrm>
            <a:off x="5063837" y="2948933"/>
            <a:ext cx="524498" cy="0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1B78F3F-88EF-D84C-B3C1-172391D1CA79}"/>
              </a:ext>
            </a:extLst>
          </p:cNvPr>
          <p:cNvSpPr txBox="1"/>
          <p:nvPr/>
        </p:nvSpPr>
        <p:spPr>
          <a:xfrm>
            <a:off x="4527076" y="727241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0DC9EBC-80E8-454F-9417-2AB0C47414F4}"/>
              </a:ext>
            </a:extLst>
          </p:cNvPr>
          <p:cNvCxnSpPr>
            <a:cxnSpLocks/>
          </p:cNvCxnSpPr>
          <p:nvPr/>
        </p:nvCxnSpPr>
        <p:spPr>
          <a:xfrm>
            <a:off x="5248414" y="1042959"/>
            <a:ext cx="0" cy="148505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6601DEB-7AB5-FC4E-8A82-C61AD336A6B1}"/>
              </a:ext>
            </a:extLst>
          </p:cNvPr>
          <p:cNvSpPr txBox="1"/>
          <p:nvPr/>
        </p:nvSpPr>
        <p:spPr>
          <a:xfrm>
            <a:off x="7350925" y="1446930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BC0F454-EBA5-C341-A1CB-F2B93602663A}"/>
              </a:ext>
            </a:extLst>
          </p:cNvPr>
          <p:cNvCxnSpPr>
            <a:cxnSpLocks/>
          </p:cNvCxnSpPr>
          <p:nvPr/>
        </p:nvCxnSpPr>
        <p:spPr>
          <a:xfrm>
            <a:off x="7902522" y="1772469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45938B-7B3D-2646-AD1D-D7E5859675F2}"/>
              </a:ext>
            </a:extLst>
          </p:cNvPr>
          <p:cNvGrpSpPr/>
          <p:nvPr/>
        </p:nvGrpSpPr>
        <p:grpSpPr>
          <a:xfrm>
            <a:off x="3183612" y="3482304"/>
            <a:ext cx="3259664" cy="2808842"/>
            <a:chOff x="3183611" y="3509198"/>
            <a:chExt cx="3346399" cy="2808842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0BA760DB-BD1F-9440-9CF5-8D283747539B}"/>
                </a:ext>
              </a:extLst>
            </p:cNvPr>
            <p:cNvSpPr/>
            <p:nvPr/>
          </p:nvSpPr>
          <p:spPr>
            <a:xfrm rot="5400000">
              <a:off x="3594133" y="3382163"/>
              <a:ext cx="2525355" cy="3346399"/>
            </a:xfrm>
            <a:prstGeom prst="rtTriangle">
              <a:avLst/>
            </a:prstGeom>
            <a:solidFill>
              <a:srgbClr val="AFAB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B035E2F-E12A-B144-892A-225C144ECE5C}"/>
                </a:ext>
              </a:extLst>
            </p:cNvPr>
            <p:cNvSpPr/>
            <p:nvPr/>
          </p:nvSpPr>
          <p:spPr>
            <a:xfrm>
              <a:off x="3748996" y="3509198"/>
              <a:ext cx="2185639" cy="20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D9CD2A73-ECCD-F343-8E9E-4B3FC063506C}"/>
              </a:ext>
            </a:extLst>
          </p:cNvPr>
          <p:cNvSpPr/>
          <p:nvPr/>
        </p:nvSpPr>
        <p:spPr>
          <a:xfrm>
            <a:off x="4374636" y="5409339"/>
            <a:ext cx="90325" cy="903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55F077-B2FF-C948-A835-14095EA776E0}"/>
              </a:ext>
            </a:extLst>
          </p:cNvPr>
          <p:cNvSpPr/>
          <p:nvPr/>
        </p:nvSpPr>
        <p:spPr>
          <a:xfrm>
            <a:off x="4370780" y="5178453"/>
            <a:ext cx="90325" cy="90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C7C7CA4-9F8E-524D-BAA9-67AEC3B52A36}"/>
              </a:ext>
            </a:extLst>
          </p:cNvPr>
          <p:cNvCxnSpPr>
            <a:cxnSpLocks/>
          </p:cNvCxnSpPr>
          <p:nvPr/>
        </p:nvCxnSpPr>
        <p:spPr>
          <a:xfrm>
            <a:off x="4464961" y="5502091"/>
            <a:ext cx="310255" cy="291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26C35D-C643-034C-8C15-E774DF613A6C}"/>
              </a:ext>
            </a:extLst>
          </p:cNvPr>
          <p:cNvCxnSpPr>
            <a:cxnSpLocks/>
          </p:cNvCxnSpPr>
          <p:nvPr/>
        </p:nvCxnSpPr>
        <p:spPr>
          <a:xfrm>
            <a:off x="4427816" y="5333921"/>
            <a:ext cx="19553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7A58AB6-2323-BC4A-8615-879E1D397117}"/>
              </a:ext>
            </a:extLst>
          </p:cNvPr>
          <p:cNvCxnSpPr>
            <a:cxnSpLocks/>
          </p:cNvCxnSpPr>
          <p:nvPr/>
        </p:nvCxnSpPr>
        <p:spPr>
          <a:xfrm flipV="1">
            <a:off x="4446647" y="4834377"/>
            <a:ext cx="366796" cy="2846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073BB9-4200-E344-B1A4-6353C21894C5}"/>
              </a:ext>
            </a:extLst>
          </p:cNvPr>
          <p:cNvCxnSpPr>
            <a:cxnSpLocks/>
          </p:cNvCxnSpPr>
          <p:nvPr/>
        </p:nvCxnSpPr>
        <p:spPr>
          <a:xfrm>
            <a:off x="4775214" y="5793821"/>
            <a:ext cx="160790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FDEC80D-1476-4C4A-AAF3-E408C055358D}"/>
              </a:ext>
            </a:extLst>
          </p:cNvPr>
          <p:cNvCxnSpPr>
            <a:cxnSpLocks/>
          </p:cNvCxnSpPr>
          <p:nvPr/>
        </p:nvCxnSpPr>
        <p:spPr>
          <a:xfrm>
            <a:off x="4817692" y="4835253"/>
            <a:ext cx="156542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AF973685-9E03-3846-8532-DA6E315EB490}"/>
              </a:ext>
            </a:extLst>
          </p:cNvPr>
          <p:cNvSpPr/>
          <p:nvPr/>
        </p:nvSpPr>
        <p:spPr>
          <a:xfrm>
            <a:off x="4374636" y="5288838"/>
            <a:ext cx="90325" cy="903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090ED4-8254-5247-95DA-0F8CD01EA0BD}"/>
              </a:ext>
            </a:extLst>
          </p:cNvPr>
          <p:cNvSpPr txBox="1"/>
          <p:nvPr/>
        </p:nvSpPr>
        <p:spPr>
          <a:xfrm>
            <a:off x="5338849" y="4685282"/>
            <a:ext cx="16848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(35%)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Definition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ABA921-6D39-3A43-955B-E705D2CB4FF7}"/>
              </a:ext>
            </a:extLst>
          </p:cNvPr>
          <p:cNvSpPr txBox="1"/>
          <p:nvPr/>
        </p:nvSpPr>
        <p:spPr>
          <a:xfrm>
            <a:off x="5349909" y="5133506"/>
            <a:ext cx="18283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(33%) Net-metering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145F349-230C-6B46-BB89-0E6026A745A0}"/>
              </a:ext>
            </a:extLst>
          </p:cNvPr>
          <p:cNvSpPr txBox="1"/>
          <p:nvPr/>
        </p:nvSpPr>
        <p:spPr>
          <a:xfrm>
            <a:off x="5366753" y="5613777"/>
            <a:ext cx="178587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(31%) </a:t>
            </a:r>
            <a:r>
              <a:rPr lang="en-AU" sz="1600" dirty="0">
                <a:solidFill>
                  <a:schemeClr val="accent2"/>
                </a:solidFill>
              </a:rPr>
              <a:t>Definition 1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86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we need storage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594462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69">
            <a:extLst>
              <a:ext uri="{FF2B5EF4-FFF2-40B4-BE49-F238E27FC236}">
                <a16:creationId xmlns:a16="http://schemas.microsoft.com/office/drawing/2014/main" id="{38E9140A-1042-C948-B4B7-4864B2F13EB0}"/>
              </a:ext>
            </a:extLst>
          </p:cNvPr>
          <p:cNvGrpSpPr/>
          <p:nvPr/>
        </p:nvGrpSpPr>
        <p:grpSpPr>
          <a:xfrm>
            <a:off x="2486027" y="2000250"/>
            <a:ext cx="7229475" cy="2476500"/>
            <a:chOff x="2486025" y="2000250"/>
            <a:chExt cx="7229475" cy="2476500"/>
          </a:xfrm>
          <a:solidFill>
            <a:srgbClr val="000000"/>
          </a:solidFill>
        </p:grpSpPr>
        <p:grpSp>
          <p:nvGrpSpPr>
            <p:cNvPr id="75" name="Graphic 69">
              <a:extLst>
                <a:ext uri="{FF2B5EF4-FFF2-40B4-BE49-F238E27FC236}">
                  <a16:creationId xmlns:a16="http://schemas.microsoft.com/office/drawing/2014/main" id="{4EF839E1-D81D-EC40-AE89-CD36DD9C0B5B}"/>
                </a:ext>
              </a:extLst>
            </p:cNvPr>
            <p:cNvGrpSpPr/>
            <p:nvPr/>
          </p:nvGrpSpPr>
          <p:grpSpPr>
            <a:xfrm>
              <a:off x="3389757" y="2000250"/>
              <a:ext cx="5422106" cy="2476500"/>
              <a:chOff x="3389757" y="2000250"/>
              <a:chExt cx="5422106" cy="24765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A098155-C5F2-8A4C-858C-471278445554}"/>
                  </a:ext>
                </a:extLst>
              </p:cNvPr>
              <p:cNvSpPr/>
              <p:nvPr/>
            </p:nvSpPr>
            <p:spPr>
              <a:xfrm>
                <a:off x="3389757" y="2000250"/>
                <a:ext cx="9525" cy="2476500"/>
              </a:xfrm>
              <a:custGeom>
                <a:avLst/>
                <a:gdLst>
                  <a:gd name="connsiteX0" fmla="*/ 166 w 9525"/>
                  <a:gd name="connsiteY0" fmla="*/ 0 h 2476500"/>
                  <a:gd name="connsiteX1" fmla="*/ 16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66" y="0"/>
                    </a:moveTo>
                    <a:lnTo>
                      <a:pt x="16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9DD0007-B236-A447-9D2D-6329CBC07F70}"/>
                  </a:ext>
                </a:extLst>
              </p:cNvPr>
              <p:cNvSpPr/>
              <p:nvPr/>
            </p:nvSpPr>
            <p:spPr>
              <a:xfrm>
                <a:off x="4293393" y="2000250"/>
                <a:ext cx="9525" cy="2476500"/>
              </a:xfrm>
              <a:custGeom>
                <a:avLst/>
                <a:gdLst>
                  <a:gd name="connsiteX0" fmla="*/ 261 w 9525"/>
                  <a:gd name="connsiteY0" fmla="*/ 0 h 2476500"/>
                  <a:gd name="connsiteX1" fmla="*/ 26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1" y="0"/>
                    </a:moveTo>
                    <a:lnTo>
                      <a:pt x="26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C7928F0-0FA3-314D-9535-DF693A40EAAB}"/>
                  </a:ext>
                </a:extLst>
              </p:cNvPr>
              <p:cNvSpPr/>
              <p:nvPr/>
            </p:nvSpPr>
            <p:spPr>
              <a:xfrm>
                <a:off x="5197125" y="2000250"/>
                <a:ext cx="9525" cy="2476500"/>
              </a:xfrm>
              <a:custGeom>
                <a:avLst/>
                <a:gdLst>
                  <a:gd name="connsiteX0" fmla="*/ 356 w 9525"/>
                  <a:gd name="connsiteY0" fmla="*/ 0 h 2476500"/>
                  <a:gd name="connsiteX1" fmla="*/ 35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56" y="0"/>
                    </a:moveTo>
                    <a:lnTo>
                      <a:pt x="35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7020E0C-58EE-F649-AE5F-4DB8DFBBB6D0}"/>
                  </a:ext>
                </a:extLst>
              </p:cNvPr>
              <p:cNvSpPr/>
              <p:nvPr/>
            </p:nvSpPr>
            <p:spPr>
              <a:xfrm>
                <a:off x="6100762" y="2000250"/>
                <a:ext cx="9525" cy="2476500"/>
              </a:xfrm>
              <a:custGeom>
                <a:avLst/>
                <a:gdLst>
                  <a:gd name="connsiteX0" fmla="*/ 451 w 9525"/>
                  <a:gd name="connsiteY0" fmla="*/ 0 h 2476500"/>
                  <a:gd name="connsiteX1" fmla="*/ 45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51" y="0"/>
                    </a:moveTo>
                    <a:lnTo>
                      <a:pt x="45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DD59904-0881-9345-A519-69931ACFEC9B}"/>
                  </a:ext>
                </a:extLst>
              </p:cNvPr>
              <p:cNvSpPr/>
              <p:nvPr/>
            </p:nvSpPr>
            <p:spPr>
              <a:xfrm>
                <a:off x="7004494" y="2000250"/>
                <a:ext cx="9525" cy="2476500"/>
              </a:xfrm>
              <a:custGeom>
                <a:avLst/>
                <a:gdLst>
                  <a:gd name="connsiteX0" fmla="*/ 545 w 9525"/>
                  <a:gd name="connsiteY0" fmla="*/ 0 h 2476500"/>
                  <a:gd name="connsiteX1" fmla="*/ 54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45" y="0"/>
                    </a:moveTo>
                    <a:lnTo>
                      <a:pt x="54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0EE914B-BED1-CA4C-89A4-229F1D347240}"/>
                  </a:ext>
                </a:extLst>
              </p:cNvPr>
              <p:cNvSpPr/>
              <p:nvPr/>
            </p:nvSpPr>
            <p:spPr>
              <a:xfrm>
                <a:off x="7908131" y="2000250"/>
                <a:ext cx="9525" cy="2476500"/>
              </a:xfrm>
              <a:custGeom>
                <a:avLst/>
                <a:gdLst>
                  <a:gd name="connsiteX0" fmla="*/ 640 w 9525"/>
                  <a:gd name="connsiteY0" fmla="*/ 0 h 2476500"/>
                  <a:gd name="connsiteX1" fmla="*/ 64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40" y="0"/>
                    </a:moveTo>
                    <a:lnTo>
                      <a:pt x="64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72A0F10-0EE5-2B46-A7E6-E3D1EB3070EE}"/>
                  </a:ext>
                </a:extLst>
              </p:cNvPr>
              <p:cNvSpPr/>
              <p:nvPr/>
            </p:nvSpPr>
            <p:spPr>
              <a:xfrm>
                <a:off x="8811863" y="2000250"/>
                <a:ext cx="9525" cy="2476500"/>
              </a:xfrm>
              <a:custGeom>
                <a:avLst/>
                <a:gdLst>
                  <a:gd name="connsiteX0" fmla="*/ 735 w 9525"/>
                  <a:gd name="connsiteY0" fmla="*/ 0 h 2476500"/>
                  <a:gd name="connsiteX1" fmla="*/ 73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35" y="0"/>
                    </a:moveTo>
                    <a:lnTo>
                      <a:pt x="73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3" name="Graphic 69">
              <a:extLst>
                <a:ext uri="{FF2B5EF4-FFF2-40B4-BE49-F238E27FC236}">
                  <a16:creationId xmlns:a16="http://schemas.microsoft.com/office/drawing/2014/main" id="{5A0EC0B5-DC22-F444-94F2-57491AB101F9}"/>
                </a:ext>
              </a:extLst>
            </p:cNvPr>
            <p:cNvGrpSpPr/>
            <p:nvPr/>
          </p:nvGrpSpPr>
          <p:grpSpPr>
            <a:xfrm>
              <a:off x="2486025" y="2338863"/>
              <a:ext cx="7229475" cy="1781555"/>
              <a:chOff x="2486025" y="2338863"/>
              <a:chExt cx="7229475" cy="1781555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FEE193-A665-C74D-8BD1-84816D601134}"/>
                  </a:ext>
                </a:extLst>
              </p:cNvPr>
              <p:cNvSpPr/>
              <p:nvPr/>
            </p:nvSpPr>
            <p:spPr>
              <a:xfrm>
                <a:off x="2486025" y="4120419"/>
                <a:ext cx="7229475" cy="9525"/>
              </a:xfrm>
              <a:custGeom>
                <a:avLst/>
                <a:gdLst>
                  <a:gd name="connsiteX0" fmla="*/ 0 w 7229475"/>
                  <a:gd name="connsiteY0" fmla="*/ 273 h 9525"/>
                  <a:gd name="connsiteX1" fmla="*/ 7229475 w 7229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73"/>
                    </a:moveTo>
                    <a:lnTo>
                      <a:pt x="7229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FB8F39FC-D2B5-5E42-8592-FAE5520EF84F}"/>
                  </a:ext>
                </a:extLst>
              </p:cNvPr>
              <p:cNvSpPr/>
              <p:nvPr/>
            </p:nvSpPr>
            <p:spPr>
              <a:xfrm>
                <a:off x="2486025" y="3764089"/>
                <a:ext cx="7229475" cy="9525"/>
              </a:xfrm>
              <a:custGeom>
                <a:avLst/>
                <a:gdLst>
                  <a:gd name="connsiteX0" fmla="*/ 0 w 7229475"/>
                  <a:gd name="connsiteY0" fmla="*/ 235 h 9525"/>
                  <a:gd name="connsiteX1" fmla="*/ 7229475 w 72294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35"/>
                    </a:moveTo>
                    <a:lnTo>
                      <a:pt x="72294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72D4F3A4-DA8E-F944-B769-DA1DAF1EEDFC}"/>
                  </a:ext>
                </a:extLst>
              </p:cNvPr>
              <p:cNvSpPr/>
              <p:nvPr/>
            </p:nvSpPr>
            <p:spPr>
              <a:xfrm>
                <a:off x="2486025" y="3407854"/>
                <a:ext cx="7229475" cy="9525"/>
              </a:xfrm>
              <a:custGeom>
                <a:avLst/>
                <a:gdLst>
                  <a:gd name="connsiteX0" fmla="*/ 0 w 7229475"/>
                  <a:gd name="connsiteY0" fmla="*/ 198 h 9525"/>
                  <a:gd name="connsiteX1" fmla="*/ 7229475 w 7229475"/>
                  <a:gd name="connsiteY1" fmla="*/ 19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98"/>
                    </a:moveTo>
                    <a:lnTo>
                      <a:pt x="7229475" y="19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5B60537-B688-9347-9B5C-E3F50A00D3CD}"/>
                  </a:ext>
                </a:extLst>
              </p:cNvPr>
              <p:cNvSpPr/>
              <p:nvPr/>
            </p:nvSpPr>
            <p:spPr>
              <a:xfrm>
                <a:off x="2486025" y="3051524"/>
                <a:ext cx="7229475" cy="9525"/>
              </a:xfrm>
              <a:custGeom>
                <a:avLst/>
                <a:gdLst>
                  <a:gd name="connsiteX0" fmla="*/ 0 w 7229475"/>
                  <a:gd name="connsiteY0" fmla="*/ 160 h 9525"/>
                  <a:gd name="connsiteX1" fmla="*/ 7229475 w 7229475"/>
                  <a:gd name="connsiteY1" fmla="*/ 1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60"/>
                    </a:moveTo>
                    <a:lnTo>
                      <a:pt x="7229475" y="1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4D573D4-2E83-FD4E-A964-76722B5A3419}"/>
                  </a:ext>
                </a:extLst>
              </p:cNvPr>
              <p:cNvSpPr/>
              <p:nvPr/>
            </p:nvSpPr>
            <p:spPr>
              <a:xfrm>
                <a:off x="2486025" y="2695194"/>
                <a:ext cx="7229475" cy="9525"/>
              </a:xfrm>
              <a:custGeom>
                <a:avLst/>
                <a:gdLst>
                  <a:gd name="connsiteX0" fmla="*/ 0 w 7229475"/>
                  <a:gd name="connsiteY0" fmla="*/ 123 h 9525"/>
                  <a:gd name="connsiteX1" fmla="*/ 7229475 w 72294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23"/>
                    </a:moveTo>
                    <a:lnTo>
                      <a:pt x="72294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88E4001-22EE-F743-83CE-BB2D0B5170B6}"/>
                  </a:ext>
                </a:extLst>
              </p:cNvPr>
              <p:cNvSpPr/>
              <p:nvPr/>
            </p:nvSpPr>
            <p:spPr>
              <a:xfrm>
                <a:off x="2486025" y="2338863"/>
                <a:ext cx="7229475" cy="9525"/>
              </a:xfrm>
              <a:custGeom>
                <a:avLst/>
                <a:gdLst>
                  <a:gd name="connsiteX0" fmla="*/ 0 w 7229475"/>
                  <a:gd name="connsiteY0" fmla="*/ 86 h 9525"/>
                  <a:gd name="connsiteX1" fmla="*/ 7229475 w 7229475"/>
                  <a:gd name="connsiteY1" fmla="*/ 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86"/>
                    </a:moveTo>
                    <a:lnTo>
                      <a:pt x="7229475" y="8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61182CCB-2A88-114A-A12F-1DFC101AABD1}"/>
              </a:ext>
            </a:extLst>
          </p:cNvPr>
          <p:cNvSpPr/>
          <p:nvPr/>
        </p:nvSpPr>
        <p:spPr>
          <a:xfrm>
            <a:off x="2486027" y="4476752"/>
            <a:ext cx="7229475" cy="9525"/>
          </a:xfrm>
          <a:custGeom>
            <a:avLst/>
            <a:gdLst>
              <a:gd name="connsiteX0" fmla="*/ 0 w 7229475"/>
              <a:gd name="connsiteY0" fmla="*/ 310 h 9525"/>
              <a:gd name="connsiteX1" fmla="*/ 7229475 w 72294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0" y="310"/>
                </a:moveTo>
                <a:lnTo>
                  <a:pt x="72294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93" name="Graphic 69">
            <a:extLst>
              <a:ext uri="{FF2B5EF4-FFF2-40B4-BE49-F238E27FC236}">
                <a16:creationId xmlns:a16="http://schemas.microsoft.com/office/drawing/2014/main" id="{8238FC8C-0645-6044-80CA-7DC85AE02F69}"/>
              </a:ext>
            </a:extLst>
          </p:cNvPr>
          <p:cNvGrpSpPr/>
          <p:nvPr/>
        </p:nvGrpSpPr>
        <p:grpSpPr>
          <a:xfrm>
            <a:off x="2486027" y="2124077"/>
            <a:ext cx="7229475" cy="2352675"/>
            <a:chOff x="2486025" y="2124075"/>
            <a:chExt cx="7229475" cy="2352675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B900A61-5C42-A541-9DF6-A8AD66993187}"/>
                </a:ext>
              </a:extLst>
            </p:cNvPr>
            <p:cNvSpPr/>
            <p:nvPr/>
          </p:nvSpPr>
          <p:spPr>
            <a:xfrm>
              <a:off x="2486025" y="2124075"/>
              <a:ext cx="7229475" cy="2168080"/>
            </a:xfrm>
            <a:custGeom>
              <a:avLst/>
              <a:gdLst>
                <a:gd name="connsiteX0" fmla="*/ 71 w 7229475"/>
                <a:gd name="connsiteY0" fmla="*/ 1886857 h 2168080"/>
                <a:gd name="connsiteX1" fmla="*/ 18931 w 7229475"/>
                <a:gd name="connsiteY1" fmla="*/ 1876189 h 2168080"/>
                <a:gd name="connsiteX2" fmla="*/ 37695 w 7229475"/>
                <a:gd name="connsiteY2" fmla="*/ 1851234 h 2168080"/>
                <a:gd name="connsiteX3" fmla="*/ 56554 w 7229475"/>
                <a:gd name="connsiteY3" fmla="*/ 1844947 h 2168080"/>
                <a:gd name="connsiteX4" fmla="*/ 75414 w 7229475"/>
                <a:gd name="connsiteY4" fmla="*/ 2061355 h 2168080"/>
                <a:gd name="connsiteX5" fmla="*/ 94178 w 7229475"/>
                <a:gd name="connsiteY5" fmla="*/ 1811800 h 2168080"/>
                <a:gd name="connsiteX6" fmla="*/ 113038 w 7229475"/>
                <a:gd name="connsiteY6" fmla="*/ 2092216 h 2168080"/>
                <a:gd name="connsiteX7" fmla="*/ 131897 w 7229475"/>
                <a:gd name="connsiteY7" fmla="*/ 2054307 h 2168080"/>
                <a:gd name="connsiteX8" fmla="*/ 150661 w 7229475"/>
                <a:gd name="connsiteY8" fmla="*/ 1934101 h 2168080"/>
                <a:gd name="connsiteX9" fmla="*/ 169521 w 7229475"/>
                <a:gd name="connsiteY9" fmla="*/ 1911432 h 2168080"/>
                <a:gd name="connsiteX10" fmla="*/ 188380 w 7229475"/>
                <a:gd name="connsiteY10" fmla="*/ 2017826 h 2168080"/>
                <a:gd name="connsiteX11" fmla="*/ 226004 w 7229475"/>
                <a:gd name="connsiteY11" fmla="*/ 2029732 h 2168080"/>
                <a:gd name="connsiteX12" fmla="*/ 244864 w 7229475"/>
                <a:gd name="connsiteY12" fmla="*/ 2034495 h 2168080"/>
                <a:gd name="connsiteX13" fmla="*/ 263628 w 7229475"/>
                <a:gd name="connsiteY13" fmla="*/ 2130507 h 2168080"/>
                <a:gd name="connsiteX14" fmla="*/ 282487 w 7229475"/>
                <a:gd name="connsiteY14" fmla="*/ 2122125 h 2168080"/>
                <a:gd name="connsiteX15" fmla="*/ 301347 w 7229475"/>
                <a:gd name="connsiteY15" fmla="*/ 1975059 h 2168080"/>
                <a:gd name="connsiteX16" fmla="*/ 320111 w 7229475"/>
                <a:gd name="connsiteY16" fmla="*/ 2034781 h 2168080"/>
                <a:gd name="connsiteX17" fmla="*/ 338971 w 7229475"/>
                <a:gd name="connsiteY17" fmla="*/ 2008206 h 2168080"/>
                <a:gd name="connsiteX18" fmla="*/ 357735 w 7229475"/>
                <a:gd name="connsiteY18" fmla="*/ 2039543 h 2168080"/>
                <a:gd name="connsiteX19" fmla="*/ 376594 w 7229475"/>
                <a:gd name="connsiteY19" fmla="*/ 2102122 h 2168080"/>
                <a:gd name="connsiteX20" fmla="*/ 395454 w 7229475"/>
                <a:gd name="connsiteY20" fmla="*/ 1999824 h 2168080"/>
                <a:gd name="connsiteX21" fmla="*/ 414218 w 7229475"/>
                <a:gd name="connsiteY21" fmla="*/ 1920195 h 2168080"/>
                <a:gd name="connsiteX22" fmla="*/ 433078 w 7229475"/>
                <a:gd name="connsiteY22" fmla="*/ 2033542 h 2168080"/>
                <a:gd name="connsiteX23" fmla="*/ 451937 w 7229475"/>
                <a:gd name="connsiteY23" fmla="*/ 1802847 h 2168080"/>
                <a:gd name="connsiteX24" fmla="*/ 470701 w 7229475"/>
                <a:gd name="connsiteY24" fmla="*/ 1897430 h 2168080"/>
                <a:gd name="connsiteX25" fmla="*/ 489561 w 7229475"/>
                <a:gd name="connsiteY25" fmla="*/ 1781797 h 2168080"/>
                <a:gd name="connsiteX26" fmla="*/ 508420 w 7229475"/>
                <a:gd name="connsiteY26" fmla="*/ 1918290 h 2168080"/>
                <a:gd name="connsiteX27" fmla="*/ 527185 w 7229475"/>
                <a:gd name="connsiteY27" fmla="*/ 1860854 h 2168080"/>
                <a:gd name="connsiteX28" fmla="*/ 546044 w 7229475"/>
                <a:gd name="connsiteY28" fmla="*/ 1657972 h 2168080"/>
                <a:gd name="connsiteX29" fmla="*/ 564904 w 7229475"/>
                <a:gd name="connsiteY29" fmla="*/ 1887524 h 2168080"/>
                <a:gd name="connsiteX30" fmla="*/ 583668 w 7229475"/>
                <a:gd name="connsiteY30" fmla="*/ 1826659 h 2168080"/>
                <a:gd name="connsiteX31" fmla="*/ 602527 w 7229475"/>
                <a:gd name="connsiteY31" fmla="*/ 1730076 h 2168080"/>
                <a:gd name="connsiteX32" fmla="*/ 621387 w 7229475"/>
                <a:gd name="connsiteY32" fmla="*/ 1858759 h 2168080"/>
                <a:gd name="connsiteX33" fmla="*/ 659011 w 7229475"/>
                <a:gd name="connsiteY33" fmla="*/ 1781511 h 2168080"/>
                <a:gd name="connsiteX34" fmla="*/ 677870 w 7229475"/>
                <a:gd name="connsiteY34" fmla="*/ 1899335 h 2168080"/>
                <a:gd name="connsiteX35" fmla="*/ 696634 w 7229475"/>
                <a:gd name="connsiteY35" fmla="*/ 1913908 h 2168080"/>
                <a:gd name="connsiteX36" fmla="*/ 715494 w 7229475"/>
                <a:gd name="connsiteY36" fmla="*/ 1960105 h 2168080"/>
                <a:gd name="connsiteX37" fmla="*/ 734353 w 7229475"/>
                <a:gd name="connsiteY37" fmla="*/ 1956961 h 2168080"/>
                <a:gd name="connsiteX38" fmla="*/ 753118 w 7229475"/>
                <a:gd name="connsiteY38" fmla="*/ 2035257 h 2168080"/>
                <a:gd name="connsiteX39" fmla="*/ 771977 w 7229475"/>
                <a:gd name="connsiteY39" fmla="*/ 2033066 h 2168080"/>
                <a:gd name="connsiteX40" fmla="*/ 790836 w 7229475"/>
                <a:gd name="connsiteY40" fmla="*/ 1993347 h 2168080"/>
                <a:gd name="connsiteX41" fmla="*/ 809601 w 7229475"/>
                <a:gd name="connsiteY41" fmla="*/ 2031066 h 2168080"/>
                <a:gd name="connsiteX42" fmla="*/ 828460 w 7229475"/>
                <a:gd name="connsiteY42" fmla="*/ 1808181 h 2168080"/>
                <a:gd name="connsiteX43" fmla="*/ 847320 w 7229475"/>
                <a:gd name="connsiteY43" fmla="*/ 2004301 h 2168080"/>
                <a:gd name="connsiteX44" fmla="*/ 866084 w 7229475"/>
                <a:gd name="connsiteY44" fmla="*/ 2003253 h 2168080"/>
                <a:gd name="connsiteX45" fmla="*/ 884944 w 7229475"/>
                <a:gd name="connsiteY45" fmla="*/ 1865998 h 2168080"/>
                <a:gd name="connsiteX46" fmla="*/ 903803 w 7229475"/>
                <a:gd name="connsiteY46" fmla="*/ 1573675 h 2168080"/>
                <a:gd name="connsiteX47" fmla="*/ 922567 w 7229475"/>
                <a:gd name="connsiteY47" fmla="*/ 1580438 h 2168080"/>
                <a:gd name="connsiteX48" fmla="*/ 941427 w 7229475"/>
                <a:gd name="connsiteY48" fmla="*/ 1937149 h 2168080"/>
                <a:gd name="connsiteX49" fmla="*/ 960191 w 7229475"/>
                <a:gd name="connsiteY49" fmla="*/ 1737601 h 2168080"/>
                <a:gd name="connsiteX50" fmla="*/ 979051 w 7229475"/>
                <a:gd name="connsiteY50" fmla="*/ 1795227 h 2168080"/>
                <a:gd name="connsiteX51" fmla="*/ 997910 w 7229475"/>
                <a:gd name="connsiteY51" fmla="*/ 1696453 h 2168080"/>
                <a:gd name="connsiteX52" fmla="*/ 1016674 w 7229475"/>
                <a:gd name="connsiteY52" fmla="*/ 1846376 h 2168080"/>
                <a:gd name="connsiteX53" fmla="*/ 1035534 w 7229475"/>
                <a:gd name="connsiteY53" fmla="*/ 1984393 h 2168080"/>
                <a:gd name="connsiteX54" fmla="*/ 1054393 w 7229475"/>
                <a:gd name="connsiteY54" fmla="*/ 1938864 h 2168080"/>
                <a:gd name="connsiteX55" fmla="*/ 1073158 w 7229475"/>
                <a:gd name="connsiteY55" fmla="*/ 1876475 h 2168080"/>
                <a:gd name="connsiteX56" fmla="*/ 1092017 w 7229475"/>
                <a:gd name="connsiteY56" fmla="*/ 1936483 h 2168080"/>
                <a:gd name="connsiteX57" fmla="*/ 1110877 w 7229475"/>
                <a:gd name="connsiteY57" fmla="*/ 1935530 h 2168080"/>
                <a:gd name="connsiteX58" fmla="*/ 1129641 w 7229475"/>
                <a:gd name="connsiteY58" fmla="*/ 1958200 h 2168080"/>
                <a:gd name="connsiteX59" fmla="*/ 1148500 w 7229475"/>
                <a:gd name="connsiteY59" fmla="*/ 2011063 h 2168080"/>
                <a:gd name="connsiteX60" fmla="*/ 1167360 w 7229475"/>
                <a:gd name="connsiteY60" fmla="*/ 2024208 h 2168080"/>
                <a:gd name="connsiteX61" fmla="*/ 1186124 w 7229475"/>
                <a:gd name="connsiteY61" fmla="*/ 2015921 h 2168080"/>
                <a:gd name="connsiteX62" fmla="*/ 1204984 w 7229475"/>
                <a:gd name="connsiteY62" fmla="*/ 2061260 h 2168080"/>
                <a:gd name="connsiteX63" fmla="*/ 1223843 w 7229475"/>
                <a:gd name="connsiteY63" fmla="*/ 1997538 h 2168080"/>
                <a:gd name="connsiteX64" fmla="*/ 1242607 w 7229475"/>
                <a:gd name="connsiteY64" fmla="*/ 1993442 h 2168080"/>
                <a:gd name="connsiteX65" fmla="*/ 1261467 w 7229475"/>
                <a:gd name="connsiteY65" fmla="*/ 2052211 h 2168080"/>
                <a:gd name="connsiteX66" fmla="*/ 1280326 w 7229475"/>
                <a:gd name="connsiteY66" fmla="*/ 2042210 h 2168080"/>
                <a:gd name="connsiteX67" fmla="*/ 1317950 w 7229475"/>
                <a:gd name="connsiteY67" fmla="*/ 2016683 h 2168080"/>
                <a:gd name="connsiteX68" fmla="*/ 1336810 w 7229475"/>
                <a:gd name="connsiteY68" fmla="*/ 2067451 h 2168080"/>
                <a:gd name="connsiteX69" fmla="*/ 1355574 w 7229475"/>
                <a:gd name="connsiteY69" fmla="*/ 1648161 h 2168080"/>
                <a:gd name="connsiteX70" fmla="*/ 1374433 w 7229475"/>
                <a:gd name="connsiteY70" fmla="*/ 1972773 h 2168080"/>
                <a:gd name="connsiteX71" fmla="*/ 1393293 w 7229475"/>
                <a:gd name="connsiteY71" fmla="*/ 1915337 h 2168080"/>
                <a:gd name="connsiteX72" fmla="*/ 1412057 w 7229475"/>
                <a:gd name="connsiteY72" fmla="*/ 1909527 h 2168080"/>
                <a:gd name="connsiteX73" fmla="*/ 1449776 w 7229475"/>
                <a:gd name="connsiteY73" fmla="*/ 1699120 h 2168080"/>
                <a:gd name="connsiteX74" fmla="*/ 1468540 w 7229475"/>
                <a:gd name="connsiteY74" fmla="*/ 1935435 h 2168080"/>
                <a:gd name="connsiteX75" fmla="*/ 1487400 w 7229475"/>
                <a:gd name="connsiteY75" fmla="*/ 1793989 h 2168080"/>
                <a:gd name="connsiteX76" fmla="*/ 1506259 w 7229475"/>
                <a:gd name="connsiteY76" fmla="*/ 1843233 h 2168080"/>
                <a:gd name="connsiteX77" fmla="*/ 1525024 w 7229475"/>
                <a:gd name="connsiteY77" fmla="*/ 1798275 h 2168080"/>
                <a:gd name="connsiteX78" fmla="*/ 1543883 w 7229475"/>
                <a:gd name="connsiteY78" fmla="*/ 1882857 h 2168080"/>
                <a:gd name="connsiteX79" fmla="*/ 1562647 w 7229475"/>
                <a:gd name="connsiteY79" fmla="*/ 1785702 h 2168080"/>
                <a:gd name="connsiteX80" fmla="*/ 1581507 w 7229475"/>
                <a:gd name="connsiteY80" fmla="*/ 1928386 h 2168080"/>
                <a:gd name="connsiteX81" fmla="*/ 1600366 w 7229475"/>
                <a:gd name="connsiteY81" fmla="*/ 1818277 h 2168080"/>
                <a:gd name="connsiteX82" fmla="*/ 1619131 w 7229475"/>
                <a:gd name="connsiteY82" fmla="*/ 1858473 h 2168080"/>
                <a:gd name="connsiteX83" fmla="*/ 1656850 w 7229475"/>
                <a:gd name="connsiteY83" fmla="*/ 1956104 h 2168080"/>
                <a:gd name="connsiteX84" fmla="*/ 1675614 w 7229475"/>
                <a:gd name="connsiteY84" fmla="*/ 1901907 h 2168080"/>
                <a:gd name="connsiteX85" fmla="*/ 1694473 w 7229475"/>
                <a:gd name="connsiteY85" fmla="*/ 1799323 h 2168080"/>
                <a:gd name="connsiteX86" fmla="*/ 1713333 w 7229475"/>
                <a:gd name="connsiteY86" fmla="*/ 1524812 h 2168080"/>
                <a:gd name="connsiteX87" fmla="*/ 1750957 w 7229475"/>
                <a:gd name="connsiteY87" fmla="*/ 1953056 h 2168080"/>
                <a:gd name="connsiteX88" fmla="*/ 1769816 w 7229475"/>
                <a:gd name="connsiteY88" fmla="*/ 1896573 h 2168080"/>
                <a:gd name="connsiteX89" fmla="*/ 1788580 w 7229475"/>
                <a:gd name="connsiteY89" fmla="*/ 1815991 h 2168080"/>
                <a:gd name="connsiteX90" fmla="*/ 1807440 w 7229475"/>
                <a:gd name="connsiteY90" fmla="*/ 2056498 h 2168080"/>
                <a:gd name="connsiteX91" fmla="*/ 1845064 w 7229475"/>
                <a:gd name="connsiteY91" fmla="*/ 1932101 h 2168080"/>
                <a:gd name="connsiteX92" fmla="*/ 1863923 w 7229475"/>
                <a:gd name="connsiteY92" fmla="*/ 1942388 h 2168080"/>
                <a:gd name="connsiteX93" fmla="*/ 1882783 w 7229475"/>
                <a:gd name="connsiteY93" fmla="*/ 2061927 h 2168080"/>
                <a:gd name="connsiteX94" fmla="*/ 1901547 w 7229475"/>
                <a:gd name="connsiteY94" fmla="*/ 1938483 h 2168080"/>
                <a:gd name="connsiteX95" fmla="*/ 1920406 w 7229475"/>
                <a:gd name="connsiteY95" fmla="*/ 1870570 h 2168080"/>
                <a:gd name="connsiteX96" fmla="*/ 1939266 w 7229475"/>
                <a:gd name="connsiteY96" fmla="*/ 2068975 h 2168080"/>
                <a:gd name="connsiteX97" fmla="*/ 1976889 w 7229475"/>
                <a:gd name="connsiteY97" fmla="*/ 1961057 h 2168080"/>
                <a:gd name="connsiteX98" fmla="*/ 1995749 w 7229475"/>
                <a:gd name="connsiteY98" fmla="*/ 2022303 h 2168080"/>
                <a:gd name="connsiteX99" fmla="*/ 2014513 w 7229475"/>
                <a:gd name="connsiteY99" fmla="*/ 2038972 h 2168080"/>
                <a:gd name="connsiteX100" fmla="*/ 2033373 w 7229475"/>
                <a:gd name="connsiteY100" fmla="*/ 1901145 h 2168080"/>
                <a:gd name="connsiteX101" fmla="*/ 2052232 w 7229475"/>
                <a:gd name="connsiteY101" fmla="*/ 2006301 h 2168080"/>
                <a:gd name="connsiteX102" fmla="*/ 2070997 w 7229475"/>
                <a:gd name="connsiteY102" fmla="*/ 1911813 h 2168080"/>
                <a:gd name="connsiteX103" fmla="*/ 2089856 w 7229475"/>
                <a:gd name="connsiteY103" fmla="*/ 1972392 h 2168080"/>
                <a:gd name="connsiteX104" fmla="*/ 2108716 w 7229475"/>
                <a:gd name="connsiteY104" fmla="*/ 1953628 h 2168080"/>
                <a:gd name="connsiteX105" fmla="*/ 2127480 w 7229475"/>
                <a:gd name="connsiteY105" fmla="*/ 1841518 h 2168080"/>
                <a:gd name="connsiteX106" fmla="*/ 2146339 w 7229475"/>
                <a:gd name="connsiteY106" fmla="*/ 2021350 h 2168080"/>
                <a:gd name="connsiteX107" fmla="*/ 2165104 w 7229475"/>
                <a:gd name="connsiteY107" fmla="*/ 2050783 h 2168080"/>
                <a:gd name="connsiteX108" fmla="*/ 2183963 w 7229475"/>
                <a:gd name="connsiteY108" fmla="*/ 1958866 h 2168080"/>
                <a:gd name="connsiteX109" fmla="*/ 2202823 w 7229475"/>
                <a:gd name="connsiteY109" fmla="*/ 2096026 h 2168080"/>
                <a:gd name="connsiteX110" fmla="*/ 2221587 w 7229475"/>
                <a:gd name="connsiteY110" fmla="*/ 2037829 h 2168080"/>
                <a:gd name="connsiteX111" fmla="*/ 2240446 w 7229475"/>
                <a:gd name="connsiteY111" fmla="*/ 2086406 h 2168080"/>
                <a:gd name="connsiteX112" fmla="*/ 2259306 w 7229475"/>
                <a:gd name="connsiteY112" fmla="*/ 1868284 h 2168080"/>
                <a:gd name="connsiteX113" fmla="*/ 2278070 w 7229475"/>
                <a:gd name="connsiteY113" fmla="*/ 1822849 h 2168080"/>
                <a:gd name="connsiteX114" fmla="*/ 2296930 w 7229475"/>
                <a:gd name="connsiteY114" fmla="*/ 1643017 h 2168080"/>
                <a:gd name="connsiteX115" fmla="*/ 2315789 w 7229475"/>
                <a:gd name="connsiteY115" fmla="*/ 1959438 h 2168080"/>
                <a:gd name="connsiteX116" fmla="*/ 2334553 w 7229475"/>
                <a:gd name="connsiteY116" fmla="*/ 1938007 h 2168080"/>
                <a:gd name="connsiteX117" fmla="*/ 2353413 w 7229475"/>
                <a:gd name="connsiteY117" fmla="*/ 1949437 h 2168080"/>
                <a:gd name="connsiteX118" fmla="*/ 2372272 w 7229475"/>
                <a:gd name="connsiteY118" fmla="*/ 1840375 h 2168080"/>
                <a:gd name="connsiteX119" fmla="*/ 2391037 w 7229475"/>
                <a:gd name="connsiteY119" fmla="*/ 1954675 h 2168080"/>
                <a:gd name="connsiteX120" fmla="*/ 2409896 w 7229475"/>
                <a:gd name="connsiteY120" fmla="*/ 1919814 h 2168080"/>
                <a:gd name="connsiteX121" fmla="*/ 2428756 w 7229475"/>
                <a:gd name="connsiteY121" fmla="*/ 1996014 h 2168080"/>
                <a:gd name="connsiteX122" fmla="*/ 2447520 w 7229475"/>
                <a:gd name="connsiteY122" fmla="*/ 2016112 h 2168080"/>
                <a:gd name="connsiteX123" fmla="*/ 2466379 w 7229475"/>
                <a:gd name="connsiteY123" fmla="*/ 1922671 h 2168080"/>
                <a:gd name="connsiteX124" fmla="*/ 2485239 w 7229475"/>
                <a:gd name="connsiteY124" fmla="*/ 2023446 h 2168080"/>
                <a:gd name="connsiteX125" fmla="*/ 2504003 w 7229475"/>
                <a:gd name="connsiteY125" fmla="*/ 1905336 h 2168080"/>
                <a:gd name="connsiteX126" fmla="*/ 2522862 w 7229475"/>
                <a:gd name="connsiteY126" fmla="*/ 1961724 h 2168080"/>
                <a:gd name="connsiteX127" fmla="*/ 2541722 w 7229475"/>
                <a:gd name="connsiteY127" fmla="*/ 1843804 h 2168080"/>
                <a:gd name="connsiteX128" fmla="*/ 2560486 w 7229475"/>
                <a:gd name="connsiteY128" fmla="*/ 1961533 h 2168080"/>
                <a:gd name="connsiteX129" fmla="*/ 2579346 w 7229475"/>
                <a:gd name="connsiteY129" fmla="*/ 1933816 h 2168080"/>
                <a:gd name="connsiteX130" fmla="*/ 2598205 w 7229475"/>
                <a:gd name="connsiteY130" fmla="*/ 1998871 h 2168080"/>
                <a:gd name="connsiteX131" fmla="*/ 2616970 w 7229475"/>
                <a:gd name="connsiteY131" fmla="*/ 2026208 h 2168080"/>
                <a:gd name="connsiteX132" fmla="*/ 2635829 w 7229475"/>
                <a:gd name="connsiteY132" fmla="*/ 1725789 h 2168080"/>
                <a:gd name="connsiteX133" fmla="*/ 2654689 w 7229475"/>
                <a:gd name="connsiteY133" fmla="*/ 1897621 h 2168080"/>
                <a:gd name="connsiteX134" fmla="*/ 2673453 w 7229475"/>
                <a:gd name="connsiteY134" fmla="*/ 1896192 h 2168080"/>
                <a:gd name="connsiteX135" fmla="*/ 2711172 w 7229475"/>
                <a:gd name="connsiteY135" fmla="*/ 1963343 h 2168080"/>
                <a:gd name="connsiteX136" fmla="*/ 2729936 w 7229475"/>
                <a:gd name="connsiteY136" fmla="*/ 1872379 h 2168080"/>
                <a:gd name="connsiteX137" fmla="*/ 2748795 w 7229475"/>
                <a:gd name="connsiteY137" fmla="*/ 1906288 h 2168080"/>
                <a:gd name="connsiteX138" fmla="*/ 2767560 w 7229475"/>
                <a:gd name="connsiteY138" fmla="*/ 1814563 h 2168080"/>
                <a:gd name="connsiteX139" fmla="*/ 2786419 w 7229475"/>
                <a:gd name="connsiteY139" fmla="*/ 1748650 h 2168080"/>
                <a:gd name="connsiteX140" fmla="*/ 2805279 w 7229475"/>
                <a:gd name="connsiteY140" fmla="*/ 1884190 h 2168080"/>
                <a:gd name="connsiteX141" fmla="*/ 2824043 w 7229475"/>
                <a:gd name="connsiteY141" fmla="*/ 1839613 h 2168080"/>
                <a:gd name="connsiteX142" fmla="*/ 2842903 w 7229475"/>
                <a:gd name="connsiteY142" fmla="*/ 1907527 h 2168080"/>
                <a:gd name="connsiteX143" fmla="*/ 2880526 w 7229475"/>
                <a:gd name="connsiteY143" fmla="*/ 1864283 h 2168080"/>
                <a:gd name="connsiteX144" fmla="*/ 2899386 w 7229475"/>
                <a:gd name="connsiteY144" fmla="*/ 1989918 h 2168080"/>
                <a:gd name="connsiteX145" fmla="*/ 2918245 w 7229475"/>
                <a:gd name="connsiteY145" fmla="*/ 1876285 h 2168080"/>
                <a:gd name="connsiteX146" fmla="*/ 2937010 w 7229475"/>
                <a:gd name="connsiteY146" fmla="*/ 1937149 h 2168080"/>
                <a:gd name="connsiteX147" fmla="*/ 2955869 w 7229475"/>
                <a:gd name="connsiteY147" fmla="*/ 2052307 h 2168080"/>
                <a:gd name="connsiteX148" fmla="*/ 2974729 w 7229475"/>
                <a:gd name="connsiteY148" fmla="*/ 1918957 h 2168080"/>
                <a:gd name="connsiteX149" fmla="*/ 2993493 w 7229475"/>
                <a:gd name="connsiteY149" fmla="*/ 2051735 h 2168080"/>
                <a:gd name="connsiteX150" fmla="*/ 3012352 w 7229475"/>
                <a:gd name="connsiteY150" fmla="*/ 2055640 h 2168080"/>
                <a:gd name="connsiteX151" fmla="*/ 3031212 w 7229475"/>
                <a:gd name="connsiteY151" fmla="*/ 2110981 h 2168080"/>
                <a:gd name="connsiteX152" fmla="*/ 3049976 w 7229475"/>
                <a:gd name="connsiteY152" fmla="*/ 2052783 h 2168080"/>
                <a:gd name="connsiteX153" fmla="*/ 3068836 w 7229475"/>
                <a:gd name="connsiteY153" fmla="*/ 2027351 h 2168080"/>
                <a:gd name="connsiteX154" fmla="*/ 3087695 w 7229475"/>
                <a:gd name="connsiteY154" fmla="*/ 2052688 h 2168080"/>
                <a:gd name="connsiteX155" fmla="*/ 3106459 w 7229475"/>
                <a:gd name="connsiteY155" fmla="*/ 1874380 h 2168080"/>
                <a:gd name="connsiteX156" fmla="*/ 3125319 w 7229475"/>
                <a:gd name="connsiteY156" fmla="*/ 2115648 h 2168080"/>
                <a:gd name="connsiteX157" fmla="*/ 3144178 w 7229475"/>
                <a:gd name="connsiteY157" fmla="*/ 2018683 h 2168080"/>
                <a:gd name="connsiteX158" fmla="*/ 3162943 w 7229475"/>
                <a:gd name="connsiteY158" fmla="*/ 1988203 h 2168080"/>
                <a:gd name="connsiteX159" fmla="*/ 3181802 w 7229475"/>
                <a:gd name="connsiteY159" fmla="*/ 1981441 h 2168080"/>
                <a:gd name="connsiteX160" fmla="*/ 3200662 w 7229475"/>
                <a:gd name="connsiteY160" fmla="*/ 1936578 h 2168080"/>
                <a:gd name="connsiteX161" fmla="*/ 3219426 w 7229475"/>
                <a:gd name="connsiteY161" fmla="*/ 2036876 h 2168080"/>
                <a:gd name="connsiteX162" fmla="*/ 3238285 w 7229475"/>
                <a:gd name="connsiteY162" fmla="*/ 1971439 h 2168080"/>
                <a:gd name="connsiteX163" fmla="*/ 3257145 w 7229475"/>
                <a:gd name="connsiteY163" fmla="*/ 1901431 h 2168080"/>
                <a:gd name="connsiteX164" fmla="*/ 3275909 w 7229475"/>
                <a:gd name="connsiteY164" fmla="*/ 1918861 h 2168080"/>
                <a:gd name="connsiteX165" fmla="*/ 3294769 w 7229475"/>
                <a:gd name="connsiteY165" fmla="*/ 2006777 h 2168080"/>
                <a:gd name="connsiteX166" fmla="*/ 3313628 w 7229475"/>
                <a:gd name="connsiteY166" fmla="*/ 1960009 h 2168080"/>
                <a:gd name="connsiteX167" fmla="*/ 3332392 w 7229475"/>
                <a:gd name="connsiteY167" fmla="*/ 2019064 h 2168080"/>
                <a:gd name="connsiteX168" fmla="*/ 3351252 w 7229475"/>
                <a:gd name="connsiteY168" fmla="*/ 2004777 h 2168080"/>
                <a:gd name="connsiteX169" fmla="*/ 3370016 w 7229475"/>
                <a:gd name="connsiteY169" fmla="*/ 1976488 h 2168080"/>
                <a:gd name="connsiteX170" fmla="*/ 3388876 w 7229475"/>
                <a:gd name="connsiteY170" fmla="*/ 1981345 h 2168080"/>
                <a:gd name="connsiteX171" fmla="*/ 3407735 w 7229475"/>
                <a:gd name="connsiteY171" fmla="*/ 1954485 h 2168080"/>
                <a:gd name="connsiteX172" fmla="*/ 3426499 w 7229475"/>
                <a:gd name="connsiteY172" fmla="*/ 1879999 h 2168080"/>
                <a:gd name="connsiteX173" fmla="*/ 3445359 w 7229475"/>
                <a:gd name="connsiteY173" fmla="*/ 1835422 h 2168080"/>
                <a:gd name="connsiteX174" fmla="*/ 3464218 w 7229475"/>
                <a:gd name="connsiteY174" fmla="*/ 1548815 h 2168080"/>
                <a:gd name="connsiteX175" fmla="*/ 3482983 w 7229475"/>
                <a:gd name="connsiteY175" fmla="*/ 1895239 h 2168080"/>
                <a:gd name="connsiteX176" fmla="*/ 3501842 w 7229475"/>
                <a:gd name="connsiteY176" fmla="*/ 1919909 h 2168080"/>
                <a:gd name="connsiteX177" fmla="*/ 3520702 w 7229475"/>
                <a:gd name="connsiteY177" fmla="*/ 1899430 h 2168080"/>
                <a:gd name="connsiteX178" fmla="*/ 3539466 w 7229475"/>
                <a:gd name="connsiteY178" fmla="*/ 1834184 h 2168080"/>
                <a:gd name="connsiteX179" fmla="*/ 3558325 w 7229475"/>
                <a:gd name="connsiteY179" fmla="*/ 1815420 h 2168080"/>
                <a:gd name="connsiteX180" fmla="*/ 3577185 w 7229475"/>
                <a:gd name="connsiteY180" fmla="*/ 1757032 h 2168080"/>
                <a:gd name="connsiteX181" fmla="*/ 3595949 w 7229475"/>
                <a:gd name="connsiteY181" fmla="*/ 1976583 h 2168080"/>
                <a:gd name="connsiteX182" fmla="*/ 3614809 w 7229475"/>
                <a:gd name="connsiteY182" fmla="*/ 2054593 h 2168080"/>
                <a:gd name="connsiteX183" fmla="*/ 3633668 w 7229475"/>
                <a:gd name="connsiteY183" fmla="*/ 2096407 h 2168080"/>
                <a:gd name="connsiteX184" fmla="*/ 3652432 w 7229475"/>
                <a:gd name="connsiteY184" fmla="*/ 2058212 h 2168080"/>
                <a:gd name="connsiteX185" fmla="*/ 3671292 w 7229475"/>
                <a:gd name="connsiteY185" fmla="*/ 2104123 h 2168080"/>
                <a:gd name="connsiteX186" fmla="*/ 3690151 w 7229475"/>
                <a:gd name="connsiteY186" fmla="*/ 2101075 h 2168080"/>
                <a:gd name="connsiteX187" fmla="*/ 3727775 w 7229475"/>
                <a:gd name="connsiteY187" fmla="*/ 2075262 h 2168080"/>
                <a:gd name="connsiteX188" fmla="*/ 3746635 w 7229475"/>
                <a:gd name="connsiteY188" fmla="*/ 2084692 h 2168080"/>
                <a:gd name="connsiteX189" fmla="*/ 3765399 w 7229475"/>
                <a:gd name="connsiteY189" fmla="*/ 2033542 h 2168080"/>
                <a:gd name="connsiteX190" fmla="*/ 3784258 w 7229475"/>
                <a:gd name="connsiteY190" fmla="*/ 2122696 h 2168080"/>
                <a:gd name="connsiteX191" fmla="*/ 3803118 w 7229475"/>
                <a:gd name="connsiteY191" fmla="*/ 2092693 h 2168080"/>
                <a:gd name="connsiteX192" fmla="*/ 3821882 w 7229475"/>
                <a:gd name="connsiteY192" fmla="*/ 2144032 h 2168080"/>
                <a:gd name="connsiteX193" fmla="*/ 3840742 w 7229475"/>
                <a:gd name="connsiteY193" fmla="*/ 2168131 h 2168080"/>
                <a:gd name="connsiteX194" fmla="*/ 3859601 w 7229475"/>
                <a:gd name="connsiteY194" fmla="*/ 2155177 h 2168080"/>
                <a:gd name="connsiteX195" fmla="*/ 3878366 w 7229475"/>
                <a:gd name="connsiteY195" fmla="*/ 2087835 h 2168080"/>
                <a:gd name="connsiteX196" fmla="*/ 3897225 w 7229475"/>
                <a:gd name="connsiteY196" fmla="*/ 1638064 h 2168080"/>
                <a:gd name="connsiteX197" fmla="*/ 3916084 w 7229475"/>
                <a:gd name="connsiteY197" fmla="*/ 2120220 h 2168080"/>
                <a:gd name="connsiteX198" fmla="*/ 3934849 w 7229475"/>
                <a:gd name="connsiteY198" fmla="*/ 2148319 h 2168080"/>
                <a:gd name="connsiteX199" fmla="*/ 3953708 w 7229475"/>
                <a:gd name="connsiteY199" fmla="*/ 2110409 h 2168080"/>
                <a:gd name="connsiteX200" fmla="*/ 3972472 w 7229475"/>
                <a:gd name="connsiteY200" fmla="*/ 1961248 h 2168080"/>
                <a:gd name="connsiteX201" fmla="*/ 3991332 w 7229475"/>
                <a:gd name="connsiteY201" fmla="*/ 1965820 h 2168080"/>
                <a:gd name="connsiteX202" fmla="*/ 4010191 w 7229475"/>
                <a:gd name="connsiteY202" fmla="*/ 2131936 h 2168080"/>
                <a:gd name="connsiteX203" fmla="*/ 4028956 w 7229475"/>
                <a:gd name="connsiteY203" fmla="*/ 2123935 h 2168080"/>
                <a:gd name="connsiteX204" fmla="*/ 4047815 w 7229475"/>
                <a:gd name="connsiteY204" fmla="*/ 2138127 h 2168080"/>
                <a:gd name="connsiteX205" fmla="*/ 4066675 w 7229475"/>
                <a:gd name="connsiteY205" fmla="*/ 2094598 h 2168080"/>
                <a:gd name="connsiteX206" fmla="*/ 4085439 w 7229475"/>
                <a:gd name="connsiteY206" fmla="*/ 2024875 h 2168080"/>
                <a:gd name="connsiteX207" fmla="*/ 4104299 w 7229475"/>
                <a:gd name="connsiteY207" fmla="*/ 2042305 h 2168080"/>
                <a:gd name="connsiteX208" fmla="*/ 4123158 w 7229475"/>
                <a:gd name="connsiteY208" fmla="*/ 1990204 h 2168080"/>
                <a:gd name="connsiteX209" fmla="*/ 4141922 w 7229475"/>
                <a:gd name="connsiteY209" fmla="*/ 1961533 h 2168080"/>
                <a:gd name="connsiteX210" fmla="*/ 4160782 w 7229475"/>
                <a:gd name="connsiteY210" fmla="*/ 1976488 h 2168080"/>
                <a:gd name="connsiteX211" fmla="*/ 4179641 w 7229475"/>
                <a:gd name="connsiteY211" fmla="*/ 2012111 h 2168080"/>
                <a:gd name="connsiteX212" fmla="*/ 4198405 w 7229475"/>
                <a:gd name="connsiteY212" fmla="*/ 1773700 h 2168080"/>
                <a:gd name="connsiteX213" fmla="*/ 4217265 w 7229475"/>
                <a:gd name="connsiteY213" fmla="*/ 1908003 h 2168080"/>
                <a:gd name="connsiteX214" fmla="*/ 4236125 w 7229475"/>
                <a:gd name="connsiteY214" fmla="*/ 1978583 h 2168080"/>
                <a:gd name="connsiteX215" fmla="*/ 4254889 w 7229475"/>
                <a:gd name="connsiteY215" fmla="*/ 1820754 h 2168080"/>
                <a:gd name="connsiteX216" fmla="*/ 4273748 w 7229475"/>
                <a:gd name="connsiteY216" fmla="*/ 2064499 h 2168080"/>
                <a:gd name="connsiteX217" fmla="*/ 4292608 w 7229475"/>
                <a:gd name="connsiteY217" fmla="*/ 1817515 h 2168080"/>
                <a:gd name="connsiteX218" fmla="*/ 4311372 w 7229475"/>
                <a:gd name="connsiteY218" fmla="*/ 2028304 h 2168080"/>
                <a:gd name="connsiteX219" fmla="*/ 4330231 w 7229475"/>
                <a:gd name="connsiteY219" fmla="*/ 1718455 h 2168080"/>
                <a:gd name="connsiteX220" fmla="*/ 4349091 w 7229475"/>
                <a:gd name="connsiteY220" fmla="*/ 1902859 h 2168080"/>
                <a:gd name="connsiteX221" fmla="*/ 4367855 w 7229475"/>
                <a:gd name="connsiteY221" fmla="*/ 1690357 h 2168080"/>
                <a:gd name="connsiteX222" fmla="*/ 4386715 w 7229475"/>
                <a:gd name="connsiteY222" fmla="*/ 1749221 h 2168080"/>
                <a:gd name="connsiteX223" fmla="*/ 4424338 w 7229475"/>
                <a:gd name="connsiteY223" fmla="*/ 1631397 h 2168080"/>
                <a:gd name="connsiteX224" fmla="*/ 4443198 w 7229475"/>
                <a:gd name="connsiteY224" fmla="*/ 50 h 2168080"/>
                <a:gd name="connsiteX225" fmla="*/ 4462058 w 7229475"/>
                <a:gd name="connsiteY225" fmla="*/ 1797799 h 2168080"/>
                <a:gd name="connsiteX226" fmla="*/ 4480822 w 7229475"/>
                <a:gd name="connsiteY226" fmla="*/ 1706644 h 2168080"/>
                <a:gd name="connsiteX227" fmla="*/ 4499681 w 7229475"/>
                <a:gd name="connsiteY227" fmla="*/ 1677498 h 2168080"/>
                <a:gd name="connsiteX228" fmla="*/ 4518541 w 7229475"/>
                <a:gd name="connsiteY228" fmla="*/ 1699215 h 2168080"/>
                <a:gd name="connsiteX229" fmla="*/ 4556164 w 7229475"/>
                <a:gd name="connsiteY229" fmla="*/ 1935530 h 2168080"/>
                <a:gd name="connsiteX230" fmla="*/ 4574929 w 7229475"/>
                <a:gd name="connsiteY230" fmla="*/ 1683880 h 2168080"/>
                <a:gd name="connsiteX231" fmla="*/ 4593788 w 7229475"/>
                <a:gd name="connsiteY231" fmla="*/ 1458042 h 2168080"/>
                <a:gd name="connsiteX232" fmla="*/ 4612648 w 7229475"/>
                <a:gd name="connsiteY232" fmla="*/ 1648732 h 2168080"/>
                <a:gd name="connsiteX233" fmla="*/ 4650271 w 7229475"/>
                <a:gd name="connsiteY233" fmla="*/ 1813420 h 2168080"/>
                <a:gd name="connsiteX234" fmla="*/ 4669131 w 7229475"/>
                <a:gd name="connsiteY234" fmla="*/ 1973630 h 2168080"/>
                <a:gd name="connsiteX235" fmla="*/ 4687895 w 7229475"/>
                <a:gd name="connsiteY235" fmla="*/ 1898192 h 2168080"/>
                <a:gd name="connsiteX236" fmla="*/ 4706755 w 7229475"/>
                <a:gd name="connsiteY236" fmla="*/ 1907622 h 2168080"/>
                <a:gd name="connsiteX237" fmla="*/ 4725614 w 7229475"/>
                <a:gd name="connsiteY237" fmla="*/ 2034018 h 2168080"/>
                <a:gd name="connsiteX238" fmla="*/ 4744378 w 7229475"/>
                <a:gd name="connsiteY238" fmla="*/ 2110790 h 2168080"/>
                <a:gd name="connsiteX239" fmla="*/ 4763238 w 7229475"/>
                <a:gd name="connsiteY239" fmla="*/ 2026399 h 2168080"/>
                <a:gd name="connsiteX240" fmla="*/ 4782097 w 7229475"/>
                <a:gd name="connsiteY240" fmla="*/ 2035352 h 2168080"/>
                <a:gd name="connsiteX241" fmla="*/ 4800862 w 7229475"/>
                <a:gd name="connsiteY241" fmla="*/ 2008206 h 2168080"/>
                <a:gd name="connsiteX242" fmla="*/ 4819721 w 7229475"/>
                <a:gd name="connsiteY242" fmla="*/ 1954961 h 2168080"/>
                <a:gd name="connsiteX243" fmla="*/ 4838581 w 7229475"/>
                <a:gd name="connsiteY243" fmla="*/ 2074976 h 2168080"/>
                <a:gd name="connsiteX244" fmla="*/ 4857345 w 7229475"/>
                <a:gd name="connsiteY244" fmla="*/ 2026780 h 2168080"/>
                <a:gd name="connsiteX245" fmla="*/ 4876204 w 7229475"/>
                <a:gd name="connsiteY245" fmla="*/ 2028208 h 2168080"/>
                <a:gd name="connsiteX246" fmla="*/ 4895064 w 7229475"/>
                <a:gd name="connsiteY246" fmla="*/ 2062879 h 2168080"/>
                <a:gd name="connsiteX247" fmla="*/ 4913828 w 7229475"/>
                <a:gd name="connsiteY247" fmla="*/ 2068118 h 2168080"/>
                <a:gd name="connsiteX248" fmla="*/ 4932688 w 7229475"/>
                <a:gd name="connsiteY248" fmla="*/ 2088406 h 2168080"/>
                <a:gd name="connsiteX249" fmla="*/ 4970311 w 7229475"/>
                <a:gd name="connsiteY249" fmla="*/ 1799227 h 2168080"/>
                <a:gd name="connsiteX250" fmla="*/ 4989171 w 7229475"/>
                <a:gd name="connsiteY250" fmla="*/ 1921147 h 2168080"/>
                <a:gd name="connsiteX251" fmla="*/ 5008031 w 7229475"/>
                <a:gd name="connsiteY251" fmla="*/ 1931911 h 2168080"/>
                <a:gd name="connsiteX252" fmla="*/ 5026795 w 7229475"/>
                <a:gd name="connsiteY252" fmla="*/ 1924100 h 2168080"/>
                <a:gd name="connsiteX253" fmla="*/ 5045654 w 7229475"/>
                <a:gd name="connsiteY253" fmla="*/ 1812086 h 2168080"/>
                <a:gd name="connsiteX254" fmla="*/ 5064514 w 7229475"/>
                <a:gd name="connsiteY254" fmla="*/ 1255540 h 2168080"/>
                <a:gd name="connsiteX255" fmla="*/ 5083278 w 7229475"/>
                <a:gd name="connsiteY255" fmla="*/ 1863045 h 2168080"/>
                <a:gd name="connsiteX256" fmla="*/ 5102138 w 7229475"/>
                <a:gd name="connsiteY256" fmla="*/ 1596059 h 2168080"/>
                <a:gd name="connsiteX257" fmla="*/ 5139761 w 7229475"/>
                <a:gd name="connsiteY257" fmla="*/ 1929815 h 2168080"/>
                <a:gd name="connsiteX258" fmla="*/ 5158621 w 7229475"/>
                <a:gd name="connsiteY258" fmla="*/ 1874475 h 2168080"/>
                <a:gd name="connsiteX259" fmla="*/ 5196245 w 7229475"/>
                <a:gd name="connsiteY259" fmla="*/ 1785035 h 2168080"/>
                <a:gd name="connsiteX260" fmla="*/ 5215104 w 7229475"/>
                <a:gd name="connsiteY260" fmla="*/ 1857806 h 2168080"/>
                <a:gd name="connsiteX261" fmla="*/ 5233868 w 7229475"/>
                <a:gd name="connsiteY261" fmla="*/ 1847233 h 2168080"/>
                <a:gd name="connsiteX262" fmla="*/ 5252728 w 7229475"/>
                <a:gd name="connsiteY262" fmla="*/ 1804371 h 2168080"/>
                <a:gd name="connsiteX263" fmla="*/ 5271587 w 7229475"/>
                <a:gd name="connsiteY263" fmla="*/ 1851520 h 2168080"/>
                <a:gd name="connsiteX264" fmla="*/ 5290351 w 7229475"/>
                <a:gd name="connsiteY264" fmla="*/ 1813610 h 2168080"/>
                <a:gd name="connsiteX265" fmla="*/ 5309211 w 7229475"/>
                <a:gd name="connsiteY265" fmla="*/ 1807514 h 2168080"/>
                <a:gd name="connsiteX266" fmla="*/ 5328070 w 7229475"/>
                <a:gd name="connsiteY266" fmla="*/ 1847519 h 2168080"/>
                <a:gd name="connsiteX267" fmla="*/ 5346835 w 7229475"/>
                <a:gd name="connsiteY267" fmla="*/ 1774367 h 2168080"/>
                <a:gd name="connsiteX268" fmla="*/ 5365694 w 7229475"/>
                <a:gd name="connsiteY268" fmla="*/ 1915813 h 2168080"/>
                <a:gd name="connsiteX269" fmla="*/ 5384554 w 7229475"/>
                <a:gd name="connsiteY269" fmla="*/ 1984393 h 2168080"/>
                <a:gd name="connsiteX270" fmla="*/ 5403318 w 7229475"/>
                <a:gd name="connsiteY270" fmla="*/ 1894192 h 2168080"/>
                <a:gd name="connsiteX271" fmla="*/ 5422177 w 7229475"/>
                <a:gd name="connsiteY271" fmla="*/ 2034685 h 2168080"/>
                <a:gd name="connsiteX272" fmla="*/ 5441037 w 7229475"/>
                <a:gd name="connsiteY272" fmla="*/ 2068594 h 2168080"/>
                <a:gd name="connsiteX273" fmla="*/ 5478661 w 7229475"/>
                <a:gd name="connsiteY273" fmla="*/ 1970773 h 2168080"/>
                <a:gd name="connsiteX274" fmla="*/ 5497520 w 7229475"/>
                <a:gd name="connsiteY274" fmla="*/ 2053640 h 2168080"/>
                <a:gd name="connsiteX275" fmla="*/ 5516285 w 7229475"/>
                <a:gd name="connsiteY275" fmla="*/ 2105075 h 2168080"/>
                <a:gd name="connsiteX276" fmla="*/ 5535144 w 7229475"/>
                <a:gd name="connsiteY276" fmla="*/ 2040781 h 2168080"/>
                <a:gd name="connsiteX277" fmla="*/ 5554004 w 7229475"/>
                <a:gd name="connsiteY277" fmla="*/ 2060879 h 2168080"/>
                <a:gd name="connsiteX278" fmla="*/ 5572768 w 7229475"/>
                <a:gd name="connsiteY278" fmla="*/ 1514239 h 2168080"/>
                <a:gd name="connsiteX279" fmla="*/ 5591627 w 7229475"/>
                <a:gd name="connsiteY279" fmla="*/ 1900573 h 2168080"/>
                <a:gd name="connsiteX280" fmla="*/ 5610487 w 7229475"/>
                <a:gd name="connsiteY280" fmla="*/ 1774939 h 2168080"/>
                <a:gd name="connsiteX281" fmla="*/ 5648110 w 7229475"/>
                <a:gd name="connsiteY281" fmla="*/ 1966486 h 2168080"/>
                <a:gd name="connsiteX282" fmla="*/ 5666970 w 7229475"/>
                <a:gd name="connsiteY282" fmla="*/ 1643970 h 2168080"/>
                <a:gd name="connsiteX283" fmla="*/ 5685734 w 7229475"/>
                <a:gd name="connsiteY283" fmla="*/ 1989346 h 2168080"/>
                <a:gd name="connsiteX284" fmla="*/ 5704594 w 7229475"/>
                <a:gd name="connsiteY284" fmla="*/ 2047258 h 2168080"/>
                <a:gd name="connsiteX285" fmla="*/ 5723453 w 7229475"/>
                <a:gd name="connsiteY285" fmla="*/ 1845900 h 2168080"/>
                <a:gd name="connsiteX286" fmla="*/ 5742217 w 7229475"/>
                <a:gd name="connsiteY286" fmla="*/ 1876570 h 2168080"/>
                <a:gd name="connsiteX287" fmla="*/ 5761077 w 7229475"/>
                <a:gd name="connsiteY287" fmla="*/ 1977059 h 2168080"/>
                <a:gd name="connsiteX288" fmla="*/ 5779841 w 7229475"/>
                <a:gd name="connsiteY288" fmla="*/ 1945436 h 2168080"/>
                <a:gd name="connsiteX289" fmla="*/ 5798701 w 7229475"/>
                <a:gd name="connsiteY289" fmla="*/ 1992585 h 2168080"/>
                <a:gd name="connsiteX290" fmla="*/ 5817560 w 7229475"/>
                <a:gd name="connsiteY290" fmla="*/ 1894192 h 2168080"/>
                <a:gd name="connsiteX291" fmla="*/ 5836324 w 7229475"/>
                <a:gd name="connsiteY291" fmla="*/ 2074309 h 2168080"/>
                <a:gd name="connsiteX292" fmla="*/ 5855184 w 7229475"/>
                <a:gd name="connsiteY292" fmla="*/ 2056974 h 2168080"/>
                <a:gd name="connsiteX293" fmla="*/ 5874044 w 7229475"/>
                <a:gd name="connsiteY293" fmla="*/ 1817230 h 2168080"/>
                <a:gd name="connsiteX294" fmla="*/ 5892807 w 7229475"/>
                <a:gd name="connsiteY294" fmla="*/ 1840852 h 2168080"/>
                <a:gd name="connsiteX295" fmla="*/ 5911667 w 7229475"/>
                <a:gd name="connsiteY295" fmla="*/ 1930672 h 2168080"/>
                <a:gd name="connsiteX296" fmla="*/ 5930527 w 7229475"/>
                <a:gd name="connsiteY296" fmla="*/ 1863045 h 2168080"/>
                <a:gd name="connsiteX297" fmla="*/ 5949291 w 7229475"/>
                <a:gd name="connsiteY297" fmla="*/ 1927815 h 2168080"/>
                <a:gd name="connsiteX298" fmla="*/ 5968151 w 7229475"/>
                <a:gd name="connsiteY298" fmla="*/ 1790941 h 2168080"/>
                <a:gd name="connsiteX299" fmla="*/ 5987010 w 7229475"/>
                <a:gd name="connsiteY299" fmla="*/ 1960009 h 2168080"/>
                <a:gd name="connsiteX300" fmla="*/ 6005774 w 7229475"/>
                <a:gd name="connsiteY300" fmla="*/ 1958200 h 2168080"/>
                <a:gd name="connsiteX301" fmla="*/ 6024634 w 7229475"/>
                <a:gd name="connsiteY301" fmla="*/ 1890382 h 2168080"/>
                <a:gd name="connsiteX302" fmla="*/ 6043493 w 7229475"/>
                <a:gd name="connsiteY302" fmla="*/ 2017159 h 2168080"/>
                <a:gd name="connsiteX303" fmla="*/ 6062258 w 7229475"/>
                <a:gd name="connsiteY303" fmla="*/ 1956390 h 2168080"/>
                <a:gd name="connsiteX304" fmla="*/ 6081117 w 7229475"/>
                <a:gd name="connsiteY304" fmla="*/ 1936102 h 2168080"/>
                <a:gd name="connsiteX305" fmla="*/ 6099976 w 7229475"/>
                <a:gd name="connsiteY305" fmla="*/ 1857520 h 2168080"/>
                <a:gd name="connsiteX306" fmla="*/ 6118741 w 7229475"/>
                <a:gd name="connsiteY306" fmla="*/ 1818563 h 2168080"/>
                <a:gd name="connsiteX307" fmla="*/ 6156460 w 7229475"/>
                <a:gd name="connsiteY307" fmla="*/ 1540338 h 2168080"/>
                <a:gd name="connsiteX308" fmla="*/ 6175224 w 7229475"/>
                <a:gd name="connsiteY308" fmla="*/ 1897716 h 2168080"/>
                <a:gd name="connsiteX309" fmla="*/ 6194083 w 7229475"/>
                <a:gd name="connsiteY309" fmla="*/ 1681308 h 2168080"/>
                <a:gd name="connsiteX310" fmla="*/ 6212943 w 7229475"/>
                <a:gd name="connsiteY310" fmla="*/ 1858092 h 2168080"/>
                <a:gd name="connsiteX311" fmla="*/ 6231707 w 7229475"/>
                <a:gd name="connsiteY311" fmla="*/ 1765223 h 2168080"/>
                <a:gd name="connsiteX312" fmla="*/ 6250566 w 7229475"/>
                <a:gd name="connsiteY312" fmla="*/ 1891048 h 2168080"/>
                <a:gd name="connsiteX313" fmla="*/ 6269426 w 7229475"/>
                <a:gd name="connsiteY313" fmla="*/ 1838756 h 2168080"/>
                <a:gd name="connsiteX314" fmla="*/ 6288190 w 7229475"/>
                <a:gd name="connsiteY314" fmla="*/ 1677212 h 2168080"/>
                <a:gd name="connsiteX315" fmla="*/ 6325910 w 7229475"/>
                <a:gd name="connsiteY315" fmla="*/ 1465948 h 2168080"/>
                <a:gd name="connsiteX316" fmla="*/ 6344674 w 7229475"/>
                <a:gd name="connsiteY316" fmla="*/ 1671592 h 2168080"/>
                <a:gd name="connsiteX317" fmla="*/ 6363533 w 7229475"/>
                <a:gd name="connsiteY317" fmla="*/ 1714360 h 2168080"/>
                <a:gd name="connsiteX318" fmla="*/ 6382297 w 7229475"/>
                <a:gd name="connsiteY318" fmla="*/ 1802561 h 2168080"/>
                <a:gd name="connsiteX319" fmla="*/ 6420017 w 7229475"/>
                <a:gd name="connsiteY319" fmla="*/ 1756460 h 2168080"/>
                <a:gd name="connsiteX320" fmla="*/ 6438781 w 7229475"/>
                <a:gd name="connsiteY320" fmla="*/ 1912194 h 2168080"/>
                <a:gd name="connsiteX321" fmla="*/ 6457640 w 7229475"/>
                <a:gd name="connsiteY321" fmla="*/ 1827231 h 2168080"/>
                <a:gd name="connsiteX322" fmla="*/ 6476500 w 7229475"/>
                <a:gd name="connsiteY322" fmla="*/ 1943436 h 2168080"/>
                <a:gd name="connsiteX323" fmla="*/ 6495264 w 7229475"/>
                <a:gd name="connsiteY323" fmla="*/ 1996776 h 2168080"/>
                <a:gd name="connsiteX324" fmla="*/ 6514124 w 7229475"/>
                <a:gd name="connsiteY324" fmla="*/ 1986203 h 2168080"/>
                <a:gd name="connsiteX325" fmla="*/ 6532983 w 7229475"/>
                <a:gd name="connsiteY325" fmla="*/ 1909051 h 2168080"/>
                <a:gd name="connsiteX326" fmla="*/ 6551748 w 7229475"/>
                <a:gd name="connsiteY326" fmla="*/ 2046877 h 2168080"/>
                <a:gd name="connsiteX327" fmla="*/ 6570607 w 7229475"/>
                <a:gd name="connsiteY327" fmla="*/ 2079453 h 2168080"/>
                <a:gd name="connsiteX328" fmla="*/ 6589466 w 7229475"/>
                <a:gd name="connsiteY328" fmla="*/ 2020969 h 2168080"/>
                <a:gd name="connsiteX329" fmla="*/ 6608231 w 7229475"/>
                <a:gd name="connsiteY329" fmla="*/ 1996776 h 2168080"/>
                <a:gd name="connsiteX330" fmla="*/ 6627090 w 7229475"/>
                <a:gd name="connsiteY330" fmla="*/ 2029732 h 2168080"/>
                <a:gd name="connsiteX331" fmla="*/ 6645949 w 7229475"/>
                <a:gd name="connsiteY331" fmla="*/ 1969439 h 2168080"/>
                <a:gd name="connsiteX332" fmla="*/ 6664714 w 7229475"/>
                <a:gd name="connsiteY332" fmla="*/ 2001348 h 2168080"/>
                <a:gd name="connsiteX333" fmla="*/ 6683573 w 7229475"/>
                <a:gd name="connsiteY333" fmla="*/ 2010873 h 2168080"/>
                <a:gd name="connsiteX334" fmla="*/ 6702432 w 7229475"/>
                <a:gd name="connsiteY334" fmla="*/ 1096949 h 2168080"/>
                <a:gd name="connsiteX335" fmla="*/ 6721197 w 7229475"/>
                <a:gd name="connsiteY335" fmla="*/ 2065546 h 2168080"/>
                <a:gd name="connsiteX336" fmla="*/ 6740056 w 7229475"/>
                <a:gd name="connsiteY336" fmla="*/ 1958676 h 2168080"/>
                <a:gd name="connsiteX337" fmla="*/ 6758916 w 7229475"/>
                <a:gd name="connsiteY337" fmla="*/ 1978869 h 2168080"/>
                <a:gd name="connsiteX338" fmla="*/ 6777680 w 7229475"/>
                <a:gd name="connsiteY338" fmla="*/ 1950580 h 2168080"/>
                <a:gd name="connsiteX339" fmla="*/ 6796540 w 7229475"/>
                <a:gd name="connsiteY339" fmla="*/ 1982012 h 2168080"/>
                <a:gd name="connsiteX340" fmla="*/ 6815399 w 7229475"/>
                <a:gd name="connsiteY340" fmla="*/ 1909908 h 2168080"/>
                <a:gd name="connsiteX341" fmla="*/ 6834163 w 7229475"/>
                <a:gd name="connsiteY341" fmla="*/ 1966201 h 2168080"/>
                <a:gd name="connsiteX342" fmla="*/ 6853023 w 7229475"/>
                <a:gd name="connsiteY342" fmla="*/ 1927815 h 2168080"/>
                <a:gd name="connsiteX343" fmla="*/ 6871883 w 7229475"/>
                <a:gd name="connsiteY343" fmla="*/ 1889334 h 2168080"/>
                <a:gd name="connsiteX344" fmla="*/ 6890647 w 7229475"/>
                <a:gd name="connsiteY344" fmla="*/ 2022874 h 2168080"/>
                <a:gd name="connsiteX345" fmla="*/ 6909506 w 7229475"/>
                <a:gd name="connsiteY345" fmla="*/ 1868950 h 2168080"/>
                <a:gd name="connsiteX346" fmla="*/ 6928366 w 7229475"/>
                <a:gd name="connsiteY346" fmla="*/ 1895811 h 2168080"/>
                <a:gd name="connsiteX347" fmla="*/ 6947130 w 7229475"/>
                <a:gd name="connsiteY347" fmla="*/ 1997443 h 2168080"/>
                <a:gd name="connsiteX348" fmla="*/ 6965990 w 7229475"/>
                <a:gd name="connsiteY348" fmla="*/ 1800370 h 2168080"/>
                <a:gd name="connsiteX349" fmla="*/ 6984754 w 7229475"/>
                <a:gd name="connsiteY349" fmla="*/ 1769128 h 2168080"/>
                <a:gd name="connsiteX350" fmla="*/ 7003614 w 7229475"/>
                <a:gd name="connsiteY350" fmla="*/ 1866474 h 2168080"/>
                <a:gd name="connsiteX351" fmla="*/ 7022473 w 7229475"/>
                <a:gd name="connsiteY351" fmla="*/ 1809610 h 2168080"/>
                <a:gd name="connsiteX352" fmla="*/ 7041237 w 7229475"/>
                <a:gd name="connsiteY352" fmla="*/ 1915528 h 2168080"/>
                <a:gd name="connsiteX353" fmla="*/ 7060097 w 7229475"/>
                <a:gd name="connsiteY353" fmla="*/ 1929243 h 2168080"/>
                <a:gd name="connsiteX354" fmla="*/ 7078956 w 7229475"/>
                <a:gd name="connsiteY354" fmla="*/ 1869427 h 2168080"/>
                <a:gd name="connsiteX355" fmla="*/ 7097720 w 7229475"/>
                <a:gd name="connsiteY355" fmla="*/ 1974487 h 2168080"/>
                <a:gd name="connsiteX356" fmla="*/ 7116580 w 7229475"/>
                <a:gd name="connsiteY356" fmla="*/ 1803704 h 2168080"/>
                <a:gd name="connsiteX357" fmla="*/ 7135439 w 7229475"/>
                <a:gd name="connsiteY357" fmla="*/ 1731409 h 2168080"/>
                <a:gd name="connsiteX358" fmla="*/ 7154204 w 7229475"/>
                <a:gd name="connsiteY358" fmla="*/ 1767223 h 2168080"/>
                <a:gd name="connsiteX359" fmla="*/ 7173063 w 7229475"/>
                <a:gd name="connsiteY359" fmla="*/ 1894287 h 2168080"/>
                <a:gd name="connsiteX360" fmla="*/ 7191922 w 7229475"/>
                <a:gd name="connsiteY360" fmla="*/ 1897525 h 2168080"/>
                <a:gd name="connsiteX361" fmla="*/ 7210687 w 7229475"/>
                <a:gd name="connsiteY361" fmla="*/ 1995538 h 2168080"/>
                <a:gd name="connsiteX362" fmla="*/ 7229546 w 7229475"/>
                <a:gd name="connsiteY362" fmla="*/ 1893049 h 216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</a:cxnLst>
              <a:rect l="l" t="t" r="r" b="b"/>
              <a:pathLst>
                <a:path w="7229475" h="2168080">
                  <a:moveTo>
                    <a:pt x="71" y="1886857"/>
                  </a:moveTo>
                  <a:lnTo>
                    <a:pt x="18931" y="1876189"/>
                  </a:lnTo>
                  <a:lnTo>
                    <a:pt x="37695" y="1851234"/>
                  </a:lnTo>
                  <a:lnTo>
                    <a:pt x="56554" y="1844947"/>
                  </a:lnTo>
                  <a:lnTo>
                    <a:pt x="75414" y="2061355"/>
                  </a:lnTo>
                  <a:lnTo>
                    <a:pt x="94178" y="1811800"/>
                  </a:lnTo>
                  <a:lnTo>
                    <a:pt x="113038" y="2092216"/>
                  </a:lnTo>
                  <a:lnTo>
                    <a:pt x="131897" y="2054307"/>
                  </a:lnTo>
                  <a:lnTo>
                    <a:pt x="150661" y="1934101"/>
                  </a:lnTo>
                  <a:lnTo>
                    <a:pt x="169521" y="1911432"/>
                  </a:lnTo>
                  <a:lnTo>
                    <a:pt x="188380" y="2017826"/>
                  </a:lnTo>
                  <a:lnTo>
                    <a:pt x="226004" y="2029732"/>
                  </a:lnTo>
                  <a:lnTo>
                    <a:pt x="244864" y="2034495"/>
                  </a:lnTo>
                  <a:lnTo>
                    <a:pt x="263628" y="2130507"/>
                  </a:lnTo>
                  <a:lnTo>
                    <a:pt x="282487" y="2122125"/>
                  </a:lnTo>
                  <a:lnTo>
                    <a:pt x="301347" y="1975059"/>
                  </a:lnTo>
                  <a:lnTo>
                    <a:pt x="320111" y="2034781"/>
                  </a:lnTo>
                  <a:lnTo>
                    <a:pt x="338971" y="2008206"/>
                  </a:lnTo>
                  <a:lnTo>
                    <a:pt x="357735" y="2039543"/>
                  </a:lnTo>
                  <a:lnTo>
                    <a:pt x="376594" y="2102122"/>
                  </a:lnTo>
                  <a:lnTo>
                    <a:pt x="395454" y="1999824"/>
                  </a:lnTo>
                  <a:lnTo>
                    <a:pt x="414218" y="1920195"/>
                  </a:lnTo>
                  <a:lnTo>
                    <a:pt x="433078" y="2033542"/>
                  </a:lnTo>
                  <a:lnTo>
                    <a:pt x="451937" y="1802847"/>
                  </a:lnTo>
                  <a:lnTo>
                    <a:pt x="470701" y="1897430"/>
                  </a:lnTo>
                  <a:lnTo>
                    <a:pt x="489561" y="1781797"/>
                  </a:lnTo>
                  <a:lnTo>
                    <a:pt x="508420" y="1918290"/>
                  </a:lnTo>
                  <a:lnTo>
                    <a:pt x="527185" y="1860854"/>
                  </a:lnTo>
                  <a:lnTo>
                    <a:pt x="546044" y="1657972"/>
                  </a:lnTo>
                  <a:lnTo>
                    <a:pt x="564904" y="1887524"/>
                  </a:lnTo>
                  <a:lnTo>
                    <a:pt x="583668" y="1826659"/>
                  </a:lnTo>
                  <a:lnTo>
                    <a:pt x="602527" y="1730076"/>
                  </a:lnTo>
                  <a:lnTo>
                    <a:pt x="621387" y="1858759"/>
                  </a:lnTo>
                  <a:lnTo>
                    <a:pt x="659011" y="1781511"/>
                  </a:lnTo>
                  <a:lnTo>
                    <a:pt x="677870" y="1899335"/>
                  </a:lnTo>
                  <a:lnTo>
                    <a:pt x="696634" y="1913908"/>
                  </a:lnTo>
                  <a:lnTo>
                    <a:pt x="715494" y="1960105"/>
                  </a:lnTo>
                  <a:lnTo>
                    <a:pt x="734353" y="1956961"/>
                  </a:lnTo>
                  <a:lnTo>
                    <a:pt x="753118" y="2035257"/>
                  </a:lnTo>
                  <a:lnTo>
                    <a:pt x="771977" y="2033066"/>
                  </a:lnTo>
                  <a:lnTo>
                    <a:pt x="790836" y="1993347"/>
                  </a:lnTo>
                  <a:lnTo>
                    <a:pt x="809601" y="2031066"/>
                  </a:lnTo>
                  <a:lnTo>
                    <a:pt x="828460" y="1808181"/>
                  </a:lnTo>
                  <a:lnTo>
                    <a:pt x="847320" y="2004301"/>
                  </a:lnTo>
                  <a:lnTo>
                    <a:pt x="866084" y="2003253"/>
                  </a:lnTo>
                  <a:lnTo>
                    <a:pt x="884944" y="1865998"/>
                  </a:lnTo>
                  <a:lnTo>
                    <a:pt x="903803" y="1573675"/>
                  </a:lnTo>
                  <a:lnTo>
                    <a:pt x="922567" y="1580438"/>
                  </a:lnTo>
                  <a:lnTo>
                    <a:pt x="941427" y="1937149"/>
                  </a:lnTo>
                  <a:lnTo>
                    <a:pt x="960191" y="1737601"/>
                  </a:lnTo>
                  <a:lnTo>
                    <a:pt x="979051" y="1795227"/>
                  </a:lnTo>
                  <a:lnTo>
                    <a:pt x="997910" y="1696453"/>
                  </a:lnTo>
                  <a:lnTo>
                    <a:pt x="1016674" y="1846376"/>
                  </a:lnTo>
                  <a:lnTo>
                    <a:pt x="1035534" y="1984393"/>
                  </a:lnTo>
                  <a:lnTo>
                    <a:pt x="1054393" y="1938864"/>
                  </a:lnTo>
                  <a:lnTo>
                    <a:pt x="1073158" y="1876475"/>
                  </a:lnTo>
                  <a:lnTo>
                    <a:pt x="1092017" y="1936483"/>
                  </a:lnTo>
                  <a:lnTo>
                    <a:pt x="1110877" y="1935530"/>
                  </a:lnTo>
                  <a:lnTo>
                    <a:pt x="1129641" y="1958200"/>
                  </a:lnTo>
                  <a:lnTo>
                    <a:pt x="1148500" y="2011063"/>
                  </a:lnTo>
                  <a:lnTo>
                    <a:pt x="1167360" y="2024208"/>
                  </a:lnTo>
                  <a:lnTo>
                    <a:pt x="1186124" y="2015921"/>
                  </a:lnTo>
                  <a:lnTo>
                    <a:pt x="1204984" y="2061260"/>
                  </a:lnTo>
                  <a:lnTo>
                    <a:pt x="1223843" y="1997538"/>
                  </a:lnTo>
                  <a:lnTo>
                    <a:pt x="1242607" y="1993442"/>
                  </a:lnTo>
                  <a:lnTo>
                    <a:pt x="1261467" y="2052211"/>
                  </a:lnTo>
                  <a:lnTo>
                    <a:pt x="1280326" y="2042210"/>
                  </a:lnTo>
                  <a:lnTo>
                    <a:pt x="1317950" y="2016683"/>
                  </a:lnTo>
                  <a:lnTo>
                    <a:pt x="1336810" y="2067451"/>
                  </a:lnTo>
                  <a:lnTo>
                    <a:pt x="1355574" y="1648161"/>
                  </a:lnTo>
                  <a:lnTo>
                    <a:pt x="1374433" y="1972773"/>
                  </a:lnTo>
                  <a:lnTo>
                    <a:pt x="1393293" y="1915337"/>
                  </a:lnTo>
                  <a:lnTo>
                    <a:pt x="1412057" y="1909527"/>
                  </a:lnTo>
                  <a:lnTo>
                    <a:pt x="1449776" y="1699120"/>
                  </a:lnTo>
                  <a:lnTo>
                    <a:pt x="1468540" y="1935435"/>
                  </a:lnTo>
                  <a:lnTo>
                    <a:pt x="1487400" y="1793989"/>
                  </a:lnTo>
                  <a:lnTo>
                    <a:pt x="1506259" y="1843233"/>
                  </a:lnTo>
                  <a:lnTo>
                    <a:pt x="1525024" y="1798275"/>
                  </a:lnTo>
                  <a:lnTo>
                    <a:pt x="1543883" y="1882857"/>
                  </a:lnTo>
                  <a:lnTo>
                    <a:pt x="1562647" y="1785702"/>
                  </a:lnTo>
                  <a:lnTo>
                    <a:pt x="1581507" y="1928386"/>
                  </a:lnTo>
                  <a:lnTo>
                    <a:pt x="1600366" y="1818277"/>
                  </a:lnTo>
                  <a:lnTo>
                    <a:pt x="1619131" y="1858473"/>
                  </a:lnTo>
                  <a:lnTo>
                    <a:pt x="1656850" y="1956104"/>
                  </a:lnTo>
                  <a:lnTo>
                    <a:pt x="1675614" y="1901907"/>
                  </a:lnTo>
                  <a:lnTo>
                    <a:pt x="1694473" y="1799323"/>
                  </a:lnTo>
                  <a:lnTo>
                    <a:pt x="1713333" y="1524812"/>
                  </a:lnTo>
                  <a:lnTo>
                    <a:pt x="1750957" y="1953056"/>
                  </a:lnTo>
                  <a:lnTo>
                    <a:pt x="1769816" y="1896573"/>
                  </a:lnTo>
                  <a:lnTo>
                    <a:pt x="1788580" y="1815991"/>
                  </a:lnTo>
                  <a:lnTo>
                    <a:pt x="1807440" y="2056498"/>
                  </a:lnTo>
                  <a:lnTo>
                    <a:pt x="1845064" y="1932101"/>
                  </a:lnTo>
                  <a:lnTo>
                    <a:pt x="1863923" y="1942388"/>
                  </a:lnTo>
                  <a:lnTo>
                    <a:pt x="1882783" y="2061927"/>
                  </a:lnTo>
                  <a:lnTo>
                    <a:pt x="1901547" y="1938483"/>
                  </a:lnTo>
                  <a:lnTo>
                    <a:pt x="1920406" y="1870570"/>
                  </a:lnTo>
                  <a:lnTo>
                    <a:pt x="1939266" y="2068975"/>
                  </a:lnTo>
                  <a:lnTo>
                    <a:pt x="1976889" y="1961057"/>
                  </a:lnTo>
                  <a:lnTo>
                    <a:pt x="1995749" y="2022303"/>
                  </a:lnTo>
                  <a:lnTo>
                    <a:pt x="2014513" y="2038972"/>
                  </a:lnTo>
                  <a:lnTo>
                    <a:pt x="2033373" y="1901145"/>
                  </a:lnTo>
                  <a:lnTo>
                    <a:pt x="2052232" y="2006301"/>
                  </a:lnTo>
                  <a:lnTo>
                    <a:pt x="2070997" y="1911813"/>
                  </a:lnTo>
                  <a:lnTo>
                    <a:pt x="2089856" y="1972392"/>
                  </a:lnTo>
                  <a:lnTo>
                    <a:pt x="2108716" y="1953628"/>
                  </a:lnTo>
                  <a:lnTo>
                    <a:pt x="2127480" y="1841518"/>
                  </a:lnTo>
                  <a:lnTo>
                    <a:pt x="2146339" y="2021350"/>
                  </a:lnTo>
                  <a:lnTo>
                    <a:pt x="2165104" y="2050783"/>
                  </a:lnTo>
                  <a:lnTo>
                    <a:pt x="2183963" y="1958866"/>
                  </a:lnTo>
                  <a:lnTo>
                    <a:pt x="2202823" y="2096026"/>
                  </a:lnTo>
                  <a:lnTo>
                    <a:pt x="2221587" y="2037829"/>
                  </a:lnTo>
                  <a:lnTo>
                    <a:pt x="2240446" y="2086406"/>
                  </a:lnTo>
                  <a:lnTo>
                    <a:pt x="2259306" y="1868284"/>
                  </a:lnTo>
                  <a:lnTo>
                    <a:pt x="2278070" y="1822849"/>
                  </a:lnTo>
                  <a:lnTo>
                    <a:pt x="2296930" y="1643017"/>
                  </a:lnTo>
                  <a:lnTo>
                    <a:pt x="2315789" y="1959438"/>
                  </a:lnTo>
                  <a:lnTo>
                    <a:pt x="2334553" y="1938007"/>
                  </a:lnTo>
                  <a:lnTo>
                    <a:pt x="2353413" y="1949437"/>
                  </a:lnTo>
                  <a:lnTo>
                    <a:pt x="2372272" y="1840375"/>
                  </a:lnTo>
                  <a:lnTo>
                    <a:pt x="2391037" y="1954675"/>
                  </a:lnTo>
                  <a:lnTo>
                    <a:pt x="2409896" y="1919814"/>
                  </a:lnTo>
                  <a:lnTo>
                    <a:pt x="2428756" y="1996014"/>
                  </a:lnTo>
                  <a:lnTo>
                    <a:pt x="2447520" y="2016112"/>
                  </a:lnTo>
                  <a:lnTo>
                    <a:pt x="2466379" y="1922671"/>
                  </a:lnTo>
                  <a:lnTo>
                    <a:pt x="2485239" y="2023446"/>
                  </a:lnTo>
                  <a:lnTo>
                    <a:pt x="2504003" y="1905336"/>
                  </a:lnTo>
                  <a:lnTo>
                    <a:pt x="2522862" y="1961724"/>
                  </a:lnTo>
                  <a:lnTo>
                    <a:pt x="2541722" y="1843804"/>
                  </a:lnTo>
                  <a:lnTo>
                    <a:pt x="2560486" y="1961533"/>
                  </a:lnTo>
                  <a:lnTo>
                    <a:pt x="2579346" y="1933816"/>
                  </a:lnTo>
                  <a:lnTo>
                    <a:pt x="2598205" y="1998871"/>
                  </a:lnTo>
                  <a:lnTo>
                    <a:pt x="2616970" y="2026208"/>
                  </a:lnTo>
                  <a:lnTo>
                    <a:pt x="2635829" y="1725789"/>
                  </a:lnTo>
                  <a:lnTo>
                    <a:pt x="2654689" y="1897621"/>
                  </a:lnTo>
                  <a:lnTo>
                    <a:pt x="2673453" y="1896192"/>
                  </a:lnTo>
                  <a:lnTo>
                    <a:pt x="2711172" y="1963343"/>
                  </a:lnTo>
                  <a:lnTo>
                    <a:pt x="2729936" y="1872379"/>
                  </a:lnTo>
                  <a:lnTo>
                    <a:pt x="2748795" y="1906288"/>
                  </a:lnTo>
                  <a:lnTo>
                    <a:pt x="2767560" y="1814563"/>
                  </a:lnTo>
                  <a:lnTo>
                    <a:pt x="2786419" y="1748650"/>
                  </a:lnTo>
                  <a:lnTo>
                    <a:pt x="2805279" y="1884190"/>
                  </a:lnTo>
                  <a:lnTo>
                    <a:pt x="2824043" y="1839613"/>
                  </a:lnTo>
                  <a:lnTo>
                    <a:pt x="2842903" y="1907527"/>
                  </a:lnTo>
                  <a:lnTo>
                    <a:pt x="2880526" y="1864283"/>
                  </a:lnTo>
                  <a:lnTo>
                    <a:pt x="2899386" y="1989918"/>
                  </a:lnTo>
                  <a:lnTo>
                    <a:pt x="2918245" y="1876285"/>
                  </a:lnTo>
                  <a:lnTo>
                    <a:pt x="2937010" y="1937149"/>
                  </a:lnTo>
                  <a:lnTo>
                    <a:pt x="2955869" y="2052307"/>
                  </a:lnTo>
                  <a:lnTo>
                    <a:pt x="2974729" y="1918957"/>
                  </a:lnTo>
                  <a:lnTo>
                    <a:pt x="2993493" y="2051735"/>
                  </a:lnTo>
                  <a:lnTo>
                    <a:pt x="3012352" y="2055640"/>
                  </a:lnTo>
                  <a:lnTo>
                    <a:pt x="3031212" y="2110981"/>
                  </a:lnTo>
                  <a:lnTo>
                    <a:pt x="3049976" y="2052783"/>
                  </a:lnTo>
                  <a:lnTo>
                    <a:pt x="3068836" y="2027351"/>
                  </a:lnTo>
                  <a:lnTo>
                    <a:pt x="3087695" y="2052688"/>
                  </a:lnTo>
                  <a:lnTo>
                    <a:pt x="3106459" y="1874380"/>
                  </a:lnTo>
                  <a:lnTo>
                    <a:pt x="3125319" y="2115648"/>
                  </a:lnTo>
                  <a:lnTo>
                    <a:pt x="3144178" y="2018683"/>
                  </a:lnTo>
                  <a:lnTo>
                    <a:pt x="3162943" y="1988203"/>
                  </a:lnTo>
                  <a:lnTo>
                    <a:pt x="3181802" y="1981441"/>
                  </a:lnTo>
                  <a:lnTo>
                    <a:pt x="3200662" y="1936578"/>
                  </a:lnTo>
                  <a:lnTo>
                    <a:pt x="3219426" y="2036876"/>
                  </a:lnTo>
                  <a:lnTo>
                    <a:pt x="3238285" y="1971439"/>
                  </a:lnTo>
                  <a:lnTo>
                    <a:pt x="3257145" y="1901431"/>
                  </a:lnTo>
                  <a:lnTo>
                    <a:pt x="3275909" y="1918861"/>
                  </a:lnTo>
                  <a:lnTo>
                    <a:pt x="3294769" y="2006777"/>
                  </a:lnTo>
                  <a:lnTo>
                    <a:pt x="3313628" y="1960009"/>
                  </a:lnTo>
                  <a:lnTo>
                    <a:pt x="3332392" y="2019064"/>
                  </a:lnTo>
                  <a:lnTo>
                    <a:pt x="3351252" y="2004777"/>
                  </a:lnTo>
                  <a:lnTo>
                    <a:pt x="3370016" y="1976488"/>
                  </a:lnTo>
                  <a:lnTo>
                    <a:pt x="3388876" y="1981345"/>
                  </a:lnTo>
                  <a:lnTo>
                    <a:pt x="3407735" y="1954485"/>
                  </a:lnTo>
                  <a:lnTo>
                    <a:pt x="3426499" y="1879999"/>
                  </a:lnTo>
                  <a:lnTo>
                    <a:pt x="3445359" y="1835422"/>
                  </a:lnTo>
                  <a:lnTo>
                    <a:pt x="3464218" y="1548815"/>
                  </a:lnTo>
                  <a:lnTo>
                    <a:pt x="3482983" y="1895239"/>
                  </a:lnTo>
                  <a:lnTo>
                    <a:pt x="3501842" y="1919909"/>
                  </a:lnTo>
                  <a:lnTo>
                    <a:pt x="3520702" y="1899430"/>
                  </a:lnTo>
                  <a:lnTo>
                    <a:pt x="3539466" y="1834184"/>
                  </a:lnTo>
                  <a:lnTo>
                    <a:pt x="3558325" y="1815420"/>
                  </a:lnTo>
                  <a:lnTo>
                    <a:pt x="3577185" y="1757032"/>
                  </a:lnTo>
                  <a:lnTo>
                    <a:pt x="3595949" y="1976583"/>
                  </a:lnTo>
                  <a:lnTo>
                    <a:pt x="3614809" y="2054593"/>
                  </a:lnTo>
                  <a:lnTo>
                    <a:pt x="3633668" y="2096407"/>
                  </a:lnTo>
                  <a:lnTo>
                    <a:pt x="3652432" y="2058212"/>
                  </a:lnTo>
                  <a:lnTo>
                    <a:pt x="3671292" y="2104123"/>
                  </a:lnTo>
                  <a:lnTo>
                    <a:pt x="3690151" y="2101075"/>
                  </a:lnTo>
                  <a:lnTo>
                    <a:pt x="3727775" y="2075262"/>
                  </a:lnTo>
                  <a:lnTo>
                    <a:pt x="3746635" y="2084692"/>
                  </a:lnTo>
                  <a:lnTo>
                    <a:pt x="3765399" y="2033542"/>
                  </a:lnTo>
                  <a:lnTo>
                    <a:pt x="3784258" y="2122696"/>
                  </a:lnTo>
                  <a:lnTo>
                    <a:pt x="3803118" y="2092693"/>
                  </a:lnTo>
                  <a:lnTo>
                    <a:pt x="3821882" y="2144032"/>
                  </a:lnTo>
                  <a:lnTo>
                    <a:pt x="3840742" y="2168131"/>
                  </a:lnTo>
                  <a:lnTo>
                    <a:pt x="3859601" y="2155177"/>
                  </a:lnTo>
                  <a:lnTo>
                    <a:pt x="3878366" y="2087835"/>
                  </a:lnTo>
                  <a:lnTo>
                    <a:pt x="3897225" y="1638064"/>
                  </a:lnTo>
                  <a:lnTo>
                    <a:pt x="3916084" y="2120220"/>
                  </a:lnTo>
                  <a:lnTo>
                    <a:pt x="3934849" y="2148319"/>
                  </a:lnTo>
                  <a:lnTo>
                    <a:pt x="3953708" y="2110409"/>
                  </a:lnTo>
                  <a:lnTo>
                    <a:pt x="3972472" y="1961248"/>
                  </a:lnTo>
                  <a:lnTo>
                    <a:pt x="3991332" y="1965820"/>
                  </a:lnTo>
                  <a:lnTo>
                    <a:pt x="4010191" y="2131936"/>
                  </a:lnTo>
                  <a:lnTo>
                    <a:pt x="4028956" y="2123935"/>
                  </a:lnTo>
                  <a:lnTo>
                    <a:pt x="4047815" y="2138127"/>
                  </a:lnTo>
                  <a:lnTo>
                    <a:pt x="4066675" y="2094598"/>
                  </a:lnTo>
                  <a:lnTo>
                    <a:pt x="4085439" y="2024875"/>
                  </a:lnTo>
                  <a:lnTo>
                    <a:pt x="4104299" y="2042305"/>
                  </a:lnTo>
                  <a:lnTo>
                    <a:pt x="4123158" y="1990204"/>
                  </a:lnTo>
                  <a:lnTo>
                    <a:pt x="4141922" y="1961533"/>
                  </a:lnTo>
                  <a:lnTo>
                    <a:pt x="4160782" y="1976488"/>
                  </a:lnTo>
                  <a:lnTo>
                    <a:pt x="4179641" y="2012111"/>
                  </a:lnTo>
                  <a:lnTo>
                    <a:pt x="4198405" y="1773700"/>
                  </a:lnTo>
                  <a:lnTo>
                    <a:pt x="4217265" y="1908003"/>
                  </a:lnTo>
                  <a:lnTo>
                    <a:pt x="4236125" y="1978583"/>
                  </a:lnTo>
                  <a:lnTo>
                    <a:pt x="4254889" y="1820754"/>
                  </a:lnTo>
                  <a:lnTo>
                    <a:pt x="4273748" y="2064499"/>
                  </a:lnTo>
                  <a:lnTo>
                    <a:pt x="4292608" y="1817515"/>
                  </a:lnTo>
                  <a:lnTo>
                    <a:pt x="4311372" y="2028304"/>
                  </a:lnTo>
                  <a:lnTo>
                    <a:pt x="4330231" y="1718455"/>
                  </a:lnTo>
                  <a:lnTo>
                    <a:pt x="4349091" y="1902859"/>
                  </a:lnTo>
                  <a:lnTo>
                    <a:pt x="4367855" y="1690357"/>
                  </a:lnTo>
                  <a:lnTo>
                    <a:pt x="4386715" y="1749221"/>
                  </a:lnTo>
                  <a:lnTo>
                    <a:pt x="4424338" y="1631397"/>
                  </a:lnTo>
                  <a:lnTo>
                    <a:pt x="4443198" y="50"/>
                  </a:lnTo>
                  <a:lnTo>
                    <a:pt x="4462058" y="1797799"/>
                  </a:lnTo>
                  <a:lnTo>
                    <a:pt x="4480822" y="1706644"/>
                  </a:lnTo>
                  <a:lnTo>
                    <a:pt x="4499681" y="1677498"/>
                  </a:lnTo>
                  <a:lnTo>
                    <a:pt x="4518541" y="1699215"/>
                  </a:lnTo>
                  <a:lnTo>
                    <a:pt x="4556164" y="1935530"/>
                  </a:lnTo>
                  <a:lnTo>
                    <a:pt x="4574929" y="1683880"/>
                  </a:lnTo>
                  <a:lnTo>
                    <a:pt x="4593788" y="1458042"/>
                  </a:lnTo>
                  <a:lnTo>
                    <a:pt x="4612648" y="1648732"/>
                  </a:lnTo>
                  <a:lnTo>
                    <a:pt x="4650271" y="1813420"/>
                  </a:lnTo>
                  <a:lnTo>
                    <a:pt x="4669131" y="1973630"/>
                  </a:lnTo>
                  <a:lnTo>
                    <a:pt x="4687895" y="1898192"/>
                  </a:lnTo>
                  <a:lnTo>
                    <a:pt x="4706755" y="1907622"/>
                  </a:lnTo>
                  <a:lnTo>
                    <a:pt x="4725614" y="2034018"/>
                  </a:lnTo>
                  <a:lnTo>
                    <a:pt x="4744378" y="2110790"/>
                  </a:lnTo>
                  <a:lnTo>
                    <a:pt x="4763238" y="2026399"/>
                  </a:lnTo>
                  <a:lnTo>
                    <a:pt x="4782097" y="2035352"/>
                  </a:lnTo>
                  <a:lnTo>
                    <a:pt x="4800862" y="2008206"/>
                  </a:lnTo>
                  <a:lnTo>
                    <a:pt x="4819721" y="1954961"/>
                  </a:lnTo>
                  <a:lnTo>
                    <a:pt x="4838581" y="2074976"/>
                  </a:lnTo>
                  <a:lnTo>
                    <a:pt x="4857345" y="2026780"/>
                  </a:lnTo>
                  <a:lnTo>
                    <a:pt x="4876204" y="2028208"/>
                  </a:lnTo>
                  <a:lnTo>
                    <a:pt x="4895064" y="2062879"/>
                  </a:lnTo>
                  <a:lnTo>
                    <a:pt x="4913828" y="2068118"/>
                  </a:lnTo>
                  <a:lnTo>
                    <a:pt x="4932688" y="2088406"/>
                  </a:lnTo>
                  <a:lnTo>
                    <a:pt x="4970311" y="1799227"/>
                  </a:lnTo>
                  <a:lnTo>
                    <a:pt x="4989171" y="1921147"/>
                  </a:lnTo>
                  <a:lnTo>
                    <a:pt x="5008031" y="1931911"/>
                  </a:lnTo>
                  <a:lnTo>
                    <a:pt x="5026795" y="1924100"/>
                  </a:lnTo>
                  <a:lnTo>
                    <a:pt x="5045654" y="1812086"/>
                  </a:lnTo>
                  <a:lnTo>
                    <a:pt x="5064514" y="1255540"/>
                  </a:lnTo>
                  <a:lnTo>
                    <a:pt x="5083278" y="1863045"/>
                  </a:lnTo>
                  <a:lnTo>
                    <a:pt x="5102138" y="1596059"/>
                  </a:lnTo>
                  <a:lnTo>
                    <a:pt x="5139761" y="1929815"/>
                  </a:lnTo>
                  <a:lnTo>
                    <a:pt x="5158621" y="1874475"/>
                  </a:lnTo>
                  <a:lnTo>
                    <a:pt x="5196245" y="1785035"/>
                  </a:lnTo>
                  <a:lnTo>
                    <a:pt x="5215104" y="1857806"/>
                  </a:lnTo>
                  <a:lnTo>
                    <a:pt x="5233868" y="1847233"/>
                  </a:lnTo>
                  <a:lnTo>
                    <a:pt x="5252728" y="1804371"/>
                  </a:lnTo>
                  <a:lnTo>
                    <a:pt x="5271587" y="1851520"/>
                  </a:lnTo>
                  <a:lnTo>
                    <a:pt x="5290351" y="1813610"/>
                  </a:lnTo>
                  <a:lnTo>
                    <a:pt x="5309211" y="1807514"/>
                  </a:lnTo>
                  <a:lnTo>
                    <a:pt x="5328070" y="1847519"/>
                  </a:lnTo>
                  <a:lnTo>
                    <a:pt x="5346835" y="1774367"/>
                  </a:lnTo>
                  <a:lnTo>
                    <a:pt x="5365694" y="1915813"/>
                  </a:lnTo>
                  <a:lnTo>
                    <a:pt x="5384554" y="1984393"/>
                  </a:lnTo>
                  <a:lnTo>
                    <a:pt x="5403318" y="1894192"/>
                  </a:lnTo>
                  <a:lnTo>
                    <a:pt x="5422177" y="2034685"/>
                  </a:lnTo>
                  <a:lnTo>
                    <a:pt x="5441037" y="2068594"/>
                  </a:lnTo>
                  <a:lnTo>
                    <a:pt x="5478661" y="1970773"/>
                  </a:lnTo>
                  <a:lnTo>
                    <a:pt x="5497520" y="2053640"/>
                  </a:lnTo>
                  <a:lnTo>
                    <a:pt x="5516285" y="2105075"/>
                  </a:lnTo>
                  <a:lnTo>
                    <a:pt x="5535144" y="2040781"/>
                  </a:lnTo>
                  <a:lnTo>
                    <a:pt x="5554004" y="2060879"/>
                  </a:lnTo>
                  <a:lnTo>
                    <a:pt x="5572768" y="1514239"/>
                  </a:lnTo>
                  <a:lnTo>
                    <a:pt x="5591627" y="1900573"/>
                  </a:lnTo>
                  <a:lnTo>
                    <a:pt x="5610487" y="1774939"/>
                  </a:lnTo>
                  <a:lnTo>
                    <a:pt x="5648110" y="1966486"/>
                  </a:lnTo>
                  <a:lnTo>
                    <a:pt x="5666970" y="1643970"/>
                  </a:lnTo>
                  <a:lnTo>
                    <a:pt x="5685734" y="1989346"/>
                  </a:lnTo>
                  <a:lnTo>
                    <a:pt x="5704594" y="2047258"/>
                  </a:lnTo>
                  <a:lnTo>
                    <a:pt x="5723453" y="1845900"/>
                  </a:lnTo>
                  <a:lnTo>
                    <a:pt x="5742217" y="1876570"/>
                  </a:lnTo>
                  <a:lnTo>
                    <a:pt x="5761077" y="1977059"/>
                  </a:lnTo>
                  <a:lnTo>
                    <a:pt x="5779841" y="1945436"/>
                  </a:lnTo>
                  <a:lnTo>
                    <a:pt x="5798701" y="1992585"/>
                  </a:lnTo>
                  <a:lnTo>
                    <a:pt x="5817560" y="1894192"/>
                  </a:lnTo>
                  <a:lnTo>
                    <a:pt x="5836324" y="2074309"/>
                  </a:lnTo>
                  <a:lnTo>
                    <a:pt x="5855184" y="2056974"/>
                  </a:lnTo>
                  <a:lnTo>
                    <a:pt x="5874044" y="1817230"/>
                  </a:lnTo>
                  <a:lnTo>
                    <a:pt x="5892807" y="1840852"/>
                  </a:lnTo>
                  <a:lnTo>
                    <a:pt x="5911667" y="1930672"/>
                  </a:lnTo>
                  <a:lnTo>
                    <a:pt x="5930527" y="1863045"/>
                  </a:lnTo>
                  <a:lnTo>
                    <a:pt x="5949291" y="1927815"/>
                  </a:lnTo>
                  <a:lnTo>
                    <a:pt x="5968151" y="1790941"/>
                  </a:lnTo>
                  <a:lnTo>
                    <a:pt x="5987010" y="1960009"/>
                  </a:lnTo>
                  <a:lnTo>
                    <a:pt x="6005774" y="1958200"/>
                  </a:lnTo>
                  <a:lnTo>
                    <a:pt x="6024634" y="1890382"/>
                  </a:lnTo>
                  <a:lnTo>
                    <a:pt x="6043493" y="2017159"/>
                  </a:lnTo>
                  <a:lnTo>
                    <a:pt x="6062258" y="1956390"/>
                  </a:lnTo>
                  <a:lnTo>
                    <a:pt x="6081117" y="1936102"/>
                  </a:lnTo>
                  <a:lnTo>
                    <a:pt x="6099976" y="1857520"/>
                  </a:lnTo>
                  <a:lnTo>
                    <a:pt x="6118741" y="1818563"/>
                  </a:lnTo>
                  <a:lnTo>
                    <a:pt x="6156460" y="1540338"/>
                  </a:lnTo>
                  <a:lnTo>
                    <a:pt x="6175224" y="1897716"/>
                  </a:lnTo>
                  <a:lnTo>
                    <a:pt x="6194083" y="1681308"/>
                  </a:lnTo>
                  <a:lnTo>
                    <a:pt x="6212943" y="1858092"/>
                  </a:lnTo>
                  <a:lnTo>
                    <a:pt x="6231707" y="1765223"/>
                  </a:lnTo>
                  <a:lnTo>
                    <a:pt x="6250566" y="1891048"/>
                  </a:lnTo>
                  <a:lnTo>
                    <a:pt x="6269426" y="1838756"/>
                  </a:lnTo>
                  <a:lnTo>
                    <a:pt x="6288190" y="1677212"/>
                  </a:lnTo>
                  <a:lnTo>
                    <a:pt x="6325910" y="1465948"/>
                  </a:lnTo>
                  <a:lnTo>
                    <a:pt x="6344674" y="1671592"/>
                  </a:lnTo>
                  <a:lnTo>
                    <a:pt x="6363533" y="1714360"/>
                  </a:lnTo>
                  <a:lnTo>
                    <a:pt x="6382297" y="1802561"/>
                  </a:lnTo>
                  <a:lnTo>
                    <a:pt x="6420017" y="1756460"/>
                  </a:lnTo>
                  <a:lnTo>
                    <a:pt x="6438781" y="1912194"/>
                  </a:lnTo>
                  <a:lnTo>
                    <a:pt x="6457640" y="1827231"/>
                  </a:lnTo>
                  <a:lnTo>
                    <a:pt x="6476500" y="1943436"/>
                  </a:lnTo>
                  <a:lnTo>
                    <a:pt x="6495264" y="1996776"/>
                  </a:lnTo>
                  <a:lnTo>
                    <a:pt x="6514124" y="1986203"/>
                  </a:lnTo>
                  <a:lnTo>
                    <a:pt x="6532983" y="1909051"/>
                  </a:lnTo>
                  <a:lnTo>
                    <a:pt x="6551748" y="2046877"/>
                  </a:lnTo>
                  <a:lnTo>
                    <a:pt x="6570607" y="2079453"/>
                  </a:lnTo>
                  <a:lnTo>
                    <a:pt x="6589466" y="2020969"/>
                  </a:lnTo>
                  <a:lnTo>
                    <a:pt x="6608231" y="1996776"/>
                  </a:lnTo>
                  <a:lnTo>
                    <a:pt x="6627090" y="2029732"/>
                  </a:lnTo>
                  <a:lnTo>
                    <a:pt x="6645949" y="1969439"/>
                  </a:lnTo>
                  <a:lnTo>
                    <a:pt x="6664714" y="2001348"/>
                  </a:lnTo>
                  <a:lnTo>
                    <a:pt x="6683573" y="2010873"/>
                  </a:lnTo>
                  <a:lnTo>
                    <a:pt x="6702432" y="1096949"/>
                  </a:lnTo>
                  <a:lnTo>
                    <a:pt x="6721197" y="2065546"/>
                  </a:lnTo>
                  <a:lnTo>
                    <a:pt x="6740056" y="1958676"/>
                  </a:lnTo>
                  <a:lnTo>
                    <a:pt x="6758916" y="1978869"/>
                  </a:lnTo>
                  <a:lnTo>
                    <a:pt x="6777680" y="1950580"/>
                  </a:lnTo>
                  <a:lnTo>
                    <a:pt x="6796540" y="1982012"/>
                  </a:lnTo>
                  <a:lnTo>
                    <a:pt x="6815399" y="1909908"/>
                  </a:lnTo>
                  <a:lnTo>
                    <a:pt x="6834163" y="1966201"/>
                  </a:lnTo>
                  <a:lnTo>
                    <a:pt x="6853023" y="1927815"/>
                  </a:lnTo>
                  <a:lnTo>
                    <a:pt x="6871883" y="1889334"/>
                  </a:lnTo>
                  <a:lnTo>
                    <a:pt x="6890647" y="2022874"/>
                  </a:lnTo>
                  <a:lnTo>
                    <a:pt x="6909506" y="1868950"/>
                  </a:lnTo>
                  <a:lnTo>
                    <a:pt x="6928366" y="1895811"/>
                  </a:lnTo>
                  <a:lnTo>
                    <a:pt x="6947130" y="1997443"/>
                  </a:lnTo>
                  <a:lnTo>
                    <a:pt x="6965990" y="1800370"/>
                  </a:lnTo>
                  <a:lnTo>
                    <a:pt x="6984754" y="1769128"/>
                  </a:lnTo>
                  <a:lnTo>
                    <a:pt x="7003614" y="1866474"/>
                  </a:lnTo>
                  <a:lnTo>
                    <a:pt x="7022473" y="1809610"/>
                  </a:lnTo>
                  <a:lnTo>
                    <a:pt x="7041237" y="1915528"/>
                  </a:lnTo>
                  <a:lnTo>
                    <a:pt x="7060097" y="1929243"/>
                  </a:lnTo>
                  <a:lnTo>
                    <a:pt x="7078956" y="1869427"/>
                  </a:lnTo>
                  <a:lnTo>
                    <a:pt x="7097720" y="1974487"/>
                  </a:lnTo>
                  <a:lnTo>
                    <a:pt x="7116580" y="1803704"/>
                  </a:lnTo>
                  <a:lnTo>
                    <a:pt x="7135439" y="1731409"/>
                  </a:lnTo>
                  <a:lnTo>
                    <a:pt x="7154204" y="1767223"/>
                  </a:lnTo>
                  <a:lnTo>
                    <a:pt x="7173063" y="1894287"/>
                  </a:lnTo>
                  <a:lnTo>
                    <a:pt x="7191922" y="1897525"/>
                  </a:lnTo>
                  <a:lnTo>
                    <a:pt x="7210687" y="1995538"/>
                  </a:lnTo>
                  <a:lnTo>
                    <a:pt x="7229546" y="1893049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95" name="Graphic 69">
              <a:extLst>
                <a:ext uri="{FF2B5EF4-FFF2-40B4-BE49-F238E27FC236}">
                  <a16:creationId xmlns:a16="http://schemas.microsoft.com/office/drawing/2014/main" id="{B483726C-0B2F-BD43-AB27-06C6C864D57A}"/>
                </a:ext>
              </a:extLst>
            </p:cNvPr>
            <p:cNvGrpSpPr/>
            <p:nvPr/>
          </p:nvGrpSpPr>
          <p:grpSpPr>
            <a:xfrm>
              <a:off x="2486025" y="2649950"/>
              <a:ext cx="7229475" cy="1826799"/>
              <a:chOff x="2486025" y="2649950"/>
              <a:chExt cx="7229475" cy="182679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2C1016C-7610-B144-8E2F-A260ACB5BDB8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229546 w 7229475"/>
                  <a:gd name="connsiteY0" fmla="*/ 1826850 h 1826799"/>
                  <a:gd name="connsiteX1" fmla="*/ 71 w 7229475"/>
                  <a:gd name="connsiteY1" fmla="*/ 1826850 h 1826799"/>
                  <a:gd name="connsiteX2" fmla="*/ 71 w 7229475"/>
                  <a:gd name="connsiteY2" fmla="*/ 1826850 h 1826799"/>
                  <a:gd name="connsiteX3" fmla="*/ 338971 w 7229475"/>
                  <a:gd name="connsiteY3" fmla="*/ 1820563 h 1826799"/>
                  <a:gd name="connsiteX4" fmla="*/ 357735 w 7229475"/>
                  <a:gd name="connsiteY4" fmla="*/ 1817325 h 1826799"/>
                  <a:gd name="connsiteX5" fmla="*/ 376594 w 7229475"/>
                  <a:gd name="connsiteY5" fmla="*/ 1814182 h 1826799"/>
                  <a:gd name="connsiteX6" fmla="*/ 395454 w 7229475"/>
                  <a:gd name="connsiteY6" fmla="*/ 1760651 h 1826799"/>
                  <a:gd name="connsiteX7" fmla="*/ 451937 w 7229475"/>
                  <a:gd name="connsiteY7" fmla="*/ 1600155 h 1826799"/>
                  <a:gd name="connsiteX8" fmla="*/ 470701 w 7229475"/>
                  <a:gd name="connsiteY8" fmla="*/ 1504143 h 1826799"/>
                  <a:gd name="connsiteX9" fmla="*/ 677870 w 7229475"/>
                  <a:gd name="connsiteY9" fmla="*/ 451059 h 1826799"/>
                  <a:gd name="connsiteX10" fmla="*/ 696634 w 7229475"/>
                  <a:gd name="connsiteY10" fmla="*/ 399243 h 1826799"/>
                  <a:gd name="connsiteX11" fmla="*/ 753118 w 7229475"/>
                  <a:gd name="connsiteY11" fmla="*/ 243985 h 1826799"/>
                  <a:gd name="connsiteX12" fmla="*/ 771977 w 7229475"/>
                  <a:gd name="connsiteY12" fmla="*/ 315709 h 1826799"/>
                  <a:gd name="connsiteX13" fmla="*/ 828460 w 7229475"/>
                  <a:gd name="connsiteY13" fmla="*/ 530974 h 1826799"/>
                  <a:gd name="connsiteX14" fmla="*/ 847320 w 7229475"/>
                  <a:gd name="connsiteY14" fmla="*/ 430009 h 1826799"/>
                  <a:gd name="connsiteX15" fmla="*/ 903803 w 7229475"/>
                  <a:gd name="connsiteY15" fmla="*/ 127209 h 1826799"/>
                  <a:gd name="connsiteX16" fmla="*/ 922567 w 7229475"/>
                  <a:gd name="connsiteY16" fmla="*/ 153117 h 1826799"/>
                  <a:gd name="connsiteX17" fmla="*/ 979051 w 7229475"/>
                  <a:gd name="connsiteY17" fmla="*/ 230650 h 1826799"/>
                  <a:gd name="connsiteX18" fmla="*/ 997910 w 7229475"/>
                  <a:gd name="connsiteY18" fmla="*/ 315994 h 1826799"/>
                  <a:gd name="connsiteX19" fmla="*/ 1110877 w 7229475"/>
                  <a:gd name="connsiteY19" fmla="*/ 857014 h 1826799"/>
                  <a:gd name="connsiteX20" fmla="*/ 1129641 w 7229475"/>
                  <a:gd name="connsiteY20" fmla="*/ 952074 h 1826799"/>
                  <a:gd name="connsiteX21" fmla="*/ 1204984 w 7229475"/>
                  <a:gd name="connsiteY21" fmla="*/ 1243539 h 1826799"/>
                  <a:gd name="connsiteX22" fmla="*/ 1223843 w 7229475"/>
                  <a:gd name="connsiteY22" fmla="*/ 1365649 h 1826799"/>
                  <a:gd name="connsiteX23" fmla="*/ 1280326 w 7229475"/>
                  <a:gd name="connsiteY23" fmla="*/ 1731886 h 1826799"/>
                  <a:gd name="connsiteX24" fmla="*/ 1299091 w 7229475"/>
                  <a:gd name="connsiteY24" fmla="*/ 1750555 h 1826799"/>
                  <a:gd name="connsiteX25" fmla="*/ 1355574 w 7229475"/>
                  <a:gd name="connsiteY25" fmla="*/ 1806466 h 1826799"/>
                  <a:gd name="connsiteX26" fmla="*/ 1374433 w 7229475"/>
                  <a:gd name="connsiteY26" fmla="*/ 1811610 h 1826799"/>
                  <a:gd name="connsiteX27" fmla="*/ 1449776 w 7229475"/>
                  <a:gd name="connsiteY27" fmla="*/ 1826850 h 1826799"/>
                  <a:gd name="connsiteX28" fmla="*/ 1468540 w 7229475"/>
                  <a:gd name="connsiteY28" fmla="*/ 1826850 h 1826799"/>
                  <a:gd name="connsiteX29" fmla="*/ 2183963 w 7229475"/>
                  <a:gd name="connsiteY29" fmla="*/ 1826850 h 1826799"/>
                  <a:gd name="connsiteX30" fmla="*/ 2202823 w 7229475"/>
                  <a:gd name="connsiteY30" fmla="*/ 1788655 h 1826799"/>
                  <a:gd name="connsiteX31" fmla="*/ 2259306 w 7229475"/>
                  <a:gd name="connsiteY31" fmla="*/ 1673974 h 1826799"/>
                  <a:gd name="connsiteX32" fmla="*/ 2278070 w 7229475"/>
                  <a:gd name="connsiteY32" fmla="*/ 1663401 h 1826799"/>
                  <a:gd name="connsiteX33" fmla="*/ 2334553 w 7229475"/>
                  <a:gd name="connsiteY33" fmla="*/ 1631683 h 1826799"/>
                  <a:gd name="connsiteX34" fmla="*/ 2353413 w 7229475"/>
                  <a:gd name="connsiteY34" fmla="*/ 1593583 h 1826799"/>
                  <a:gd name="connsiteX35" fmla="*/ 2409896 w 7229475"/>
                  <a:gd name="connsiteY35" fmla="*/ 1479378 h 1826799"/>
                  <a:gd name="connsiteX36" fmla="*/ 2428756 w 7229475"/>
                  <a:gd name="connsiteY36" fmla="*/ 1470424 h 1826799"/>
                  <a:gd name="connsiteX37" fmla="*/ 2485239 w 7229475"/>
                  <a:gd name="connsiteY37" fmla="*/ 1443659 h 1826799"/>
                  <a:gd name="connsiteX38" fmla="*/ 2504003 w 7229475"/>
                  <a:gd name="connsiteY38" fmla="*/ 1463376 h 1826799"/>
                  <a:gd name="connsiteX39" fmla="*/ 2560486 w 7229475"/>
                  <a:gd name="connsiteY39" fmla="*/ 1522717 h 1826799"/>
                  <a:gd name="connsiteX40" fmla="*/ 2579346 w 7229475"/>
                  <a:gd name="connsiteY40" fmla="*/ 1442326 h 1826799"/>
                  <a:gd name="connsiteX41" fmla="*/ 2635829 w 7229475"/>
                  <a:gd name="connsiteY41" fmla="*/ 1201248 h 1826799"/>
                  <a:gd name="connsiteX42" fmla="*/ 2654689 w 7229475"/>
                  <a:gd name="connsiteY42" fmla="*/ 1259160 h 1826799"/>
                  <a:gd name="connsiteX43" fmla="*/ 2711172 w 7229475"/>
                  <a:gd name="connsiteY43" fmla="*/ 1432801 h 1826799"/>
                  <a:gd name="connsiteX44" fmla="*/ 2729936 w 7229475"/>
                  <a:gd name="connsiteY44" fmla="*/ 1393081 h 1826799"/>
                  <a:gd name="connsiteX45" fmla="*/ 2786419 w 7229475"/>
                  <a:gd name="connsiteY45" fmla="*/ 1274114 h 1826799"/>
                  <a:gd name="connsiteX46" fmla="*/ 2805279 w 7229475"/>
                  <a:gd name="connsiteY46" fmla="*/ 1331074 h 1826799"/>
                  <a:gd name="connsiteX47" fmla="*/ 2937010 w 7229475"/>
                  <a:gd name="connsiteY47" fmla="*/ 1727695 h 1826799"/>
                  <a:gd name="connsiteX48" fmla="*/ 2955869 w 7229475"/>
                  <a:gd name="connsiteY48" fmla="*/ 1741506 h 1826799"/>
                  <a:gd name="connsiteX49" fmla="*/ 3012352 w 7229475"/>
                  <a:gd name="connsiteY49" fmla="*/ 1782940 h 1826799"/>
                  <a:gd name="connsiteX50" fmla="*/ 3031212 w 7229475"/>
                  <a:gd name="connsiteY50" fmla="*/ 1786845 h 1826799"/>
                  <a:gd name="connsiteX51" fmla="*/ 3125319 w 7229475"/>
                  <a:gd name="connsiteY51" fmla="*/ 1812181 h 1826799"/>
                  <a:gd name="connsiteX52" fmla="*/ 3144178 w 7229475"/>
                  <a:gd name="connsiteY52" fmla="*/ 1819039 h 1826799"/>
                  <a:gd name="connsiteX53" fmla="*/ 3181802 w 7229475"/>
                  <a:gd name="connsiteY53" fmla="*/ 1826183 h 1826799"/>
                  <a:gd name="connsiteX54" fmla="*/ 3200662 w 7229475"/>
                  <a:gd name="connsiteY54" fmla="*/ 1826374 h 1826799"/>
                  <a:gd name="connsiteX55" fmla="*/ 3690151 w 7229475"/>
                  <a:gd name="connsiteY55" fmla="*/ 1826850 h 1826799"/>
                  <a:gd name="connsiteX56" fmla="*/ 3708916 w 7229475"/>
                  <a:gd name="connsiteY56" fmla="*/ 1826850 h 1826799"/>
                  <a:gd name="connsiteX57" fmla="*/ 3916084 w 7229475"/>
                  <a:gd name="connsiteY57" fmla="*/ 1826850 h 1826799"/>
                  <a:gd name="connsiteX58" fmla="*/ 3934849 w 7229475"/>
                  <a:gd name="connsiteY58" fmla="*/ 1817706 h 1826799"/>
                  <a:gd name="connsiteX59" fmla="*/ 4028956 w 7229475"/>
                  <a:gd name="connsiteY59" fmla="*/ 1764747 h 1826799"/>
                  <a:gd name="connsiteX60" fmla="*/ 4047815 w 7229475"/>
                  <a:gd name="connsiteY60" fmla="*/ 1751888 h 1826799"/>
                  <a:gd name="connsiteX61" fmla="*/ 4066675 w 7229475"/>
                  <a:gd name="connsiteY61" fmla="*/ 1739029 h 1826799"/>
                  <a:gd name="connsiteX62" fmla="*/ 4085439 w 7229475"/>
                  <a:gd name="connsiteY62" fmla="*/ 1687309 h 1826799"/>
                  <a:gd name="connsiteX63" fmla="*/ 4141922 w 7229475"/>
                  <a:gd name="connsiteY63" fmla="*/ 1532146 h 1826799"/>
                  <a:gd name="connsiteX64" fmla="*/ 4160782 w 7229475"/>
                  <a:gd name="connsiteY64" fmla="*/ 1557007 h 1826799"/>
                  <a:gd name="connsiteX65" fmla="*/ 4254889 w 7229475"/>
                  <a:gd name="connsiteY65" fmla="*/ 1672735 h 1826799"/>
                  <a:gd name="connsiteX66" fmla="*/ 4273748 w 7229475"/>
                  <a:gd name="connsiteY66" fmla="*/ 1693214 h 1826799"/>
                  <a:gd name="connsiteX67" fmla="*/ 4292608 w 7229475"/>
                  <a:gd name="connsiteY67" fmla="*/ 1713693 h 1826799"/>
                  <a:gd name="connsiteX68" fmla="*/ 4311372 w 7229475"/>
                  <a:gd name="connsiteY68" fmla="*/ 1683403 h 1826799"/>
                  <a:gd name="connsiteX69" fmla="*/ 4367855 w 7229475"/>
                  <a:gd name="connsiteY69" fmla="*/ 1592344 h 1826799"/>
                  <a:gd name="connsiteX70" fmla="*/ 4386715 w 7229475"/>
                  <a:gd name="connsiteY70" fmla="*/ 1587582 h 1826799"/>
                  <a:gd name="connsiteX71" fmla="*/ 4443198 w 7229475"/>
                  <a:gd name="connsiteY71" fmla="*/ 1573104 h 1826799"/>
                  <a:gd name="connsiteX72" fmla="*/ 4462058 w 7229475"/>
                  <a:gd name="connsiteY72" fmla="*/ 1580533 h 1826799"/>
                  <a:gd name="connsiteX73" fmla="*/ 4518541 w 7229475"/>
                  <a:gd name="connsiteY73" fmla="*/ 1602822 h 1826799"/>
                  <a:gd name="connsiteX74" fmla="*/ 4537305 w 7229475"/>
                  <a:gd name="connsiteY74" fmla="*/ 1599393 h 1826799"/>
                  <a:gd name="connsiteX75" fmla="*/ 4593788 w 7229475"/>
                  <a:gd name="connsiteY75" fmla="*/ 1589296 h 1826799"/>
                  <a:gd name="connsiteX76" fmla="*/ 4612648 w 7229475"/>
                  <a:gd name="connsiteY76" fmla="*/ 1618348 h 1826799"/>
                  <a:gd name="connsiteX77" fmla="*/ 4669131 w 7229475"/>
                  <a:gd name="connsiteY77" fmla="*/ 1705501 h 1826799"/>
                  <a:gd name="connsiteX78" fmla="*/ 4687895 w 7229475"/>
                  <a:gd name="connsiteY78" fmla="*/ 1694738 h 1826799"/>
                  <a:gd name="connsiteX79" fmla="*/ 4744378 w 7229475"/>
                  <a:gd name="connsiteY79" fmla="*/ 1662734 h 1826799"/>
                  <a:gd name="connsiteX80" fmla="*/ 4763238 w 7229475"/>
                  <a:gd name="connsiteY80" fmla="*/ 1671688 h 1826799"/>
                  <a:gd name="connsiteX81" fmla="*/ 4895064 w 7229475"/>
                  <a:gd name="connsiteY81" fmla="*/ 1730457 h 1826799"/>
                  <a:gd name="connsiteX82" fmla="*/ 4913828 w 7229475"/>
                  <a:gd name="connsiteY82" fmla="*/ 1752936 h 1826799"/>
                  <a:gd name="connsiteX83" fmla="*/ 4970311 w 7229475"/>
                  <a:gd name="connsiteY83" fmla="*/ 1820659 h 1826799"/>
                  <a:gd name="connsiteX84" fmla="*/ 4989171 w 7229475"/>
                  <a:gd name="connsiteY84" fmla="*/ 1822183 h 1826799"/>
                  <a:gd name="connsiteX85" fmla="*/ 5120997 w 7229475"/>
                  <a:gd name="connsiteY85" fmla="*/ 1826850 h 1826799"/>
                  <a:gd name="connsiteX86" fmla="*/ 5139761 w 7229475"/>
                  <a:gd name="connsiteY86" fmla="*/ 1826850 h 1826799"/>
                  <a:gd name="connsiteX87" fmla="*/ 5723453 w 7229475"/>
                  <a:gd name="connsiteY87" fmla="*/ 1826850 h 1826799"/>
                  <a:gd name="connsiteX88" fmla="*/ 5742217 w 7229475"/>
                  <a:gd name="connsiteY88" fmla="*/ 1816563 h 1826799"/>
                  <a:gd name="connsiteX89" fmla="*/ 5798701 w 7229475"/>
                  <a:gd name="connsiteY89" fmla="*/ 1785607 h 1826799"/>
                  <a:gd name="connsiteX90" fmla="*/ 5817560 w 7229475"/>
                  <a:gd name="connsiteY90" fmla="*/ 1727695 h 1826799"/>
                  <a:gd name="connsiteX91" fmla="*/ 5874044 w 7229475"/>
                  <a:gd name="connsiteY91" fmla="*/ 1553959 h 1826799"/>
                  <a:gd name="connsiteX92" fmla="*/ 5892807 w 7229475"/>
                  <a:gd name="connsiteY92" fmla="*/ 1436706 h 1826799"/>
                  <a:gd name="connsiteX93" fmla="*/ 6024634 w 7229475"/>
                  <a:gd name="connsiteY93" fmla="*/ 648703 h 1826799"/>
                  <a:gd name="connsiteX94" fmla="*/ 6043493 w 7229475"/>
                  <a:gd name="connsiteY94" fmla="*/ 562501 h 1826799"/>
                  <a:gd name="connsiteX95" fmla="*/ 6099976 w 7229475"/>
                  <a:gd name="connsiteY95" fmla="*/ 303898 h 1826799"/>
                  <a:gd name="connsiteX96" fmla="*/ 6118741 w 7229475"/>
                  <a:gd name="connsiteY96" fmla="*/ 263893 h 1826799"/>
                  <a:gd name="connsiteX97" fmla="*/ 6250566 w 7229475"/>
                  <a:gd name="connsiteY97" fmla="*/ 50 h 1826799"/>
                  <a:gd name="connsiteX98" fmla="*/ 6269426 w 7229475"/>
                  <a:gd name="connsiteY98" fmla="*/ 10146 h 1826799"/>
                  <a:gd name="connsiteX99" fmla="*/ 6325910 w 7229475"/>
                  <a:gd name="connsiteY99" fmla="*/ 40436 h 1826799"/>
                  <a:gd name="connsiteX100" fmla="*/ 6344674 w 7229475"/>
                  <a:gd name="connsiteY100" fmla="*/ 81584 h 1826799"/>
                  <a:gd name="connsiteX101" fmla="*/ 6401157 w 7229475"/>
                  <a:gd name="connsiteY101" fmla="*/ 204933 h 1826799"/>
                  <a:gd name="connsiteX102" fmla="*/ 6420017 w 7229475"/>
                  <a:gd name="connsiteY102" fmla="*/ 285324 h 1826799"/>
                  <a:gd name="connsiteX103" fmla="*/ 6551748 w 7229475"/>
                  <a:gd name="connsiteY103" fmla="*/ 879303 h 1826799"/>
                  <a:gd name="connsiteX104" fmla="*/ 6570607 w 7229475"/>
                  <a:gd name="connsiteY104" fmla="*/ 975791 h 1826799"/>
                  <a:gd name="connsiteX105" fmla="*/ 6702432 w 7229475"/>
                  <a:gd name="connsiteY105" fmla="*/ 1675593 h 1826799"/>
                  <a:gd name="connsiteX106" fmla="*/ 6721197 w 7229475"/>
                  <a:gd name="connsiteY106" fmla="*/ 1707121 h 1826799"/>
                  <a:gd name="connsiteX107" fmla="*/ 6777680 w 7229475"/>
                  <a:gd name="connsiteY107" fmla="*/ 1801609 h 1826799"/>
                  <a:gd name="connsiteX108" fmla="*/ 6796540 w 7229475"/>
                  <a:gd name="connsiteY108" fmla="*/ 1807895 h 1826799"/>
                  <a:gd name="connsiteX109" fmla="*/ 6871883 w 7229475"/>
                  <a:gd name="connsiteY109" fmla="*/ 1826850 h 1826799"/>
                  <a:gd name="connsiteX110" fmla="*/ 6890647 w 7229475"/>
                  <a:gd name="connsiteY110" fmla="*/ 1826850 h 1826799"/>
                  <a:gd name="connsiteX111" fmla="*/ 7229546 w 7229475"/>
                  <a:gd name="connsiteY111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7229475" h="1826799">
                    <a:moveTo>
                      <a:pt x="7229546" y="1826850"/>
                    </a:moveTo>
                    <a:lnTo>
                      <a:pt x="71" y="1826850"/>
                    </a:lnTo>
                    <a:lnTo>
                      <a:pt x="71" y="1826850"/>
                    </a:ln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solidFill>
                <a:srgbClr val="FF7F0E">
                  <a:alpha val="1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49DED1-AAE6-464E-84D2-FDFFD5EFE2A6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1 w 7229475"/>
                  <a:gd name="connsiteY0" fmla="*/ 1826850 h 1826799"/>
                  <a:gd name="connsiteX1" fmla="*/ 338971 w 7229475"/>
                  <a:gd name="connsiteY1" fmla="*/ 1820563 h 1826799"/>
                  <a:gd name="connsiteX2" fmla="*/ 357735 w 7229475"/>
                  <a:gd name="connsiteY2" fmla="*/ 1817325 h 1826799"/>
                  <a:gd name="connsiteX3" fmla="*/ 376594 w 7229475"/>
                  <a:gd name="connsiteY3" fmla="*/ 1814182 h 1826799"/>
                  <a:gd name="connsiteX4" fmla="*/ 395454 w 7229475"/>
                  <a:gd name="connsiteY4" fmla="*/ 1760651 h 1826799"/>
                  <a:gd name="connsiteX5" fmla="*/ 451937 w 7229475"/>
                  <a:gd name="connsiteY5" fmla="*/ 1600155 h 1826799"/>
                  <a:gd name="connsiteX6" fmla="*/ 470701 w 7229475"/>
                  <a:gd name="connsiteY6" fmla="*/ 1504143 h 1826799"/>
                  <a:gd name="connsiteX7" fmla="*/ 677870 w 7229475"/>
                  <a:gd name="connsiteY7" fmla="*/ 451059 h 1826799"/>
                  <a:gd name="connsiteX8" fmla="*/ 696634 w 7229475"/>
                  <a:gd name="connsiteY8" fmla="*/ 399243 h 1826799"/>
                  <a:gd name="connsiteX9" fmla="*/ 753118 w 7229475"/>
                  <a:gd name="connsiteY9" fmla="*/ 243985 h 1826799"/>
                  <a:gd name="connsiteX10" fmla="*/ 771977 w 7229475"/>
                  <a:gd name="connsiteY10" fmla="*/ 315709 h 1826799"/>
                  <a:gd name="connsiteX11" fmla="*/ 828460 w 7229475"/>
                  <a:gd name="connsiteY11" fmla="*/ 530974 h 1826799"/>
                  <a:gd name="connsiteX12" fmla="*/ 847320 w 7229475"/>
                  <a:gd name="connsiteY12" fmla="*/ 430009 h 1826799"/>
                  <a:gd name="connsiteX13" fmla="*/ 903803 w 7229475"/>
                  <a:gd name="connsiteY13" fmla="*/ 127209 h 1826799"/>
                  <a:gd name="connsiteX14" fmla="*/ 922567 w 7229475"/>
                  <a:gd name="connsiteY14" fmla="*/ 153117 h 1826799"/>
                  <a:gd name="connsiteX15" fmla="*/ 979051 w 7229475"/>
                  <a:gd name="connsiteY15" fmla="*/ 230650 h 1826799"/>
                  <a:gd name="connsiteX16" fmla="*/ 997910 w 7229475"/>
                  <a:gd name="connsiteY16" fmla="*/ 315994 h 1826799"/>
                  <a:gd name="connsiteX17" fmla="*/ 1110877 w 7229475"/>
                  <a:gd name="connsiteY17" fmla="*/ 857014 h 1826799"/>
                  <a:gd name="connsiteX18" fmla="*/ 1129641 w 7229475"/>
                  <a:gd name="connsiteY18" fmla="*/ 952074 h 1826799"/>
                  <a:gd name="connsiteX19" fmla="*/ 1204984 w 7229475"/>
                  <a:gd name="connsiteY19" fmla="*/ 1243539 h 1826799"/>
                  <a:gd name="connsiteX20" fmla="*/ 1223843 w 7229475"/>
                  <a:gd name="connsiteY20" fmla="*/ 1365649 h 1826799"/>
                  <a:gd name="connsiteX21" fmla="*/ 1280326 w 7229475"/>
                  <a:gd name="connsiteY21" fmla="*/ 1731886 h 1826799"/>
                  <a:gd name="connsiteX22" fmla="*/ 1299091 w 7229475"/>
                  <a:gd name="connsiteY22" fmla="*/ 1750555 h 1826799"/>
                  <a:gd name="connsiteX23" fmla="*/ 1355574 w 7229475"/>
                  <a:gd name="connsiteY23" fmla="*/ 1806466 h 1826799"/>
                  <a:gd name="connsiteX24" fmla="*/ 1374433 w 7229475"/>
                  <a:gd name="connsiteY24" fmla="*/ 1811610 h 1826799"/>
                  <a:gd name="connsiteX25" fmla="*/ 1449776 w 7229475"/>
                  <a:gd name="connsiteY25" fmla="*/ 1826850 h 1826799"/>
                  <a:gd name="connsiteX26" fmla="*/ 1468540 w 7229475"/>
                  <a:gd name="connsiteY26" fmla="*/ 1826850 h 1826799"/>
                  <a:gd name="connsiteX27" fmla="*/ 2183963 w 7229475"/>
                  <a:gd name="connsiteY27" fmla="*/ 1826850 h 1826799"/>
                  <a:gd name="connsiteX28" fmla="*/ 2202823 w 7229475"/>
                  <a:gd name="connsiteY28" fmla="*/ 1788655 h 1826799"/>
                  <a:gd name="connsiteX29" fmla="*/ 2259306 w 7229475"/>
                  <a:gd name="connsiteY29" fmla="*/ 1673974 h 1826799"/>
                  <a:gd name="connsiteX30" fmla="*/ 2278070 w 7229475"/>
                  <a:gd name="connsiteY30" fmla="*/ 1663401 h 1826799"/>
                  <a:gd name="connsiteX31" fmla="*/ 2334553 w 7229475"/>
                  <a:gd name="connsiteY31" fmla="*/ 1631683 h 1826799"/>
                  <a:gd name="connsiteX32" fmla="*/ 2353413 w 7229475"/>
                  <a:gd name="connsiteY32" fmla="*/ 1593583 h 1826799"/>
                  <a:gd name="connsiteX33" fmla="*/ 2409896 w 7229475"/>
                  <a:gd name="connsiteY33" fmla="*/ 1479378 h 1826799"/>
                  <a:gd name="connsiteX34" fmla="*/ 2428756 w 7229475"/>
                  <a:gd name="connsiteY34" fmla="*/ 1470424 h 1826799"/>
                  <a:gd name="connsiteX35" fmla="*/ 2485239 w 7229475"/>
                  <a:gd name="connsiteY35" fmla="*/ 1443659 h 1826799"/>
                  <a:gd name="connsiteX36" fmla="*/ 2504003 w 7229475"/>
                  <a:gd name="connsiteY36" fmla="*/ 1463376 h 1826799"/>
                  <a:gd name="connsiteX37" fmla="*/ 2560486 w 7229475"/>
                  <a:gd name="connsiteY37" fmla="*/ 1522717 h 1826799"/>
                  <a:gd name="connsiteX38" fmla="*/ 2579346 w 7229475"/>
                  <a:gd name="connsiteY38" fmla="*/ 1442326 h 1826799"/>
                  <a:gd name="connsiteX39" fmla="*/ 2635829 w 7229475"/>
                  <a:gd name="connsiteY39" fmla="*/ 1201248 h 1826799"/>
                  <a:gd name="connsiteX40" fmla="*/ 2654689 w 7229475"/>
                  <a:gd name="connsiteY40" fmla="*/ 1259160 h 1826799"/>
                  <a:gd name="connsiteX41" fmla="*/ 2711172 w 7229475"/>
                  <a:gd name="connsiteY41" fmla="*/ 1432801 h 1826799"/>
                  <a:gd name="connsiteX42" fmla="*/ 2729936 w 7229475"/>
                  <a:gd name="connsiteY42" fmla="*/ 1393081 h 1826799"/>
                  <a:gd name="connsiteX43" fmla="*/ 2786419 w 7229475"/>
                  <a:gd name="connsiteY43" fmla="*/ 1274114 h 1826799"/>
                  <a:gd name="connsiteX44" fmla="*/ 2805279 w 7229475"/>
                  <a:gd name="connsiteY44" fmla="*/ 1331074 h 1826799"/>
                  <a:gd name="connsiteX45" fmla="*/ 2937010 w 7229475"/>
                  <a:gd name="connsiteY45" fmla="*/ 1727695 h 1826799"/>
                  <a:gd name="connsiteX46" fmla="*/ 2955869 w 7229475"/>
                  <a:gd name="connsiteY46" fmla="*/ 1741506 h 1826799"/>
                  <a:gd name="connsiteX47" fmla="*/ 3012352 w 7229475"/>
                  <a:gd name="connsiteY47" fmla="*/ 1782940 h 1826799"/>
                  <a:gd name="connsiteX48" fmla="*/ 3031212 w 7229475"/>
                  <a:gd name="connsiteY48" fmla="*/ 1786845 h 1826799"/>
                  <a:gd name="connsiteX49" fmla="*/ 3125319 w 7229475"/>
                  <a:gd name="connsiteY49" fmla="*/ 1812181 h 1826799"/>
                  <a:gd name="connsiteX50" fmla="*/ 3144178 w 7229475"/>
                  <a:gd name="connsiteY50" fmla="*/ 1819039 h 1826799"/>
                  <a:gd name="connsiteX51" fmla="*/ 3181802 w 7229475"/>
                  <a:gd name="connsiteY51" fmla="*/ 1826183 h 1826799"/>
                  <a:gd name="connsiteX52" fmla="*/ 3200662 w 7229475"/>
                  <a:gd name="connsiteY52" fmla="*/ 1826374 h 1826799"/>
                  <a:gd name="connsiteX53" fmla="*/ 3690151 w 7229475"/>
                  <a:gd name="connsiteY53" fmla="*/ 1826850 h 1826799"/>
                  <a:gd name="connsiteX54" fmla="*/ 3708916 w 7229475"/>
                  <a:gd name="connsiteY54" fmla="*/ 1826850 h 1826799"/>
                  <a:gd name="connsiteX55" fmla="*/ 3916084 w 7229475"/>
                  <a:gd name="connsiteY55" fmla="*/ 1826850 h 1826799"/>
                  <a:gd name="connsiteX56" fmla="*/ 3934849 w 7229475"/>
                  <a:gd name="connsiteY56" fmla="*/ 1817706 h 1826799"/>
                  <a:gd name="connsiteX57" fmla="*/ 4028956 w 7229475"/>
                  <a:gd name="connsiteY57" fmla="*/ 1764747 h 1826799"/>
                  <a:gd name="connsiteX58" fmla="*/ 4047815 w 7229475"/>
                  <a:gd name="connsiteY58" fmla="*/ 1751888 h 1826799"/>
                  <a:gd name="connsiteX59" fmla="*/ 4066675 w 7229475"/>
                  <a:gd name="connsiteY59" fmla="*/ 1739029 h 1826799"/>
                  <a:gd name="connsiteX60" fmla="*/ 4085439 w 7229475"/>
                  <a:gd name="connsiteY60" fmla="*/ 1687309 h 1826799"/>
                  <a:gd name="connsiteX61" fmla="*/ 4141922 w 7229475"/>
                  <a:gd name="connsiteY61" fmla="*/ 1532146 h 1826799"/>
                  <a:gd name="connsiteX62" fmla="*/ 4160782 w 7229475"/>
                  <a:gd name="connsiteY62" fmla="*/ 1557007 h 1826799"/>
                  <a:gd name="connsiteX63" fmla="*/ 4254889 w 7229475"/>
                  <a:gd name="connsiteY63" fmla="*/ 1672735 h 1826799"/>
                  <a:gd name="connsiteX64" fmla="*/ 4273748 w 7229475"/>
                  <a:gd name="connsiteY64" fmla="*/ 1693214 h 1826799"/>
                  <a:gd name="connsiteX65" fmla="*/ 4292608 w 7229475"/>
                  <a:gd name="connsiteY65" fmla="*/ 1713693 h 1826799"/>
                  <a:gd name="connsiteX66" fmla="*/ 4311372 w 7229475"/>
                  <a:gd name="connsiteY66" fmla="*/ 1683403 h 1826799"/>
                  <a:gd name="connsiteX67" fmla="*/ 4367855 w 7229475"/>
                  <a:gd name="connsiteY67" fmla="*/ 1592344 h 1826799"/>
                  <a:gd name="connsiteX68" fmla="*/ 4386715 w 7229475"/>
                  <a:gd name="connsiteY68" fmla="*/ 1587582 h 1826799"/>
                  <a:gd name="connsiteX69" fmla="*/ 4443198 w 7229475"/>
                  <a:gd name="connsiteY69" fmla="*/ 1573104 h 1826799"/>
                  <a:gd name="connsiteX70" fmla="*/ 4462058 w 7229475"/>
                  <a:gd name="connsiteY70" fmla="*/ 1580533 h 1826799"/>
                  <a:gd name="connsiteX71" fmla="*/ 4518541 w 7229475"/>
                  <a:gd name="connsiteY71" fmla="*/ 1602822 h 1826799"/>
                  <a:gd name="connsiteX72" fmla="*/ 4537305 w 7229475"/>
                  <a:gd name="connsiteY72" fmla="*/ 1599393 h 1826799"/>
                  <a:gd name="connsiteX73" fmla="*/ 4593788 w 7229475"/>
                  <a:gd name="connsiteY73" fmla="*/ 1589296 h 1826799"/>
                  <a:gd name="connsiteX74" fmla="*/ 4612648 w 7229475"/>
                  <a:gd name="connsiteY74" fmla="*/ 1618348 h 1826799"/>
                  <a:gd name="connsiteX75" fmla="*/ 4669131 w 7229475"/>
                  <a:gd name="connsiteY75" fmla="*/ 1705501 h 1826799"/>
                  <a:gd name="connsiteX76" fmla="*/ 4687895 w 7229475"/>
                  <a:gd name="connsiteY76" fmla="*/ 1694738 h 1826799"/>
                  <a:gd name="connsiteX77" fmla="*/ 4744378 w 7229475"/>
                  <a:gd name="connsiteY77" fmla="*/ 1662734 h 1826799"/>
                  <a:gd name="connsiteX78" fmla="*/ 4763238 w 7229475"/>
                  <a:gd name="connsiteY78" fmla="*/ 1671688 h 1826799"/>
                  <a:gd name="connsiteX79" fmla="*/ 4895064 w 7229475"/>
                  <a:gd name="connsiteY79" fmla="*/ 1730457 h 1826799"/>
                  <a:gd name="connsiteX80" fmla="*/ 4913828 w 7229475"/>
                  <a:gd name="connsiteY80" fmla="*/ 1752936 h 1826799"/>
                  <a:gd name="connsiteX81" fmla="*/ 4970311 w 7229475"/>
                  <a:gd name="connsiteY81" fmla="*/ 1820659 h 1826799"/>
                  <a:gd name="connsiteX82" fmla="*/ 4989171 w 7229475"/>
                  <a:gd name="connsiteY82" fmla="*/ 1822183 h 1826799"/>
                  <a:gd name="connsiteX83" fmla="*/ 5120997 w 7229475"/>
                  <a:gd name="connsiteY83" fmla="*/ 1826850 h 1826799"/>
                  <a:gd name="connsiteX84" fmla="*/ 5139761 w 7229475"/>
                  <a:gd name="connsiteY84" fmla="*/ 1826850 h 1826799"/>
                  <a:gd name="connsiteX85" fmla="*/ 5723453 w 7229475"/>
                  <a:gd name="connsiteY85" fmla="*/ 1826850 h 1826799"/>
                  <a:gd name="connsiteX86" fmla="*/ 5742217 w 7229475"/>
                  <a:gd name="connsiteY86" fmla="*/ 1816563 h 1826799"/>
                  <a:gd name="connsiteX87" fmla="*/ 5798701 w 7229475"/>
                  <a:gd name="connsiteY87" fmla="*/ 1785607 h 1826799"/>
                  <a:gd name="connsiteX88" fmla="*/ 5817560 w 7229475"/>
                  <a:gd name="connsiteY88" fmla="*/ 1727695 h 1826799"/>
                  <a:gd name="connsiteX89" fmla="*/ 5874044 w 7229475"/>
                  <a:gd name="connsiteY89" fmla="*/ 1553959 h 1826799"/>
                  <a:gd name="connsiteX90" fmla="*/ 5892807 w 7229475"/>
                  <a:gd name="connsiteY90" fmla="*/ 1436706 h 1826799"/>
                  <a:gd name="connsiteX91" fmla="*/ 6024634 w 7229475"/>
                  <a:gd name="connsiteY91" fmla="*/ 648703 h 1826799"/>
                  <a:gd name="connsiteX92" fmla="*/ 6043493 w 7229475"/>
                  <a:gd name="connsiteY92" fmla="*/ 562501 h 1826799"/>
                  <a:gd name="connsiteX93" fmla="*/ 6099976 w 7229475"/>
                  <a:gd name="connsiteY93" fmla="*/ 303898 h 1826799"/>
                  <a:gd name="connsiteX94" fmla="*/ 6118741 w 7229475"/>
                  <a:gd name="connsiteY94" fmla="*/ 263893 h 1826799"/>
                  <a:gd name="connsiteX95" fmla="*/ 6250566 w 7229475"/>
                  <a:gd name="connsiteY95" fmla="*/ 50 h 1826799"/>
                  <a:gd name="connsiteX96" fmla="*/ 6269426 w 7229475"/>
                  <a:gd name="connsiteY96" fmla="*/ 10146 h 1826799"/>
                  <a:gd name="connsiteX97" fmla="*/ 6325910 w 7229475"/>
                  <a:gd name="connsiteY97" fmla="*/ 40436 h 1826799"/>
                  <a:gd name="connsiteX98" fmla="*/ 6344674 w 7229475"/>
                  <a:gd name="connsiteY98" fmla="*/ 81584 h 1826799"/>
                  <a:gd name="connsiteX99" fmla="*/ 6401157 w 7229475"/>
                  <a:gd name="connsiteY99" fmla="*/ 204933 h 1826799"/>
                  <a:gd name="connsiteX100" fmla="*/ 6420017 w 7229475"/>
                  <a:gd name="connsiteY100" fmla="*/ 285324 h 1826799"/>
                  <a:gd name="connsiteX101" fmla="*/ 6551748 w 7229475"/>
                  <a:gd name="connsiteY101" fmla="*/ 879303 h 1826799"/>
                  <a:gd name="connsiteX102" fmla="*/ 6570607 w 7229475"/>
                  <a:gd name="connsiteY102" fmla="*/ 975791 h 1826799"/>
                  <a:gd name="connsiteX103" fmla="*/ 6702432 w 7229475"/>
                  <a:gd name="connsiteY103" fmla="*/ 1675593 h 1826799"/>
                  <a:gd name="connsiteX104" fmla="*/ 6721197 w 7229475"/>
                  <a:gd name="connsiteY104" fmla="*/ 1707121 h 1826799"/>
                  <a:gd name="connsiteX105" fmla="*/ 6777680 w 7229475"/>
                  <a:gd name="connsiteY105" fmla="*/ 1801609 h 1826799"/>
                  <a:gd name="connsiteX106" fmla="*/ 6796540 w 7229475"/>
                  <a:gd name="connsiteY106" fmla="*/ 1807895 h 1826799"/>
                  <a:gd name="connsiteX107" fmla="*/ 6871883 w 7229475"/>
                  <a:gd name="connsiteY107" fmla="*/ 1826850 h 1826799"/>
                  <a:gd name="connsiteX108" fmla="*/ 6890647 w 7229475"/>
                  <a:gd name="connsiteY108" fmla="*/ 1826850 h 1826799"/>
                  <a:gd name="connsiteX109" fmla="*/ 7229546 w 7229475"/>
                  <a:gd name="connsiteY109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7229475" h="1826799">
                    <a:moveTo>
                      <a:pt x="71" y="1826850"/>
                    </a:move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noFill/>
              <a:ln w="28575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E1EB453B-A0D0-7841-91EF-037DBAA0EF8C}"/>
              </a:ext>
            </a:extLst>
          </p:cNvPr>
          <p:cNvSpPr/>
          <p:nvPr/>
        </p:nvSpPr>
        <p:spPr>
          <a:xfrm>
            <a:off x="2476502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0" name="Graphic 69">
            <a:extLst>
              <a:ext uri="{FF2B5EF4-FFF2-40B4-BE49-F238E27FC236}">
                <a16:creationId xmlns:a16="http://schemas.microsoft.com/office/drawing/2014/main" id="{B1E246E8-D8BA-A946-8E13-A92AD71F68BB}"/>
              </a:ext>
            </a:extLst>
          </p:cNvPr>
          <p:cNvGrpSpPr/>
          <p:nvPr/>
        </p:nvGrpSpPr>
        <p:grpSpPr>
          <a:xfrm>
            <a:off x="1889762" y="4431032"/>
            <a:ext cx="8334073" cy="574357"/>
            <a:chOff x="1889760" y="4431030"/>
            <a:chExt cx="8334073" cy="574357"/>
          </a:xfrm>
          <a:solidFill>
            <a:srgbClr val="2A3F5F"/>
          </a:solidFill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686F33-CA20-624E-B5E2-DAB8D7768722}"/>
                </a:ext>
              </a:extLst>
            </p:cNvPr>
            <p:cNvSpPr txBox="1"/>
            <p:nvPr/>
          </p:nvSpPr>
          <p:spPr>
            <a:xfrm>
              <a:off x="216122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000D24-EB5B-C24A-80B0-853DA14A69B3}"/>
                </a:ext>
              </a:extLst>
            </p:cNvPr>
            <p:cNvSpPr txBox="1"/>
            <p:nvPr/>
          </p:nvSpPr>
          <p:spPr>
            <a:xfrm>
              <a:off x="1889760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C1B4E7-AF3C-B94B-AA65-4B20515DF9F4}"/>
                </a:ext>
              </a:extLst>
            </p:cNvPr>
            <p:cNvSpPr txBox="1"/>
            <p:nvPr/>
          </p:nvSpPr>
          <p:spPr>
            <a:xfrm>
              <a:off x="3064954" y="443103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357A4C-EDE5-8E4C-A1E5-87D7EB03B54C}"/>
                </a:ext>
              </a:extLst>
            </p:cNvPr>
            <p:cNvSpPr txBox="1"/>
            <p:nvPr/>
          </p:nvSpPr>
          <p:spPr>
            <a:xfrm>
              <a:off x="3968591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68CE4B-80E2-B34D-B2F3-B8E0E5D9E36C}"/>
                </a:ext>
              </a:extLst>
            </p:cNvPr>
            <p:cNvSpPr txBox="1"/>
            <p:nvPr/>
          </p:nvSpPr>
          <p:spPr>
            <a:xfrm>
              <a:off x="3697128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AC4BBD9-27F4-8148-9F15-C07B979BD16A}"/>
                </a:ext>
              </a:extLst>
            </p:cNvPr>
            <p:cNvSpPr txBox="1"/>
            <p:nvPr/>
          </p:nvSpPr>
          <p:spPr>
            <a:xfrm>
              <a:off x="4872323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0A56D9F-6EEA-8042-B86C-86747329FDD1}"/>
                </a:ext>
              </a:extLst>
            </p:cNvPr>
            <p:cNvSpPr txBox="1"/>
            <p:nvPr/>
          </p:nvSpPr>
          <p:spPr>
            <a:xfrm>
              <a:off x="57759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3EFB8E-E30F-2047-8E50-15D4D338F13D}"/>
                </a:ext>
              </a:extLst>
            </p:cNvPr>
            <p:cNvSpPr txBox="1"/>
            <p:nvPr/>
          </p:nvSpPr>
          <p:spPr>
            <a:xfrm>
              <a:off x="5504497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F88261-6173-CE4B-A296-DB26D4FDF58C}"/>
                </a:ext>
              </a:extLst>
            </p:cNvPr>
            <p:cNvSpPr txBox="1"/>
            <p:nvPr/>
          </p:nvSpPr>
          <p:spPr>
            <a:xfrm>
              <a:off x="667969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EC306A-12FD-1E45-915D-FC7C8FF1970D}"/>
                </a:ext>
              </a:extLst>
            </p:cNvPr>
            <p:cNvSpPr txBox="1"/>
            <p:nvPr/>
          </p:nvSpPr>
          <p:spPr>
            <a:xfrm>
              <a:off x="7583328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32816-F940-EF41-BBB5-725D6734E749}"/>
                </a:ext>
              </a:extLst>
            </p:cNvPr>
            <p:cNvSpPr txBox="1"/>
            <p:nvPr/>
          </p:nvSpPr>
          <p:spPr>
            <a:xfrm>
              <a:off x="7311866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4, 2019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15EF39-E7B4-934E-A337-8DB713938FEA}"/>
                </a:ext>
              </a:extLst>
            </p:cNvPr>
            <p:cNvSpPr txBox="1"/>
            <p:nvPr/>
          </p:nvSpPr>
          <p:spPr>
            <a:xfrm>
              <a:off x="84870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B3BFE8A-86D8-134F-B14E-B6F93977C255}"/>
                </a:ext>
              </a:extLst>
            </p:cNvPr>
            <p:cNvSpPr txBox="1"/>
            <p:nvPr/>
          </p:nvSpPr>
          <p:spPr>
            <a:xfrm>
              <a:off x="9390697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E1F029-F686-D446-9C2F-638E6D57DE2B}"/>
                </a:ext>
              </a:extLst>
            </p:cNvPr>
            <p:cNvSpPr txBox="1"/>
            <p:nvPr/>
          </p:nvSpPr>
          <p:spPr>
            <a:xfrm>
              <a:off x="9119235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5, 2019</a:t>
              </a:r>
            </a:p>
          </p:txBody>
        </p:sp>
      </p:grpSp>
      <p:grpSp>
        <p:nvGrpSpPr>
          <p:cNvPr id="115" name="Graphic 69">
            <a:extLst>
              <a:ext uri="{FF2B5EF4-FFF2-40B4-BE49-F238E27FC236}">
                <a16:creationId xmlns:a16="http://schemas.microsoft.com/office/drawing/2014/main" id="{064A2745-BA43-BF4A-B5F5-CD86A5616DDF}"/>
              </a:ext>
            </a:extLst>
          </p:cNvPr>
          <p:cNvGrpSpPr/>
          <p:nvPr/>
        </p:nvGrpSpPr>
        <p:grpSpPr>
          <a:xfrm>
            <a:off x="2129792" y="2165986"/>
            <a:ext cx="382415" cy="2449511"/>
            <a:chOff x="2129790" y="2165984"/>
            <a:chExt cx="382415" cy="2449511"/>
          </a:xfrm>
          <a:solidFill>
            <a:srgbClr val="2A3F5F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862EBF0-DFB0-F541-B533-E5B36C8B9976}"/>
                </a:ext>
              </a:extLst>
            </p:cNvPr>
            <p:cNvSpPr txBox="1"/>
            <p:nvPr/>
          </p:nvSpPr>
          <p:spPr>
            <a:xfrm>
              <a:off x="2234565" y="430387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C4A8C9-4902-5B43-8986-7158507B44D4}"/>
                </a:ext>
              </a:extLst>
            </p:cNvPr>
            <p:cNvSpPr txBox="1"/>
            <p:nvPr/>
          </p:nvSpPr>
          <p:spPr>
            <a:xfrm>
              <a:off x="2129790" y="394754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989DDA-09F8-7044-B893-91C353824BC9}"/>
                </a:ext>
              </a:extLst>
            </p:cNvPr>
            <p:cNvSpPr txBox="1"/>
            <p:nvPr/>
          </p:nvSpPr>
          <p:spPr>
            <a:xfrm>
              <a:off x="2129790" y="359121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6D840D-FDC2-0149-AF67-D5B0401BCB23}"/>
                </a:ext>
              </a:extLst>
            </p:cNvPr>
            <p:cNvSpPr txBox="1"/>
            <p:nvPr/>
          </p:nvSpPr>
          <p:spPr>
            <a:xfrm>
              <a:off x="2129790" y="323497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D0D07F-CF6E-C64E-84B8-27E1BA89BDFA}"/>
                </a:ext>
              </a:extLst>
            </p:cNvPr>
            <p:cNvSpPr txBox="1"/>
            <p:nvPr/>
          </p:nvSpPr>
          <p:spPr>
            <a:xfrm>
              <a:off x="2129790" y="28786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A6C4BC-79C3-004C-BACF-E9A3EBDBE1DE}"/>
                </a:ext>
              </a:extLst>
            </p:cNvPr>
            <p:cNvSpPr txBox="1"/>
            <p:nvPr/>
          </p:nvSpPr>
          <p:spPr>
            <a:xfrm>
              <a:off x="2129790" y="25223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5FD5D1-27A2-224C-985D-B10BDD1E62A8}"/>
                </a:ext>
              </a:extLst>
            </p:cNvPr>
            <p:cNvSpPr txBox="1"/>
            <p:nvPr/>
          </p:nvSpPr>
          <p:spPr>
            <a:xfrm>
              <a:off x="2129790" y="216598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8FF54E7-DAF9-194E-A3AB-C4BFECE466C8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0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A813F-2E65-864B-B1DC-74D6A2B5CD34}"/>
              </a:ext>
            </a:extLst>
          </p:cNvPr>
          <p:cNvSpPr txBox="1"/>
          <p:nvPr/>
        </p:nvSpPr>
        <p:spPr>
          <a:xfrm>
            <a:off x="2568939" y="1959077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7081C0-62D1-9B49-B380-A36440DBD21B}"/>
              </a:ext>
            </a:extLst>
          </p:cNvPr>
          <p:cNvCxnSpPr>
            <a:cxnSpLocks/>
          </p:cNvCxnSpPr>
          <p:nvPr/>
        </p:nvCxnSpPr>
        <p:spPr>
          <a:xfrm>
            <a:off x="3246821" y="2243642"/>
            <a:ext cx="0" cy="608782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7ACFF9A-9694-5E45-82E5-B593C14650A6}"/>
              </a:ext>
            </a:extLst>
          </p:cNvPr>
          <p:cNvSpPr txBox="1"/>
          <p:nvPr/>
        </p:nvSpPr>
        <p:spPr>
          <a:xfrm>
            <a:off x="4228567" y="2990654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34ED8F-B624-734A-A47A-6564E17BCEFE}"/>
              </a:ext>
            </a:extLst>
          </p:cNvPr>
          <p:cNvCxnSpPr>
            <a:cxnSpLocks/>
          </p:cNvCxnSpPr>
          <p:nvPr/>
        </p:nvCxnSpPr>
        <p:spPr>
          <a:xfrm>
            <a:off x="4780164" y="3316193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4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CE84323-7721-944A-9867-33AE89DCEE9C}"/>
              </a:ext>
            </a:extLst>
          </p:cNvPr>
          <p:cNvGrpSpPr/>
          <p:nvPr/>
        </p:nvGrpSpPr>
        <p:grpSpPr>
          <a:xfrm>
            <a:off x="2384427" y="1397000"/>
            <a:ext cx="7077075" cy="3429000"/>
            <a:chOff x="2638425" y="1524000"/>
            <a:chExt cx="707707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622D2BD-E4A5-6246-A141-3DC993B18873}"/>
                </a:ext>
              </a:extLst>
            </p:cNvPr>
            <p:cNvGrpSpPr/>
            <p:nvPr/>
          </p:nvGrpSpPr>
          <p:grpSpPr>
            <a:xfrm>
              <a:off x="3523107" y="1524000"/>
              <a:ext cx="5307806" cy="3429000"/>
              <a:chOff x="3523107" y="1524000"/>
              <a:chExt cx="5307806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1A3387A-BC5B-C047-8F38-6DFA50F06FC2}"/>
                  </a:ext>
                </a:extLst>
              </p:cNvPr>
              <p:cNvSpPr/>
              <p:nvPr/>
            </p:nvSpPr>
            <p:spPr>
              <a:xfrm>
                <a:off x="3523107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B375EE9-0202-DC43-AA69-B746DC0BD312}"/>
                  </a:ext>
                </a:extLst>
              </p:cNvPr>
              <p:cNvSpPr/>
              <p:nvPr/>
            </p:nvSpPr>
            <p:spPr>
              <a:xfrm>
                <a:off x="4407693" y="1524000"/>
                <a:ext cx="9525" cy="3429000"/>
              </a:xfrm>
              <a:custGeom>
                <a:avLst/>
                <a:gdLst>
                  <a:gd name="connsiteX0" fmla="*/ 273 w 9525"/>
                  <a:gd name="connsiteY0" fmla="*/ 0 h 3429000"/>
                  <a:gd name="connsiteX1" fmla="*/ 27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3" y="0"/>
                    </a:moveTo>
                    <a:lnTo>
                      <a:pt x="27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2D5A12-D1A6-9D46-8F32-05EA6837568C}"/>
                  </a:ext>
                </a:extLst>
              </p:cNvPr>
              <p:cNvSpPr/>
              <p:nvPr/>
            </p:nvSpPr>
            <p:spPr>
              <a:xfrm>
                <a:off x="5292375" y="1524000"/>
                <a:ext cx="9525" cy="3429000"/>
              </a:xfrm>
              <a:custGeom>
                <a:avLst/>
                <a:gdLst>
                  <a:gd name="connsiteX0" fmla="*/ 366 w 9525"/>
                  <a:gd name="connsiteY0" fmla="*/ 0 h 3429000"/>
                  <a:gd name="connsiteX1" fmla="*/ 3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6" y="0"/>
                    </a:moveTo>
                    <a:lnTo>
                      <a:pt x="3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294EACF-CB0B-6F45-9652-998AE8E84C2A}"/>
                  </a:ext>
                </a:extLst>
              </p:cNvPr>
              <p:cNvSpPr/>
              <p:nvPr/>
            </p:nvSpPr>
            <p:spPr>
              <a:xfrm>
                <a:off x="6176962" y="1524000"/>
                <a:ext cx="9525" cy="3429000"/>
              </a:xfrm>
              <a:custGeom>
                <a:avLst/>
                <a:gdLst>
                  <a:gd name="connsiteX0" fmla="*/ 459 w 9525"/>
                  <a:gd name="connsiteY0" fmla="*/ 0 h 3429000"/>
                  <a:gd name="connsiteX1" fmla="*/ 45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59" y="0"/>
                    </a:moveTo>
                    <a:lnTo>
                      <a:pt x="45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F8C42D7-5DDB-C046-A7C5-0958E9D70394}"/>
                  </a:ext>
                </a:extLst>
              </p:cNvPr>
              <p:cNvSpPr/>
              <p:nvPr/>
            </p:nvSpPr>
            <p:spPr>
              <a:xfrm>
                <a:off x="7061644" y="1524000"/>
                <a:ext cx="9525" cy="3429000"/>
              </a:xfrm>
              <a:custGeom>
                <a:avLst/>
                <a:gdLst>
                  <a:gd name="connsiteX0" fmla="*/ 551 w 9525"/>
                  <a:gd name="connsiteY0" fmla="*/ 0 h 3429000"/>
                  <a:gd name="connsiteX1" fmla="*/ 55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1" y="0"/>
                    </a:moveTo>
                    <a:lnTo>
                      <a:pt x="55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DE0127C-7BF0-5C43-AE29-6BFDA4013174}"/>
                  </a:ext>
                </a:extLst>
              </p:cNvPr>
              <p:cNvSpPr/>
              <p:nvPr/>
            </p:nvSpPr>
            <p:spPr>
              <a:xfrm>
                <a:off x="7946231" y="1524000"/>
                <a:ext cx="9525" cy="3429000"/>
              </a:xfrm>
              <a:custGeom>
                <a:avLst/>
                <a:gdLst>
                  <a:gd name="connsiteX0" fmla="*/ 644 w 9525"/>
                  <a:gd name="connsiteY0" fmla="*/ 0 h 3429000"/>
                  <a:gd name="connsiteX1" fmla="*/ 64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4" y="0"/>
                    </a:moveTo>
                    <a:lnTo>
                      <a:pt x="64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EF431F4-35D7-0449-AAD4-DECCF842588A}"/>
                  </a:ext>
                </a:extLst>
              </p:cNvPr>
              <p:cNvSpPr/>
              <p:nvPr/>
            </p:nvSpPr>
            <p:spPr>
              <a:xfrm>
                <a:off x="8830913" y="1524000"/>
                <a:ext cx="9525" cy="3429000"/>
              </a:xfrm>
              <a:custGeom>
                <a:avLst/>
                <a:gdLst>
                  <a:gd name="connsiteX0" fmla="*/ 737 w 9525"/>
                  <a:gd name="connsiteY0" fmla="*/ 0 h 3429000"/>
                  <a:gd name="connsiteX1" fmla="*/ 73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37" y="0"/>
                    </a:moveTo>
                    <a:lnTo>
                      <a:pt x="73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202278C5-F8F2-B34F-BC4D-F7D51A34F3C0}"/>
                </a:ext>
              </a:extLst>
            </p:cNvPr>
            <p:cNvGrpSpPr/>
            <p:nvPr/>
          </p:nvGrpSpPr>
          <p:grpSpPr>
            <a:xfrm>
              <a:off x="2638425" y="1671923"/>
              <a:ext cx="7077075" cy="3140964"/>
              <a:chOff x="2638425" y="1671923"/>
              <a:chExt cx="7077075" cy="314096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225E97D-2E8D-3842-B6D0-01251D06F7D1}"/>
                  </a:ext>
                </a:extLst>
              </p:cNvPr>
              <p:cNvSpPr/>
              <p:nvPr/>
            </p:nvSpPr>
            <p:spPr>
              <a:xfrm>
                <a:off x="2638425" y="4812887"/>
                <a:ext cx="7077075" cy="9525"/>
              </a:xfrm>
              <a:custGeom>
                <a:avLst/>
                <a:gdLst>
                  <a:gd name="connsiteX0" fmla="*/ 0 w 7077075"/>
                  <a:gd name="connsiteY0" fmla="*/ 395 h 9525"/>
                  <a:gd name="connsiteX1" fmla="*/ 7077075 w 7077075"/>
                  <a:gd name="connsiteY1" fmla="*/ 3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95"/>
                    </a:moveTo>
                    <a:lnTo>
                      <a:pt x="7077075" y="3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E52E64-6068-7243-AFFD-96F2429ECE2E}"/>
                  </a:ext>
                </a:extLst>
              </p:cNvPr>
              <p:cNvSpPr/>
              <p:nvPr/>
            </p:nvSpPr>
            <p:spPr>
              <a:xfrm>
                <a:off x="2638425" y="4420266"/>
                <a:ext cx="7077075" cy="9525"/>
              </a:xfrm>
              <a:custGeom>
                <a:avLst/>
                <a:gdLst>
                  <a:gd name="connsiteX0" fmla="*/ 0 w 7077075"/>
                  <a:gd name="connsiteY0" fmla="*/ 354 h 9525"/>
                  <a:gd name="connsiteX1" fmla="*/ 7077075 w 7077075"/>
                  <a:gd name="connsiteY1" fmla="*/ 3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54"/>
                    </a:moveTo>
                    <a:lnTo>
                      <a:pt x="7077075" y="3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F233A97-F15F-8F41-9CA6-32A0A42F846B}"/>
                  </a:ext>
                </a:extLst>
              </p:cNvPr>
              <p:cNvSpPr/>
              <p:nvPr/>
            </p:nvSpPr>
            <p:spPr>
              <a:xfrm>
                <a:off x="2638425" y="3635025"/>
                <a:ext cx="7077075" cy="9525"/>
              </a:xfrm>
              <a:custGeom>
                <a:avLst/>
                <a:gdLst>
                  <a:gd name="connsiteX0" fmla="*/ 0 w 7077075"/>
                  <a:gd name="connsiteY0" fmla="*/ 272 h 9525"/>
                  <a:gd name="connsiteX1" fmla="*/ 7077075 w 7077075"/>
                  <a:gd name="connsiteY1" fmla="*/ 2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72"/>
                    </a:moveTo>
                    <a:lnTo>
                      <a:pt x="7077075" y="2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5E1E104-2D86-A843-A591-526FB0032C30}"/>
                  </a:ext>
                </a:extLst>
              </p:cNvPr>
              <p:cNvSpPr/>
              <p:nvPr/>
            </p:nvSpPr>
            <p:spPr>
              <a:xfrm>
                <a:off x="2638425" y="3242405"/>
                <a:ext cx="7077075" cy="9525"/>
              </a:xfrm>
              <a:custGeom>
                <a:avLst/>
                <a:gdLst>
                  <a:gd name="connsiteX0" fmla="*/ 0 w 7077075"/>
                  <a:gd name="connsiteY0" fmla="*/ 230 h 9525"/>
                  <a:gd name="connsiteX1" fmla="*/ 7077075 w 7077075"/>
                  <a:gd name="connsiteY1" fmla="*/ 2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30"/>
                    </a:moveTo>
                    <a:lnTo>
                      <a:pt x="7077075" y="2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18CFAC-F63A-C540-89AC-C48B987AAC44}"/>
                  </a:ext>
                </a:extLst>
              </p:cNvPr>
              <p:cNvSpPr/>
              <p:nvPr/>
            </p:nvSpPr>
            <p:spPr>
              <a:xfrm>
                <a:off x="2638425" y="2849784"/>
                <a:ext cx="7077075" cy="9525"/>
              </a:xfrm>
              <a:custGeom>
                <a:avLst/>
                <a:gdLst>
                  <a:gd name="connsiteX0" fmla="*/ 0 w 7077075"/>
                  <a:gd name="connsiteY0" fmla="*/ 189 h 9525"/>
                  <a:gd name="connsiteX1" fmla="*/ 7077075 w 7077075"/>
                  <a:gd name="connsiteY1" fmla="*/ 1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89"/>
                    </a:moveTo>
                    <a:lnTo>
                      <a:pt x="7077075" y="1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62C58C6-291D-4E4F-85CA-F78E49FD1F7E}"/>
                  </a:ext>
                </a:extLst>
              </p:cNvPr>
              <p:cNvSpPr/>
              <p:nvPr/>
            </p:nvSpPr>
            <p:spPr>
              <a:xfrm>
                <a:off x="2638425" y="2457164"/>
                <a:ext cx="7077075" cy="9525"/>
              </a:xfrm>
              <a:custGeom>
                <a:avLst/>
                <a:gdLst>
                  <a:gd name="connsiteX0" fmla="*/ 0 w 7077075"/>
                  <a:gd name="connsiteY0" fmla="*/ 148 h 9525"/>
                  <a:gd name="connsiteX1" fmla="*/ 7077075 w 7077075"/>
                  <a:gd name="connsiteY1" fmla="*/ 1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48"/>
                    </a:moveTo>
                    <a:lnTo>
                      <a:pt x="7077075" y="1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05A09E1-19BC-4846-8825-264E41135E25}"/>
                  </a:ext>
                </a:extLst>
              </p:cNvPr>
              <p:cNvSpPr/>
              <p:nvPr/>
            </p:nvSpPr>
            <p:spPr>
              <a:xfrm>
                <a:off x="2638425" y="2064543"/>
                <a:ext cx="7077075" cy="9525"/>
              </a:xfrm>
              <a:custGeom>
                <a:avLst/>
                <a:gdLst>
                  <a:gd name="connsiteX0" fmla="*/ 0 w 7077075"/>
                  <a:gd name="connsiteY0" fmla="*/ 107 h 9525"/>
                  <a:gd name="connsiteX1" fmla="*/ 7077075 w 7077075"/>
                  <a:gd name="connsiteY1" fmla="*/ 1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07"/>
                    </a:moveTo>
                    <a:lnTo>
                      <a:pt x="7077075" y="1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DA946C7-AE62-374A-A5F4-A1C17943345A}"/>
                  </a:ext>
                </a:extLst>
              </p:cNvPr>
              <p:cNvSpPr/>
              <p:nvPr/>
            </p:nvSpPr>
            <p:spPr>
              <a:xfrm>
                <a:off x="2638425" y="1671923"/>
                <a:ext cx="7077075" cy="9525"/>
              </a:xfrm>
              <a:custGeom>
                <a:avLst/>
                <a:gdLst>
                  <a:gd name="connsiteX0" fmla="*/ 0 w 7077075"/>
                  <a:gd name="connsiteY0" fmla="*/ 66 h 9525"/>
                  <a:gd name="connsiteX1" fmla="*/ 7077075 w 7077075"/>
                  <a:gd name="connsiteY1" fmla="*/ 6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66"/>
                    </a:moveTo>
                    <a:lnTo>
                      <a:pt x="7077075" y="6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276588-62EA-894E-A376-440B37680338}"/>
              </a:ext>
            </a:extLst>
          </p:cNvPr>
          <p:cNvSpPr/>
          <p:nvPr/>
        </p:nvSpPr>
        <p:spPr>
          <a:xfrm>
            <a:off x="2384427" y="3900648"/>
            <a:ext cx="7077075" cy="9525"/>
          </a:xfrm>
          <a:custGeom>
            <a:avLst/>
            <a:gdLst>
              <a:gd name="connsiteX0" fmla="*/ 0 w 7077075"/>
              <a:gd name="connsiteY0" fmla="*/ 313 h 9525"/>
              <a:gd name="connsiteX1" fmla="*/ 7077075 w 7077075"/>
              <a:gd name="connsiteY1" fmla="*/ 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7075" h="9525">
                <a:moveTo>
                  <a:pt x="0" y="313"/>
                </a:moveTo>
                <a:lnTo>
                  <a:pt x="7077075" y="313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4B4BBC-207A-BC47-B82C-7F1A8BE73F00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4185EE9-330E-2041-8AB1-DBCD8BAA1886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6F5A1C4-5AC3-3343-A07A-36A114E068B0}"/>
              </a:ext>
            </a:extLst>
          </p:cNvPr>
          <p:cNvSpPr/>
          <p:nvPr/>
        </p:nvSpPr>
        <p:spPr>
          <a:xfrm>
            <a:off x="2384427" y="2988341"/>
            <a:ext cx="7077075" cy="667416"/>
          </a:xfrm>
          <a:custGeom>
            <a:avLst/>
            <a:gdLst>
              <a:gd name="connsiteX0" fmla="*/ 87 w 7077075"/>
              <a:gd name="connsiteY0" fmla="*/ 399052 h 667416"/>
              <a:gd name="connsiteX1" fmla="*/ 36949 w 7077075"/>
              <a:gd name="connsiteY1" fmla="*/ 387241 h 667416"/>
              <a:gd name="connsiteX2" fmla="*/ 73811 w 7077075"/>
              <a:gd name="connsiteY2" fmla="*/ 359714 h 667416"/>
              <a:gd name="connsiteX3" fmla="*/ 110672 w 7077075"/>
              <a:gd name="connsiteY3" fmla="*/ 352761 h 667416"/>
              <a:gd name="connsiteX4" fmla="*/ 147534 w 7077075"/>
              <a:gd name="connsiteY4" fmla="*/ 591267 h 667416"/>
              <a:gd name="connsiteX5" fmla="*/ 184396 w 7077075"/>
              <a:gd name="connsiteY5" fmla="*/ 316375 h 667416"/>
              <a:gd name="connsiteX6" fmla="*/ 221258 w 7077075"/>
              <a:gd name="connsiteY6" fmla="*/ 625366 h 667416"/>
              <a:gd name="connsiteX7" fmla="*/ 258119 w 7077075"/>
              <a:gd name="connsiteY7" fmla="*/ 583456 h 667416"/>
              <a:gd name="connsiteX8" fmla="*/ 294981 w 7077075"/>
              <a:gd name="connsiteY8" fmla="*/ 451059 h 667416"/>
              <a:gd name="connsiteX9" fmla="*/ 331843 w 7077075"/>
              <a:gd name="connsiteY9" fmla="*/ 426103 h 667416"/>
              <a:gd name="connsiteX10" fmla="*/ 368705 w 7077075"/>
              <a:gd name="connsiteY10" fmla="*/ 543356 h 667416"/>
              <a:gd name="connsiteX11" fmla="*/ 442428 w 7077075"/>
              <a:gd name="connsiteY11" fmla="*/ 556501 h 667416"/>
              <a:gd name="connsiteX12" fmla="*/ 479290 w 7077075"/>
              <a:gd name="connsiteY12" fmla="*/ 561644 h 667416"/>
              <a:gd name="connsiteX13" fmla="*/ 516152 w 7077075"/>
              <a:gd name="connsiteY13" fmla="*/ 667467 h 667416"/>
              <a:gd name="connsiteX14" fmla="*/ 553013 w 7077075"/>
              <a:gd name="connsiteY14" fmla="*/ 658227 h 667416"/>
              <a:gd name="connsiteX15" fmla="*/ 589875 w 7077075"/>
              <a:gd name="connsiteY15" fmla="*/ 496207 h 667416"/>
              <a:gd name="connsiteX16" fmla="*/ 626737 w 7077075"/>
              <a:gd name="connsiteY16" fmla="*/ 562025 h 667416"/>
              <a:gd name="connsiteX17" fmla="*/ 663599 w 7077075"/>
              <a:gd name="connsiteY17" fmla="*/ 532688 h 667416"/>
              <a:gd name="connsiteX18" fmla="*/ 700460 w 7077075"/>
              <a:gd name="connsiteY18" fmla="*/ 567168 h 667416"/>
              <a:gd name="connsiteX19" fmla="*/ 737322 w 7077075"/>
              <a:gd name="connsiteY19" fmla="*/ 636225 h 667416"/>
              <a:gd name="connsiteX20" fmla="*/ 774184 w 7077075"/>
              <a:gd name="connsiteY20" fmla="*/ 523449 h 667416"/>
              <a:gd name="connsiteX21" fmla="*/ 811046 w 7077075"/>
              <a:gd name="connsiteY21" fmla="*/ 435819 h 667416"/>
              <a:gd name="connsiteX22" fmla="*/ 847907 w 7077075"/>
              <a:gd name="connsiteY22" fmla="*/ 560596 h 667416"/>
              <a:gd name="connsiteX23" fmla="*/ 884769 w 7077075"/>
              <a:gd name="connsiteY23" fmla="*/ 306469 h 667416"/>
              <a:gd name="connsiteX24" fmla="*/ 921536 w 7077075"/>
              <a:gd name="connsiteY24" fmla="*/ 410673 h 667416"/>
              <a:gd name="connsiteX25" fmla="*/ 958397 w 7077075"/>
              <a:gd name="connsiteY25" fmla="*/ 283228 h 667416"/>
              <a:gd name="connsiteX26" fmla="*/ 995259 w 7077075"/>
              <a:gd name="connsiteY26" fmla="*/ 433628 h 667416"/>
              <a:gd name="connsiteX27" fmla="*/ 1032121 w 7077075"/>
              <a:gd name="connsiteY27" fmla="*/ 370287 h 667416"/>
              <a:gd name="connsiteX28" fmla="*/ 1068983 w 7077075"/>
              <a:gd name="connsiteY28" fmla="*/ 146830 h 667416"/>
              <a:gd name="connsiteX29" fmla="*/ 1105844 w 7077075"/>
              <a:gd name="connsiteY29" fmla="*/ 399719 h 667416"/>
              <a:gd name="connsiteX30" fmla="*/ 1142706 w 7077075"/>
              <a:gd name="connsiteY30" fmla="*/ 332663 h 667416"/>
              <a:gd name="connsiteX31" fmla="*/ 1179568 w 7077075"/>
              <a:gd name="connsiteY31" fmla="*/ 226269 h 667416"/>
              <a:gd name="connsiteX32" fmla="*/ 1216430 w 7077075"/>
              <a:gd name="connsiteY32" fmla="*/ 368001 h 667416"/>
              <a:gd name="connsiteX33" fmla="*/ 1290153 w 7077075"/>
              <a:gd name="connsiteY33" fmla="*/ 282847 h 667416"/>
              <a:gd name="connsiteX34" fmla="*/ 1327015 w 7077075"/>
              <a:gd name="connsiteY34" fmla="*/ 412768 h 667416"/>
              <a:gd name="connsiteX35" fmla="*/ 1363876 w 7077075"/>
              <a:gd name="connsiteY35" fmla="*/ 428770 h 667416"/>
              <a:gd name="connsiteX36" fmla="*/ 1400738 w 7077075"/>
              <a:gd name="connsiteY36" fmla="*/ 479634 h 667416"/>
              <a:gd name="connsiteX37" fmla="*/ 1437600 w 7077075"/>
              <a:gd name="connsiteY37" fmla="*/ 476205 h 667416"/>
              <a:gd name="connsiteX38" fmla="*/ 1474462 w 7077075"/>
              <a:gd name="connsiteY38" fmla="*/ 562501 h 667416"/>
              <a:gd name="connsiteX39" fmla="*/ 1511324 w 7077075"/>
              <a:gd name="connsiteY39" fmla="*/ 560025 h 667416"/>
              <a:gd name="connsiteX40" fmla="*/ 1548185 w 7077075"/>
              <a:gd name="connsiteY40" fmla="*/ 516305 h 667416"/>
              <a:gd name="connsiteX41" fmla="*/ 1585047 w 7077075"/>
              <a:gd name="connsiteY41" fmla="*/ 557929 h 667416"/>
              <a:gd name="connsiteX42" fmla="*/ 1621909 w 7077075"/>
              <a:gd name="connsiteY42" fmla="*/ 312375 h 667416"/>
              <a:gd name="connsiteX43" fmla="*/ 1658771 w 7077075"/>
              <a:gd name="connsiteY43" fmla="*/ 528402 h 667416"/>
              <a:gd name="connsiteX44" fmla="*/ 1695632 w 7077075"/>
              <a:gd name="connsiteY44" fmla="*/ 527259 h 667416"/>
              <a:gd name="connsiteX45" fmla="*/ 1732494 w 7077075"/>
              <a:gd name="connsiteY45" fmla="*/ 376002 h 667416"/>
              <a:gd name="connsiteX46" fmla="*/ 1769356 w 7077075"/>
              <a:gd name="connsiteY46" fmla="*/ 53866 h 667416"/>
              <a:gd name="connsiteX47" fmla="*/ 1806218 w 7077075"/>
              <a:gd name="connsiteY47" fmla="*/ 61391 h 667416"/>
              <a:gd name="connsiteX48" fmla="*/ 1843079 w 7077075"/>
              <a:gd name="connsiteY48" fmla="*/ 454392 h 667416"/>
              <a:gd name="connsiteX49" fmla="*/ 1879941 w 7077075"/>
              <a:gd name="connsiteY49" fmla="*/ 234555 h 667416"/>
              <a:gd name="connsiteX50" fmla="*/ 1916803 w 7077075"/>
              <a:gd name="connsiteY50" fmla="*/ 297992 h 667416"/>
              <a:gd name="connsiteX51" fmla="*/ 1953665 w 7077075"/>
              <a:gd name="connsiteY51" fmla="*/ 189216 h 667416"/>
              <a:gd name="connsiteX52" fmla="*/ 1990526 w 7077075"/>
              <a:gd name="connsiteY52" fmla="*/ 354380 h 667416"/>
              <a:gd name="connsiteX53" fmla="*/ 2027388 w 7077075"/>
              <a:gd name="connsiteY53" fmla="*/ 506494 h 667416"/>
              <a:gd name="connsiteX54" fmla="*/ 2064250 w 7077075"/>
              <a:gd name="connsiteY54" fmla="*/ 456297 h 667416"/>
              <a:gd name="connsiteX55" fmla="*/ 2101112 w 7077075"/>
              <a:gd name="connsiteY55" fmla="*/ 387527 h 667416"/>
              <a:gd name="connsiteX56" fmla="*/ 2137973 w 7077075"/>
              <a:gd name="connsiteY56" fmla="*/ 453630 h 667416"/>
              <a:gd name="connsiteX57" fmla="*/ 2174835 w 7077075"/>
              <a:gd name="connsiteY57" fmla="*/ 452678 h 667416"/>
              <a:gd name="connsiteX58" fmla="*/ 2211697 w 7077075"/>
              <a:gd name="connsiteY58" fmla="*/ 477538 h 667416"/>
              <a:gd name="connsiteX59" fmla="*/ 2248559 w 7077075"/>
              <a:gd name="connsiteY59" fmla="*/ 535926 h 667416"/>
              <a:gd name="connsiteX60" fmla="*/ 2285420 w 7077075"/>
              <a:gd name="connsiteY60" fmla="*/ 550309 h 667416"/>
              <a:gd name="connsiteX61" fmla="*/ 2322282 w 7077075"/>
              <a:gd name="connsiteY61" fmla="*/ 541260 h 667416"/>
              <a:gd name="connsiteX62" fmla="*/ 2359144 w 7077075"/>
              <a:gd name="connsiteY62" fmla="*/ 591172 h 667416"/>
              <a:gd name="connsiteX63" fmla="*/ 2396006 w 7077075"/>
              <a:gd name="connsiteY63" fmla="*/ 520877 h 667416"/>
              <a:gd name="connsiteX64" fmla="*/ 2432867 w 7077075"/>
              <a:gd name="connsiteY64" fmla="*/ 516400 h 667416"/>
              <a:gd name="connsiteX65" fmla="*/ 2469729 w 7077075"/>
              <a:gd name="connsiteY65" fmla="*/ 581265 h 667416"/>
              <a:gd name="connsiteX66" fmla="*/ 2506591 w 7077075"/>
              <a:gd name="connsiteY66" fmla="*/ 570216 h 667416"/>
              <a:gd name="connsiteX67" fmla="*/ 2543453 w 7077075"/>
              <a:gd name="connsiteY67" fmla="*/ 551547 h 667416"/>
              <a:gd name="connsiteX68" fmla="*/ 2580315 w 7077075"/>
              <a:gd name="connsiteY68" fmla="*/ 542022 h 667416"/>
              <a:gd name="connsiteX69" fmla="*/ 2617176 w 7077075"/>
              <a:gd name="connsiteY69" fmla="*/ 598030 h 667416"/>
              <a:gd name="connsiteX70" fmla="*/ 2654038 w 7077075"/>
              <a:gd name="connsiteY70" fmla="*/ 135972 h 667416"/>
              <a:gd name="connsiteX71" fmla="*/ 2690804 w 7077075"/>
              <a:gd name="connsiteY71" fmla="*/ 493635 h 667416"/>
              <a:gd name="connsiteX72" fmla="*/ 2727666 w 7077075"/>
              <a:gd name="connsiteY72" fmla="*/ 430389 h 667416"/>
              <a:gd name="connsiteX73" fmla="*/ 2764528 w 7077075"/>
              <a:gd name="connsiteY73" fmla="*/ 423913 h 667416"/>
              <a:gd name="connsiteX74" fmla="*/ 2801390 w 7077075"/>
              <a:gd name="connsiteY74" fmla="*/ 296087 h 667416"/>
              <a:gd name="connsiteX75" fmla="*/ 2838251 w 7077075"/>
              <a:gd name="connsiteY75" fmla="*/ 192074 h 667416"/>
              <a:gd name="connsiteX76" fmla="*/ 2875113 w 7077075"/>
              <a:gd name="connsiteY76" fmla="*/ 452583 h 667416"/>
              <a:gd name="connsiteX77" fmla="*/ 2911975 w 7077075"/>
              <a:gd name="connsiteY77" fmla="*/ 296659 h 667416"/>
              <a:gd name="connsiteX78" fmla="*/ 2948836 w 7077075"/>
              <a:gd name="connsiteY78" fmla="*/ 350951 h 667416"/>
              <a:gd name="connsiteX79" fmla="*/ 2985698 w 7077075"/>
              <a:gd name="connsiteY79" fmla="*/ 301326 h 667416"/>
              <a:gd name="connsiteX80" fmla="*/ 3022560 w 7077075"/>
              <a:gd name="connsiteY80" fmla="*/ 394575 h 667416"/>
              <a:gd name="connsiteX81" fmla="*/ 3059422 w 7077075"/>
              <a:gd name="connsiteY81" fmla="*/ 287514 h 667416"/>
              <a:gd name="connsiteX82" fmla="*/ 3096284 w 7077075"/>
              <a:gd name="connsiteY82" fmla="*/ 444677 h 667416"/>
              <a:gd name="connsiteX83" fmla="*/ 3133145 w 7077075"/>
              <a:gd name="connsiteY83" fmla="*/ 323424 h 667416"/>
              <a:gd name="connsiteX84" fmla="*/ 3170007 w 7077075"/>
              <a:gd name="connsiteY84" fmla="*/ 367715 h 667416"/>
              <a:gd name="connsiteX85" fmla="*/ 3206869 w 7077075"/>
              <a:gd name="connsiteY85" fmla="*/ 434295 h 667416"/>
              <a:gd name="connsiteX86" fmla="*/ 3243731 w 7077075"/>
              <a:gd name="connsiteY86" fmla="*/ 475252 h 667416"/>
              <a:gd name="connsiteX87" fmla="*/ 3280592 w 7077075"/>
              <a:gd name="connsiteY87" fmla="*/ 415530 h 667416"/>
              <a:gd name="connsiteX88" fmla="*/ 3317454 w 7077075"/>
              <a:gd name="connsiteY88" fmla="*/ 302564 h 667416"/>
              <a:gd name="connsiteX89" fmla="*/ 3354316 w 7077075"/>
              <a:gd name="connsiteY89" fmla="*/ 50 h 667416"/>
              <a:gd name="connsiteX90" fmla="*/ 3391178 w 7077075"/>
              <a:gd name="connsiteY90" fmla="*/ 237603 h 667416"/>
              <a:gd name="connsiteX91" fmla="*/ 3428040 w 7077075"/>
              <a:gd name="connsiteY91" fmla="*/ 471918 h 667416"/>
              <a:gd name="connsiteX92" fmla="*/ 3464901 w 7077075"/>
              <a:gd name="connsiteY92" fmla="*/ 409720 h 667416"/>
              <a:gd name="connsiteX93" fmla="*/ 3501763 w 7077075"/>
              <a:gd name="connsiteY93" fmla="*/ 320947 h 667416"/>
              <a:gd name="connsiteX94" fmla="*/ 3538625 w 7077075"/>
              <a:gd name="connsiteY94" fmla="*/ 585838 h 667416"/>
              <a:gd name="connsiteX95" fmla="*/ 3612348 w 7077075"/>
              <a:gd name="connsiteY95" fmla="*/ 448868 h 667416"/>
              <a:gd name="connsiteX96" fmla="*/ 3649210 w 7077075"/>
              <a:gd name="connsiteY96" fmla="*/ 460203 h 667416"/>
              <a:gd name="connsiteX97" fmla="*/ 3686072 w 7077075"/>
              <a:gd name="connsiteY97" fmla="*/ 591934 h 667416"/>
              <a:gd name="connsiteX98" fmla="*/ 3722933 w 7077075"/>
              <a:gd name="connsiteY98" fmla="*/ 455821 h 667416"/>
              <a:gd name="connsiteX99" fmla="*/ 3759795 w 7077075"/>
              <a:gd name="connsiteY99" fmla="*/ 381050 h 667416"/>
              <a:gd name="connsiteX100" fmla="*/ 3796657 w 7077075"/>
              <a:gd name="connsiteY100" fmla="*/ 599744 h 667416"/>
              <a:gd name="connsiteX101" fmla="*/ 3870380 w 7077075"/>
              <a:gd name="connsiteY101" fmla="*/ 480681 h 667416"/>
              <a:gd name="connsiteX102" fmla="*/ 3907242 w 7077075"/>
              <a:gd name="connsiteY102" fmla="*/ 548309 h 667416"/>
              <a:gd name="connsiteX103" fmla="*/ 3944104 w 7077075"/>
              <a:gd name="connsiteY103" fmla="*/ 566597 h 667416"/>
              <a:gd name="connsiteX104" fmla="*/ 3980966 w 7077075"/>
              <a:gd name="connsiteY104" fmla="*/ 414768 h 667416"/>
              <a:gd name="connsiteX105" fmla="*/ 4017827 w 7077075"/>
              <a:gd name="connsiteY105" fmla="*/ 530688 h 667416"/>
              <a:gd name="connsiteX106" fmla="*/ 4054689 w 7077075"/>
              <a:gd name="connsiteY106" fmla="*/ 426484 h 667416"/>
              <a:gd name="connsiteX107" fmla="*/ 4091551 w 7077075"/>
              <a:gd name="connsiteY107" fmla="*/ 493255 h 667416"/>
              <a:gd name="connsiteX108" fmla="*/ 4128413 w 7077075"/>
              <a:gd name="connsiteY108" fmla="*/ 472585 h 667416"/>
              <a:gd name="connsiteX109" fmla="*/ 4165274 w 7077075"/>
              <a:gd name="connsiteY109" fmla="*/ 349046 h 667416"/>
              <a:gd name="connsiteX110" fmla="*/ 4202136 w 7077075"/>
              <a:gd name="connsiteY110" fmla="*/ 547166 h 667416"/>
              <a:gd name="connsiteX111" fmla="*/ 4238998 w 7077075"/>
              <a:gd name="connsiteY111" fmla="*/ 579551 h 667416"/>
              <a:gd name="connsiteX112" fmla="*/ 4275860 w 7077075"/>
              <a:gd name="connsiteY112" fmla="*/ 478395 h 667416"/>
              <a:gd name="connsiteX113" fmla="*/ 4312721 w 7077075"/>
              <a:gd name="connsiteY113" fmla="*/ 629557 h 667416"/>
              <a:gd name="connsiteX114" fmla="*/ 4349583 w 7077075"/>
              <a:gd name="connsiteY114" fmla="*/ 565263 h 667416"/>
              <a:gd name="connsiteX115" fmla="*/ 4386445 w 7077075"/>
              <a:gd name="connsiteY115" fmla="*/ 618794 h 667416"/>
              <a:gd name="connsiteX116" fmla="*/ 4423307 w 7077075"/>
              <a:gd name="connsiteY116" fmla="*/ 378478 h 667416"/>
              <a:gd name="connsiteX117" fmla="*/ 4460073 w 7077075"/>
              <a:gd name="connsiteY117" fmla="*/ 328472 h 667416"/>
              <a:gd name="connsiteX118" fmla="*/ 4496935 w 7077075"/>
              <a:gd name="connsiteY118" fmla="*/ 130257 h 667416"/>
              <a:gd name="connsiteX119" fmla="*/ 4533797 w 7077075"/>
              <a:gd name="connsiteY119" fmla="*/ 478967 h 667416"/>
              <a:gd name="connsiteX120" fmla="*/ 4570659 w 7077075"/>
              <a:gd name="connsiteY120" fmla="*/ 455345 h 667416"/>
              <a:gd name="connsiteX121" fmla="*/ 4607520 w 7077075"/>
              <a:gd name="connsiteY121" fmla="*/ 468013 h 667416"/>
              <a:gd name="connsiteX122" fmla="*/ 4644382 w 7077075"/>
              <a:gd name="connsiteY122" fmla="*/ 347713 h 667416"/>
              <a:gd name="connsiteX123" fmla="*/ 4681244 w 7077075"/>
              <a:gd name="connsiteY123" fmla="*/ 473728 h 667416"/>
              <a:gd name="connsiteX124" fmla="*/ 4718105 w 7077075"/>
              <a:gd name="connsiteY124" fmla="*/ 435247 h 667416"/>
              <a:gd name="connsiteX125" fmla="*/ 4754967 w 7077075"/>
              <a:gd name="connsiteY125" fmla="*/ 519353 h 667416"/>
              <a:gd name="connsiteX126" fmla="*/ 4791829 w 7077075"/>
              <a:gd name="connsiteY126" fmla="*/ 541356 h 667416"/>
              <a:gd name="connsiteX127" fmla="*/ 4828691 w 7077075"/>
              <a:gd name="connsiteY127" fmla="*/ 438486 h 667416"/>
              <a:gd name="connsiteX128" fmla="*/ 4865552 w 7077075"/>
              <a:gd name="connsiteY128" fmla="*/ 549547 h 667416"/>
              <a:gd name="connsiteX129" fmla="*/ 4902414 w 7077075"/>
              <a:gd name="connsiteY129" fmla="*/ 419340 h 667416"/>
              <a:gd name="connsiteX130" fmla="*/ 4939276 w 7077075"/>
              <a:gd name="connsiteY130" fmla="*/ 481443 h 667416"/>
              <a:gd name="connsiteX131" fmla="*/ 4976138 w 7077075"/>
              <a:gd name="connsiteY131" fmla="*/ 351522 h 667416"/>
              <a:gd name="connsiteX132" fmla="*/ 5012999 w 7077075"/>
              <a:gd name="connsiteY132" fmla="*/ 481253 h 667416"/>
              <a:gd name="connsiteX133" fmla="*/ 5049861 w 7077075"/>
              <a:gd name="connsiteY133" fmla="*/ 450678 h 667416"/>
              <a:gd name="connsiteX134" fmla="*/ 5086723 w 7077075"/>
              <a:gd name="connsiteY134" fmla="*/ 522401 h 667416"/>
              <a:gd name="connsiteX135" fmla="*/ 5123585 w 7077075"/>
              <a:gd name="connsiteY135" fmla="*/ 552595 h 667416"/>
              <a:gd name="connsiteX136" fmla="*/ 5160447 w 7077075"/>
              <a:gd name="connsiteY136" fmla="*/ 221506 h 667416"/>
              <a:gd name="connsiteX137" fmla="*/ 5197308 w 7077075"/>
              <a:gd name="connsiteY137" fmla="*/ 410863 h 667416"/>
              <a:gd name="connsiteX138" fmla="*/ 5234170 w 7077075"/>
              <a:gd name="connsiteY138" fmla="*/ 409339 h 667416"/>
              <a:gd name="connsiteX139" fmla="*/ 5271032 w 7077075"/>
              <a:gd name="connsiteY139" fmla="*/ 452011 h 667416"/>
              <a:gd name="connsiteX140" fmla="*/ 5307893 w 7077075"/>
              <a:gd name="connsiteY140" fmla="*/ 483253 h 667416"/>
              <a:gd name="connsiteX141" fmla="*/ 5344755 w 7077075"/>
              <a:gd name="connsiteY141" fmla="*/ 383050 h 667416"/>
              <a:gd name="connsiteX142" fmla="*/ 5381617 w 7077075"/>
              <a:gd name="connsiteY142" fmla="*/ 420388 h 667416"/>
              <a:gd name="connsiteX143" fmla="*/ 5418479 w 7077075"/>
              <a:gd name="connsiteY143" fmla="*/ 319328 h 667416"/>
              <a:gd name="connsiteX144" fmla="*/ 5455340 w 7077075"/>
              <a:gd name="connsiteY144" fmla="*/ 246747 h 667416"/>
              <a:gd name="connsiteX145" fmla="*/ 5492202 w 7077075"/>
              <a:gd name="connsiteY145" fmla="*/ 396004 h 667416"/>
              <a:gd name="connsiteX146" fmla="*/ 5529064 w 7077075"/>
              <a:gd name="connsiteY146" fmla="*/ 346950 h 667416"/>
              <a:gd name="connsiteX147" fmla="*/ 5565926 w 7077075"/>
              <a:gd name="connsiteY147" fmla="*/ 421817 h 667416"/>
              <a:gd name="connsiteX148" fmla="*/ 5602788 w 7077075"/>
              <a:gd name="connsiteY148" fmla="*/ 391051 h 667416"/>
              <a:gd name="connsiteX149" fmla="*/ 5639649 w 7077075"/>
              <a:gd name="connsiteY149" fmla="*/ 374097 h 667416"/>
              <a:gd name="connsiteX150" fmla="*/ 5676511 w 7077075"/>
              <a:gd name="connsiteY150" fmla="*/ 512495 h 667416"/>
              <a:gd name="connsiteX151" fmla="*/ 5713373 w 7077075"/>
              <a:gd name="connsiteY151" fmla="*/ 387336 h 667416"/>
              <a:gd name="connsiteX152" fmla="*/ 5750235 w 7077075"/>
              <a:gd name="connsiteY152" fmla="*/ 454392 h 667416"/>
              <a:gd name="connsiteX153" fmla="*/ 5787096 w 7077075"/>
              <a:gd name="connsiteY153" fmla="*/ 581265 h 667416"/>
              <a:gd name="connsiteX154" fmla="*/ 5823958 w 7077075"/>
              <a:gd name="connsiteY154" fmla="*/ 434295 h 667416"/>
              <a:gd name="connsiteX155" fmla="*/ 5860820 w 7077075"/>
              <a:gd name="connsiteY155" fmla="*/ 580694 h 667416"/>
              <a:gd name="connsiteX156" fmla="*/ 5897681 w 7077075"/>
              <a:gd name="connsiteY156" fmla="*/ 584980 h 667416"/>
              <a:gd name="connsiteX157" fmla="*/ 5934543 w 7077075"/>
              <a:gd name="connsiteY157" fmla="*/ 645940 h 667416"/>
              <a:gd name="connsiteX158" fmla="*/ 5971405 w 7077075"/>
              <a:gd name="connsiteY158" fmla="*/ 581837 h 667416"/>
              <a:gd name="connsiteX159" fmla="*/ 6008267 w 7077075"/>
              <a:gd name="connsiteY159" fmla="*/ 553834 h 667416"/>
              <a:gd name="connsiteX160" fmla="*/ 6045129 w 7077075"/>
              <a:gd name="connsiteY160" fmla="*/ 581742 h 667416"/>
              <a:gd name="connsiteX161" fmla="*/ 6081990 w 7077075"/>
              <a:gd name="connsiteY161" fmla="*/ 385241 h 667416"/>
              <a:gd name="connsiteX162" fmla="*/ 6118852 w 7077075"/>
              <a:gd name="connsiteY162" fmla="*/ 651084 h 667416"/>
              <a:gd name="connsiteX163" fmla="*/ 6155714 w 7077075"/>
              <a:gd name="connsiteY163" fmla="*/ 544213 h 667416"/>
              <a:gd name="connsiteX164" fmla="*/ 6192576 w 7077075"/>
              <a:gd name="connsiteY164" fmla="*/ 510685 h 667416"/>
              <a:gd name="connsiteX165" fmla="*/ 6229342 w 7077075"/>
              <a:gd name="connsiteY165" fmla="*/ 503256 h 667416"/>
              <a:gd name="connsiteX166" fmla="*/ 6266204 w 7077075"/>
              <a:gd name="connsiteY166" fmla="*/ 453726 h 667416"/>
              <a:gd name="connsiteX167" fmla="*/ 6303065 w 7077075"/>
              <a:gd name="connsiteY167" fmla="*/ 564311 h 667416"/>
              <a:gd name="connsiteX168" fmla="*/ 6339927 w 7077075"/>
              <a:gd name="connsiteY168" fmla="*/ 492207 h 667416"/>
              <a:gd name="connsiteX169" fmla="*/ 6376789 w 7077075"/>
              <a:gd name="connsiteY169" fmla="*/ 415054 h 667416"/>
              <a:gd name="connsiteX170" fmla="*/ 6413651 w 7077075"/>
              <a:gd name="connsiteY170" fmla="*/ 434295 h 667416"/>
              <a:gd name="connsiteX171" fmla="*/ 6450513 w 7077075"/>
              <a:gd name="connsiteY171" fmla="*/ 531164 h 667416"/>
              <a:gd name="connsiteX172" fmla="*/ 6487374 w 7077075"/>
              <a:gd name="connsiteY172" fmla="*/ 479634 h 667416"/>
              <a:gd name="connsiteX173" fmla="*/ 6524236 w 7077075"/>
              <a:gd name="connsiteY173" fmla="*/ 544594 h 667416"/>
              <a:gd name="connsiteX174" fmla="*/ 6561098 w 7077075"/>
              <a:gd name="connsiteY174" fmla="*/ 528973 h 667416"/>
              <a:gd name="connsiteX175" fmla="*/ 6597960 w 7077075"/>
              <a:gd name="connsiteY175" fmla="*/ 497731 h 667416"/>
              <a:gd name="connsiteX176" fmla="*/ 6634821 w 7077075"/>
              <a:gd name="connsiteY176" fmla="*/ 503065 h 667416"/>
              <a:gd name="connsiteX177" fmla="*/ 6671683 w 7077075"/>
              <a:gd name="connsiteY177" fmla="*/ 473538 h 667416"/>
              <a:gd name="connsiteX178" fmla="*/ 6708545 w 7077075"/>
              <a:gd name="connsiteY178" fmla="*/ 391432 h 667416"/>
              <a:gd name="connsiteX179" fmla="*/ 6745406 w 7077075"/>
              <a:gd name="connsiteY179" fmla="*/ 342378 h 667416"/>
              <a:gd name="connsiteX180" fmla="*/ 6782268 w 7077075"/>
              <a:gd name="connsiteY180" fmla="*/ 26434 h 667416"/>
              <a:gd name="connsiteX181" fmla="*/ 6819130 w 7077075"/>
              <a:gd name="connsiteY181" fmla="*/ 408291 h 667416"/>
              <a:gd name="connsiteX182" fmla="*/ 6855992 w 7077075"/>
              <a:gd name="connsiteY182" fmla="*/ 435438 h 667416"/>
              <a:gd name="connsiteX183" fmla="*/ 6892854 w 7077075"/>
              <a:gd name="connsiteY183" fmla="*/ 412768 h 667416"/>
              <a:gd name="connsiteX184" fmla="*/ 6929715 w 7077075"/>
              <a:gd name="connsiteY184" fmla="*/ 340855 h 667416"/>
              <a:gd name="connsiteX185" fmla="*/ 6966577 w 7077075"/>
              <a:gd name="connsiteY185" fmla="*/ 320280 h 667416"/>
              <a:gd name="connsiteX186" fmla="*/ 7003439 w 7077075"/>
              <a:gd name="connsiteY186" fmla="*/ 255987 h 667416"/>
              <a:gd name="connsiteX187" fmla="*/ 7040301 w 7077075"/>
              <a:gd name="connsiteY187" fmla="*/ 497826 h 667416"/>
              <a:gd name="connsiteX188" fmla="*/ 7077162 w 7077075"/>
              <a:gd name="connsiteY188" fmla="*/ 583837 h 6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077075" h="667416">
                <a:moveTo>
                  <a:pt x="87" y="399052"/>
                </a:moveTo>
                <a:lnTo>
                  <a:pt x="36949" y="387241"/>
                </a:lnTo>
                <a:lnTo>
                  <a:pt x="73811" y="359714"/>
                </a:lnTo>
                <a:lnTo>
                  <a:pt x="110672" y="352761"/>
                </a:lnTo>
                <a:lnTo>
                  <a:pt x="147534" y="591267"/>
                </a:lnTo>
                <a:lnTo>
                  <a:pt x="184396" y="316375"/>
                </a:lnTo>
                <a:lnTo>
                  <a:pt x="221258" y="625366"/>
                </a:lnTo>
                <a:lnTo>
                  <a:pt x="258119" y="583456"/>
                </a:lnTo>
                <a:lnTo>
                  <a:pt x="294981" y="451059"/>
                </a:lnTo>
                <a:lnTo>
                  <a:pt x="331843" y="426103"/>
                </a:lnTo>
                <a:lnTo>
                  <a:pt x="368705" y="543356"/>
                </a:lnTo>
                <a:lnTo>
                  <a:pt x="442428" y="556501"/>
                </a:lnTo>
                <a:lnTo>
                  <a:pt x="479290" y="561644"/>
                </a:lnTo>
                <a:lnTo>
                  <a:pt x="516152" y="667467"/>
                </a:lnTo>
                <a:lnTo>
                  <a:pt x="553013" y="658227"/>
                </a:lnTo>
                <a:lnTo>
                  <a:pt x="589875" y="496207"/>
                </a:lnTo>
                <a:lnTo>
                  <a:pt x="626737" y="562025"/>
                </a:lnTo>
                <a:lnTo>
                  <a:pt x="663599" y="532688"/>
                </a:lnTo>
                <a:lnTo>
                  <a:pt x="700460" y="567168"/>
                </a:lnTo>
                <a:lnTo>
                  <a:pt x="737322" y="636225"/>
                </a:lnTo>
                <a:lnTo>
                  <a:pt x="774184" y="523449"/>
                </a:lnTo>
                <a:lnTo>
                  <a:pt x="811046" y="435819"/>
                </a:lnTo>
                <a:lnTo>
                  <a:pt x="847907" y="560596"/>
                </a:lnTo>
                <a:lnTo>
                  <a:pt x="884769" y="306469"/>
                </a:lnTo>
                <a:lnTo>
                  <a:pt x="921536" y="410673"/>
                </a:lnTo>
                <a:lnTo>
                  <a:pt x="958397" y="283228"/>
                </a:lnTo>
                <a:lnTo>
                  <a:pt x="995259" y="433628"/>
                </a:lnTo>
                <a:lnTo>
                  <a:pt x="1032121" y="370287"/>
                </a:lnTo>
                <a:lnTo>
                  <a:pt x="1068983" y="146830"/>
                </a:lnTo>
                <a:lnTo>
                  <a:pt x="1105844" y="399719"/>
                </a:lnTo>
                <a:lnTo>
                  <a:pt x="1142706" y="332663"/>
                </a:lnTo>
                <a:lnTo>
                  <a:pt x="1179568" y="226269"/>
                </a:lnTo>
                <a:lnTo>
                  <a:pt x="1216430" y="368001"/>
                </a:lnTo>
                <a:lnTo>
                  <a:pt x="1290153" y="282847"/>
                </a:lnTo>
                <a:lnTo>
                  <a:pt x="1327015" y="412768"/>
                </a:lnTo>
                <a:lnTo>
                  <a:pt x="1363876" y="428770"/>
                </a:lnTo>
                <a:lnTo>
                  <a:pt x="1400738" y="479634"/>
                </a:lnTo>
                <a:lnTo>
                  <a:pt x="1437600" y="476205"/>
                </a:lnTo>
                <a:lnTo>
                  <a:pt x="1474462" y="562501"/>
                </a:lnTo>
                <a:lnTo>
                  <a:pt x="1511324" y="560025"/>
                </a:lnTo>
                <a:lnTo>
                  <a:pt x="1548185" y="516305"/>
                </a:lnTo>
                <a:lnTo>
                  <a:pt x="1585047" y="557929"/>
                </a:lnTo>
                <a:lnTo>
                  <a:pt x="1621909" y="312375"/>
                </a:lnTo>
                <a:lnTo>
                  <a:pt x="1658771" y="528402"/>
                </a:lnTo>
                <a:lnTo>
                  <a:pt x="1695632" y="527259"/>
                </a:lnTo>
                <a:lnTo>
                  <a:pt x="1732494" y="376002"/>
                </a:lnTo>
                <a:lnTo>
                  <a:pt x="1769356" y="53866"/>
                </a:lnTo>
                <a:lnTo>
                  <a:pt x="1806218" y="61391"/>
                </a:lnTo>
                <a:lnTo>
                  <a:pt x="1843079" y="454392"/>
                </a:lnTo>
                <a:lnTo>
                  <a:pt x="1879941" y="234555"/>
                </a:lnTo>
                <a:lnTo>
                  <a:pt x="1916803" y="297992"/>
                </a:lnTo>
                <a:lnTo>
                  <a:pt x="1953665" y="189216"/>
                </a:lnTo>
                <a:lnTo>
                  <a:pt x="1990526" y="354380"/>
                </a:lnTo>
                <a:lnTo>
                  <a:pt x="2027388" y="506494"/>
                </a:lnTo>
                <a:lnTo>
                  <a:pt x="2064250" y="456297"/>
                </a:lnTo>
                <a:lnTo>
                  <a:pt x="2101112" y="387527"/>
                </a:lnTo>
                <a:lnTo>
                  <a:pt x="2137973" y="453630"/>
                </a:lnTo>
                <a:lnTo>
                  <a:pt x="2174835" y="452678"/>
                </a:lnTo>
                <a:lnTo>
                  <a:pt x="2211697" y="477538"/>
                </a:lnTo>
                <a:lnTo>
                  <a:pt x="2248559" y="535926"/>
                </a:lnTo>
                <a:lnTo>
                  <a:pt x="2285420" y="550309"/>
                </a:lnTo>
                <a:lnTo>
                  <a:pt x="2322282" y="541260"/>
                </a:lnTo>
                <a:lnTo>
                  <a:pt x="2359144" y="591172"/>
                </a:lnTo>
                <a:lnTo>
                  <a:pt x="2396006" y="520877"/>
                </a:lnTo>
                <a:lnTo>
                  <a:pt x="2432867" y="516400"/>
                </a:lnTo>
                <a:lnTo>
                  <a:pt x="2469729" y="581265"/>
                </a:lnTo>
                <a:lnTo>
                  <a:pt x="2506591" y="570216"/>
                </a:lnTo>
                <a:lnTo>
                  <a:pt x="2543453" y="551547"/>
                </a:lnTo>
                <a:lnTo>
                  <a:pt x="2580315" y="542022"/>
                </a:lnTo>
                <a:lnTo>
                  <a:pt x="2617176" y="598030"/>
                </a:lnTo>
                <a:lnTo>
                  <a:pt x="2654038" y="135972"/>
                </a:lnTo>
                <a:lnTo>
                  <a:pt x="2690804" y="493635"/>
                </a:lnTo>
                <a:lnTo>
                  <a:pt x="2727666" y="430389"/>
                </a:lnTo>
                <a:lnTo>
                  <a:pt x="2764528" y="423913"/>
                </a:lnTo>
                <a:lnTo>
                  <a:pt x="2801390" y="296087"/>
                </a:lnTo>
                <a:lnTo>
                  <a:pt x="2838251" y="192074"/>
                </a:lnTo>
                <a:lnTo>
                  <a:pt x="2875113" y="452583"/>
                </a:lnTo>
                <a:lnTo>
                  <a:pt x="2911975" y="296659"/>
                </a:lnTo>
                <a:lnTo>
                  <a:pt x="2948836" y="350951"/>
                </a:lnTo>
                <a:lnTo>
                  <a:pt x="2985698" y="301326"/>
                </a:lnTo>
                <a:lnTo>
                  <a:pt x="3022560" y="394575"/>
                </a:lnTo>
                <a:lnTo>
                  <a:pt x="3059422" y="287514"/>
                </a:lnTo>
                <a:lnTo>
                  <a:pt x="3096284" y="444677"/>
                </a:lnTo>
                <a:lnTo>
                  <a:pt x="3133145" y="323424"/>
                </a:lnTo>
                <a:lnTo>
                  <a:pt x="3170007" y="367715"/>
                </a:lnTo>
                <a:lnTo>
                  <a:pt x="3206869" y="434295"/>
                </a:lnTo>
                <a:lnTo>
                  <a:pt x="3243731" y="475252"/>
                </a:lnTo>
                <a:lnTo>
                  <a:pt x="3280592" y="415530"/>
                </a:lnTo>
                <a:lnTo>
                  <a:pt x="3317454" y="302564"/>
                </a:lnTo>
                <a:lnTo>
                  <a:pt x="3354316" y="50"/>
                </a:lnTo>
                <a:lnTo>
                  <a:pt x="3391178" y="237603"/>
                </a:lnTo>
                <a:lnTo>
                  <a:pt x="3428040" y="471918"/>
                </a:lnTo>
                <a:lnTo>
                  <a:pt x="3464901" y="409720"/>
                </a:lnTo>
                <a:lnTo>
                  <a:pt x="3501763" y="320947"/>
                </a:lnTo>
                <a:lnTo>
                  <a:pt x="3538625" y="585838"/>
                </a:lnTo>
                <a:lnTo>
                  <a:pt x="3612348" y="448868"/>
                </a:lnTo>
                <a:lnTo>
                  <a:pt x="3649210" y="460203"/>
                </a:lnTo>
                <a:lnTo>
                  <a:pt x="3686072" y="591934"/>
                </a:lnTo>
                <a:lnTo>
                  <a:pt x="3722933" y="455821"/>
                </a:lnTo>
                <a:lnTo>
                  <a:pt x="3759795" y="381050"/>
                </a:lnTo>
                <a:lnTo>
                  <a:pt x="3796657" y="599744"/>
                </a:lnTo>
                <a:lnTo>
                  <a:pt x="3870380" y="480681"/>
                </a:lnTo>
                <a:lnTo>
                  <a:pt x="3907242" y="548309"/>
                </a:lnTo>
                <a:lnTo>
                  <a:pt x="3944104" y="566597"/>
                </a:lnTo>
                <a:lnTo>
                  <a:pt x="3980966" y="414768"/>
                </a:lnTo>
                <a:lnTo>
                  <a:pt x="4017827" y="530688"/>
                </a:lnTo>
                <a:lnTo>
                  <a:pt x="4054689" y="426484"/>
                </a:lnTo>
                <a:lnTo>
                  <a:pt x="4091551" y="493255"/>
                </a:lnTo>
                <a:lnTo>
                  <a:pt x="4128413" y="472585"/>
                </a:lnTo>
                <a:lnTo>
                  <a:pt x="4165274" y="349046"/>
                </a:lnTo>
                <a:lnTo>
                  <a:pt x="4202136" y="547166"/>
                </a:lnTo>
                <a:lnTo>
                  <a:pt x="4238998" y="579551"/>
                </a:lnTo>
                <a:lnTo>
                  <a:pt x="4275860" y="478395"/>
                </a:lnTo>
                <a:lnTo>
                  <a:pt x="4312721" y="629557"/>
                </a:lnTo>
                <a:lnTo>
                  <a:pt x="4349583" y="565263"/>
                </a:lnTo>
                <a:lnTo>
                  <a:pt x="4386445" y="618794"/>
                </a:lnTo>
                <a:lnTo>
                  <a:pt x="4423307" y="378478"/>
                </a:lnTo>
                <a:lnTo>
                  <a:pt x="4460073" y="328472"/>
                </a:lnTo>
                <a:lnTo>
                  <a:pt x="4496935" y="130257"/>
                </a:lnTo>
                <a:lnTo>
                  <a:pt x="4533797" y="478967"/>
                </a:lnTo>
                <a:lnTo>
                  <a:pt x="4570659" y="455345"/>
                </a:lnTo>
                <a:lnTo>
                  <a:pt x="4607520" y="468013"/>
                </a:lnTo>
                <a:lnTo>
                  <a:pt x="4644382" y="347713"/>
                </a:lnTo>
                <a:lnTo>
                  <a:pt x="4681244" y="473728"/>
                </a:lnTo>
                <a:lnTo>
                  <a:pt x="4718105" y="435247"/>
                </a:lnTo>
                <a:lnTo>
                  <a:pt x="4754967" y="519353"/>
                </a:lnTo>
                <a:lnTo>
                  <a:pt x="4791829" y="541356"/>
                </a:lnTo>
                <a:lnTo>
                  <a:pt x="4828691" y="438486"/>
                </a:lnTo>
                <a:lnTo>
                  <a:pt x="4865552" y="549547"/>
                </a:lnTo>
                <a:lnTo>
                  <a:pt x="4902414" y="419340"/>
                </a:lnTo>
                <a:lnTo>
                  <a:pt x="4939276" y="481443"/>
                </a:lnTo>
                <a:lnTo>
                  <a:pt x="4976138" y="351522"/>
                </a:lnTo>
                <a:lnTo>
                  <a:pt x="5012999" y="481253"/>
                </a:lnTo>
                <a:lnTo>
                  <a:pt x="5049861" y="450678"/>
                </a:lnTo>
                <a:lnTo>
                  <a:pt x="5086723" y="522401"/>
                </a:lnTo>
                <a:lnTo>
                  <a:pt x="5123585" y="552595"/>
                </a:lnTo>
                <a:lnTo>
                  <a:pt x="5160447" y="221506"/>
                </a:lnTo>
                <a:lnTo>
                  <a:pt x="5197308" y="410863"/>
                </a:lnTo>
                <a:lnTo>
                  <a:pt x="5234170" y="409339"/>
                </a:lnTo>
                <a:lnTo>
                  <a:pt x="5271032" y="452011"/>
                </a:lnTo>
                <a:lnTo>
                  <a:pt x="5307893" y="483253"/>
                </a:lnTo>
                <a:lnTo>
                  <a:pt x="5344755" y="383050"/>
                </a:lnTo>
                <a:lnTo>
                  <a:pt x="5381617" y="420388"/>
                </a:lnTo>
                <a:lnTo>
                  <a:pt x="5418479" y="319328"/>
                </a:lnTo>
                <a:lnTo>
                  <a:pt x="5455340" y="246747"/>
                </a:lnTo>
                <a:lnTo>
                  <a:pt x="5492202" y="396004"/>
                </a:lnTo>
                <a:lnTo>
                  <a:pt x="5529064" y="346950"/>
                </a:lnTo>
                <a:lnTo>
                  <a:pt x="5565926" y="421817"/>
                </a:lnTo>
                <a:lnTo>
                  <a:pt x="5602788" y="391051"/>
                </a:lnTo>
                <a:lnTo>
                  <a:pt x="5639649" y="374097"/>
                </a:lnTo>
                <a:lnTo>
                  <a:pt x="5676511" y="512495"/>
                </a:lnTo>
                <a:lnTo>
                  <a:pt x="5713373" y="387336"/>
                </a:lnTo>
                <a:lnTo>
                  <a:pt x="5750235" y="454392"/>
                </a:lnTo>
                <a:lnTo>
                  <a:pt x="5787096" y="581265"/>
                </a:lnTo>
                <a:lnTo>
                  <a:pt x="5823958" y="434295"/>
                </a:lnTo>
                <a:lnTo>
                  <a:pt x="5860820" y="580694"/>
                </a:lnTo>
                <a:lnTo>
                  <a:pt x="5897681" y="584980"/>
                </a:lnTo>
                <a:lnTo>
                  <a:pt x="5934543" y="645940"/>
                </a:lnTo>
                <a:lnTo>
                  <a:pt x="5971405" y="581837"/>
                </a:lnTo>
                <a:lnTo>
                  <a:pt x="6008267" y="553834"/>
                </a:lnTo>
                <a:lnTo>
                  <a:pt x="6045129" y="581742"/>
                </a:lnTo>
                <a:lnTo>
                  <a:pt x="6081990" y="385241"/>
                </a:lnTo>
                <a:lnTo>
                  <a:pt x="6118852" y="651084"/>
                </a:lnTo>
                <a:lnTo>
                  <a:pt x="6155714" y="544213"/>
                </a:lnTo>
                <a:lnTo>
                  <a:pt x="6192576" y="510685"/>
                </a:lnTo>
                <a:lnTo>
                  <a:pt x="6229342" y="503256"/>
                </a:lnTo>
                <a:lnTo>
                  <a:pt x="6266204" y="453726"/>
                </a:lnTo>
                <a:lnTo>
                  <a:pt x="6303065" y="564311"/>
                </a:lnTo>
                <a:lnTo>
                  <a:pt x="6339927" y="492207"/>
                </a:lnTo>
                <a:lnTo>
                  <a:pt x="6376789" y="415054"/>
                </a:lnTo>
                <a:lnTo>
                  <a:pt x="6413651" y="434295"/>
                </a:lnTo>
                <a:lnTo>
                  <a:pt x="6450513" y="531164"/>
                </a:lnTo>
                <a:lnTo>
                  <a:pt x="6487374" y="479634"/>
                </a:lnTo>
                <a:lnTo>
                  <a:pt x="6524236" y="544594"/>
                </a:lnTo>
                <a:lnTo>
                  <a:pt x="6561098" y="528973"/>
                </a:lnTo>
                <a:lnTo>
                  <a:pt x="6597960" y="497731"/>
                </a:lnTo>
                <a:lnTo>
                  <a:pt x="6634821" y="503065"/>
                </a:lnTo>
                <a:lnTo>
                  <a:pt x="6671683" y="473538"/>
                </a:lnTo>
                <a:lnTo>
                  <a:pt x="6708545" y="391432"/>
                </a:lnTo>
                <a:lnTo>
                  <a:pt x="6745406" y="342378"/>
                </a:lnTo>
                <a:lnTo>
                  <a:pt x="6782268" y="26434"/>
                </a:lnTo>
                <a:lnTo>
                  <a:pt x="6819130" y="408291"/>
                </a:lnTo>
                <a:lnTo>
                  <a:pt x="6855992" y="435438"/>
                </a:lnTo>
                <a:lnTo>
                  <a:pt x="6892854" y="412768"/>
                </a:lnTo>
                <a:lnTo>
                  <a:pt x="6929715" y="340855"/>
                </a:lnTo>
                <a:lnTo>
                  <a:pt x="6966577" y="320280"/>
                </a:lnTo>
                <a:lnTo>
                  <a:pt x="7003439" y="255987"/>
                </a:lnTo>
                <a:lnTo>
                  <a:pt x="7040301" y="497826"/>
                </a:lnTo>
                <a:lnTo>
                  <a:pt x="7077162" y="583837"/>
                </a:lnTo>
              </a:path>
            </a:pathLst>
          </a:custGeom>
          <a:noFill/>
          <a:ln w="19050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3BC03A-4055-BB48-A9CF-0AFF70696B8F}"/>
              </a:ext>
            </a:extLst>
          </p:cNvPr>
          <p:cNvSpPr/>
          <p:nvPr/>
        </p:nvSpPr>
        <p:spPr>
          <a:xfrm>
            <a:off x="2384427" y="2027842"/>
            <a:ext cx="7077075" cy="1872805"/>
          </a:xfrm>
          <a:custGeom>
            <a:avLst/>
            <a:gdLst>
              <a:gd name="connsiteX0" fmla="*/ 87 w 7077075"/>
              <a:gd name="connsiteY0" fmla="*/ 1872856 h 1872805"/>
              <a:gd name="connsiteX1" fmla="*/ 663599 w 7077075"/>
              <a:gd name="connsiteY1" fmla="*/ 1865902 h 1872805"/>
              <a:gd name="connsiteX2" fmla="*/ 700460 w 7077075"/>
              <a:gd name="connsiteY2" fmla="*/ 1862378 h 1872805"/>
              <a:gd name="connsiteX3" fmla="*/ 737322 w 7077075"/>
              <a:gd name="connsiteY3" fmla="*/ 1858854 h 1872805"/>
              <a:gd name="connsiteX4" fmla="*/ 774184 w 7077075"/>
              <a:gd name="connsiteY4" fmla="*/ 1799894 h 1872805"/>
              <a:gd name="connsiteX5" fmla="*/ 884769 w 7077075"/>
              <a:gd name="connsiteY5" fmla="*/ 1623015 h 1872805"/>
              <a:gd name="connsiteX6" fmla="*/ 921536 w 7077075"/>
              <a:gd name="connsiteY6" fmla="*/ 1517287 h 1872805"/>
              <a:gd name="connsiteX7" fmla="*/ 1327015 w 7077075"/>
              <a:gd name="connsiteY7" fmla="*/ 356761 h 1872805"/>
              <a:gd name="connsiteX8" fmla="*/ 1363876 w 7077075"/>
              <a:gd name="connsiteY8" fmla="*/ 299802 h 1872805"/>
              <a:gd name="connsiteX9" fmla="*/ 1474462 w 7077075"/>
              <a:gd name="connsiteY9" fmla="*/ 128638 h 1872805"/>
              <a:gd name="connsiteX10" fmla="*/ 1511324 w 7077075"/>
              <a:gd name="connsiteY10" fmla="*/ 207695 h 1872805"/>
              <a:gd name="connsiteX11" fmla="*/ 1621909 w 7077075"/>
              <a:gd name="connsiteY11" fmla="*/ 444867 h 1872805"/>
              <a:gd name="connsiteX12" fmla="*/ 1658771 w 7077075"/>
              <a:gd name="connsiteY12" fmla="*/ 333711 h 1872805"/>
              <a:gd name="connsiteX13" fmla="*/ 1769356 w 7077075"/>
              <a:gd name="connsiteY13" fmla="*/ 50 h 1872805"/>
              <a:gd name="connsiteX14" fmla="*/ 1806218 w 7077075"/>
              <a:gd name="connsiteY14" fmla="*/ 28530 h 1872805"/>
              <a:gd name="connsiteX15" fmla="*/ 1916803 w 7077075"/>
              <a:gd name="connsiteY15" fmla="*/ 114064 h 1872805"/>
              <a:gd name="connsiteX16" fmla="*/ 1953665 w 7077075"/>
              <a:gd name="connsiteY16" fmla="*/ 207981 h 1872805"/>
              <a:gd name="connsiteX17" fmla="*/ 2101112 w 7077075"/>
              <a:gd name="connsiteY17" fmla="*/ 594696 h 1872805"/>
              <a:gd name="connsiteX18" fmla="*/ 2137973 w 7077075"/>
              <a:gd name="connsiteY18" fmla="*/ 699375 h 1872805"/>
              <a:gd name="connsiteX19" fmla="*/ 2211697 w 7077075"/>
              <a:gd name="connsiteY19" fmla="*/ 908925 h 1872805"/>
              <a:gd name="connsiteX20" fmla="*/ 2248559 w 7077075"/>
              <a:gd name="connsiteY20" fmla="*/ 989221 h 1872805"/>
              <a:gd name="connsiteX21" fmla="*/ 2359144 w 7077075"/>
              <a:gd name="connsiteY21" fmla="*/ 1230108 h 1872805"/>
              <a:gd name="connsiteX22" fmla="*/ 2396006 w 7077075"/>
              <a:gd name="connsiteY22" fmla="*/ 1364602 h 1872805"/>
              <a:gd name="connsiteX23" fmla="*/ 2506591 w 7077075"/>
              <a:gd name="connsiteY23" fmla="*/ 1768176 h 1872805"/>
              <a:gd name="connsiteX24" fmla="*/ 2543453 w 7077075"/>
              <a:gd name="connsiteY24" fmla="*/ 1788750 h 1872805"/>
              <a:gd name="connsiteX25" fmla="*/ 2654038 w 7077075"/>
              <a:gd name="connsiteY25" fmla="*/ 1850376 h 1872805"/>
              <a:gd name="connsiteX26" fmla="*/ 2690804 w 7077075"/>
              <a:gd name="connsiteY26" fmla="*/ 1855996 h 1872805"/>
              <a:gd name="connsiteX27" fmla="*/ 2838251 w 7077075"/>
              <a:gd name="connsiteY27" fmla="*/ 1872856 h 1872805"/>
              <a:gd name="connsiteX28" fmla="*/ 2875113 w 7077075"/>
              <a:gd name="connsiteY28" fmla="*/ 1872856 h 1872805"/>
              <a:gd name="connsiteX29" fmla="*/ 4275860 w 7077075"/>
              <a:gd name="connsiteY29" fmla="*/ 1872856 h 1872805"/>
              <a:gd name="connsiteX30" fmla="*/ 4312721 w 7077075"/>
              <a:gd name="connsiteY30" fmla="*/ 1830755 h 1872805"/>
              <a:gd name="connsiteX31" fmla="*/ 4423307 w 7077075"/>
              <a:gd name="connsiteY31" fmla="*/ 1704358 h 1872805"/>
              <a:gd name="connsiteX32" fmla="*/ 4460073 w 7077075"/>
              <a:gd name="connsiteY32" fmla="*/ 1692738 h 1872805"/>
              <a:gd name="connsiteX33" fmla="*/ 4570659 w 7077075"/>
              <a:gd name="connsiteY33" fmla="*/ 1657781 h 1872805"/>
              <a:gd name="connsiteX34" fmla="*/ 4607520 w 7077075"/>
              <a:gd name="connsiteY34" fmla="*/ 1615871 h 1872805"/>
              <a:gd name="connsiteX35" fmla="*/ 4718105 w 7077075"/>
              <a:gd name="connsiteY35" fmla="*/ 1489950 h 1872805"/>
              <a:gd name="connsiteX36" fmla="*/ 4754967 w 7077075"/>
              <a:gd name="connsiteY36" fmla="*/ 1480140 h 1872805"/>
              <a:gd name="connsiteX37" fmla="*/ 4865552 w 7077075"/>
              <a:gd name="connsiteY37" fmla="*/ 1450612 h 1872805"/>
              <a:gd name="connsiteX38" fmla="*/ 4902414 w 7077075"/>
              <a:gd name="connsiteY38" fmla="*/ 1472329 h 1872805"/>
              <a:gd name="connsiteX39" fmla="*/ 5012999 w 7077075"/>
              <a:gd name="connsiteY39" fmla="*/ 1537671 h 1872805"/>
              <a:gd name="connsiteX40" fmla="*/ 5049861 w 7077075"/>
              <a:gd name="connsiteY40" fmla="*/ 1449183 h 1872805"/>
              <a:gd name="connsiteX41" fmla="*/ 5160447 w 7077075"/>
              <a:gd name="connsiteY41" fmla="*/ 1183531 h 1872805"/>
              <a:gd name="connsiteX42" fmla="*/ 5197308 w 7077075"/>
              <a:gd name="connsiteY42" fmla="*/ 1247254 h 1872805"/>
              <a:gd name="connsiteX43" fmla="*/ 5307893 w 7077075"/>
              <a:gd name="connsiteY43" fmla="*/ 1438611 h 1872805"/>
              <a:gd name="connsiteX44" fmla="*/ 5344755 w 7077075"/>
              <a:gd name="connsiteY44" fmla="*/ 1394891 h 1872805"/>
              <a:gd name="connsiteX45" fmla="*/ 5455340 w 7077075"/>
              <a:gd name="connsiteY45" fmla="*/ 1263732 h 1872805"/>
              <a:gd name="connsiteX46" fmla="*/ 5492202 w 7077075"/>
              <a:gd name="connsiteY46" fmla="*/ 1326502 h 1872805"/>
              <a:gd name="connsiteX47" fmla="*/ 5750235 w 7077075"/>
              <a:gd name="connsiteY47" fmla="*/ 1763508 h 1872805"/>
              <a:gd name="connsiteX48" fmla="*/ 5787096 w 7077075"/>
              <a:gd name="connsiteY48" fmla="*/ 1778749 h 1872805"/>
              <a:gd name="connsiteX49" fmla="*/ 5897681 w 7077075"/>
              <a:gd name="connsiteY49" fmla="*/ 1824468 h 1872805"/>
              <a:gd name="connsiteX50" fmla="*/ 5934543 w 7077075"/>
              <a:gd name="connsiteY50" fmla="*/ 1828755 h 1872805"/>
              <a:gd name="connsiteX51" fmla="*/ 6118852 w 7077075"/>
              <a:gd name="connsiteY51" fmla="*/ 1856663 h 1872805"/>
              <a:gd name="connsiteX52" fmla="*/ 6155714 w 7077075"/>
              <a:gd name="connsiteY52" fmla="*/ 1864283 h 1872805"/>
              <a:gd name="connsiteX53" fmla="*/ 6229342 w 7077075"/>
              <a:gd name="connsiteY53" fmla="*/ 1872093 h 1872805"/>
              <a:gd name="connsiteX54" fmla="*/ 6266204 w 7077075"/>
              <a:gd name="connsiteY54" fmla="*/ 1872284 h 1872805"/>
              <a:gd name="connsiteX55" fmla="*/ 7077162 w 7077075"/>
              <a:gd name="connsiteY55" fmla="*/ 1872856 h 187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77075" h="1872805">
                <a:moveTo>
                  <a:pt x="87" y="1872856"/>
                </a:moveTo>
                <a:lnTo>
                  <a:pt x="663599" y="1865902"/>
                </a:lnTo>
                <a:lnTo>
                  <a:pt x="700460" y="1862378"/>
                </a:lnTo>
                <a:lnTo>
                  <a:pt x="737322" y="1858854"/>
                </a:lnTo>
                <a:lnTo>
                  <a:pt x="774184" y="1799894"/>
                </a:lnTo>
                <a:lnTo>
                  <a:pt x="884769" y="1623015"/>
                </a:lnTo>
                <a:lnTo>
                  <a:pt x="921536" y="1517287"/>
                </a:lnTo>
                <a:lnTo>
                  <a:pt x="1327015" y="356761"/>
                </a:lnTo>
                <a:lnTo>
                  <a:pt x="1363876" y="299802"/>
                </a:lnTo>
                <a:lnTo>
                  <a:pt x="1474462" y="128638"/>
                </a:lnTo>
                <a:lnTo>
                  <a:pt x="1511324" y="207695"/>
                </a:lnTo>
                <a:lnTo>
                  <a:pt x="1621909" y="444867"/>
                </a:lnTo>
                <a:lnTo>
                  <a:pt x="1658771" y="333711"/>
                </a:lnTo>
                <a:lnTo>
                  <a:pt x="1769356" y="50"/>
                </a:lnTo>
                <a:lnTo>
                  <a:pt x="1806218" y="28530"/>
                </a:lnTo>
                <a:lnTo>
                  <a:pt x="1916803" y="114064"/>
                </a:lnTo>
                <a:lnTo>
                  <a:pt x="1953665" y="207981"/>
                </a:lnTo>
                <a:lnTo>
                  <a:pt x="2101112" y="594696"/>
                </a:lnTo>
                <a:lnTo>
                  <a:pt x="2137973" y="699375"/>
                </a:lnTo>
                <a:lnTo>
                  <a:pt x="2211697" y="908925"/>
                </a:lnTo>
                <a:lnTo>
                  <a:pt x="2248559" y="989221"/>
                </a:lnTo>
                <a:lnTo>
                  <a:pt x="2359144" y="1230108"/>
                </a:lnTo>
                <a:lnTo>
                  <a:pt x="2396006" y="1364602"/>
                </a:lnTo>
                <a:lnTo>
                  <a:pt x="2506591" y="1768176"/>
                </a:lnTo>
                <a:lnTo>
                  <a:pt x="2543453" y="1788750"/>
                </a:lnTo>
                <a:lnTo>
                  <a:pt x="2654038" y="1850376"/>
                </a:lnTo>
                <a:lnTo>
                  <a:pt x="2690804" y="1855996"/>
                </a:lnTo>
                <a:lnTo>
                  <a:pt x="2838251" y="1872856"/>
                </a:lnTo>
                <a:lnTo>
                  <a:pt x="2875113" y="1872856"/>
                </a:lnTo>
                <a:lnTo>
                  <a:pt x="4275860" y="1872856"/>
                </a:lnTo>
                <a:lnTo>
                  <a:pt x="4312721" y="1830755"/>
                </a:lnTo>
                <a:lnTo>
                  <a:pt x="4423307" y="1704358"/>
                </a:lnTo>
                <a:lnTo>
                  <a:pt x="4460073" y="1692738"/>
                </a:lnTo>
                <a:lnTo>
                  <a:pt x="4570659" y="1657781"/>
                </a:lnTo>
                <a:lnTo>
                  <a:pt x="4607520" y="1615871"/>
                </a:lnTo>
                <a:lnTo>
                  <a:pt x="4718105" y="1489950"/>
                </a:lnTo>
                <a:lnTo>
                  <a:pt x="4754967" y="1480140"/>
                </a:lnTo>
                <a:lnTo>
                  <a:pt x="4865552" y="1450612"/>
                </a:lnTo>
                <a:lnTo>
                  <a:pt x="4902414" y="1472329"/>
                </a:lnTo>
                <a:lnTo>
                  <a:pt x="5012999" y="1537671"/>
                </a:lnTo>
                <a:lnTo>
                  <a:pt x="5049861" y="1449183"/>
                </a:lnTo>
                <a:lnTo>
                  <a:pt x="5160447" y="1183531"/>
                </a:lnTo>
                <a:lnTo>
                  <a:pt x="5197308" y="1247254"/>
                </a:lnTo>
                <a:lnTo>
                  <a:pt x="5307893" y="1438611"/>
                </a:lnTo>
                <a:lnTo>
                  <a:pt x="5344755" y="1394891"/>
                </a:lnTo>
                <a:lnTo>
                  <a:pt x="5455340" y="1263732"/>
                </a:lnTo>
                <a:lnTo>
                  <a:pt x="5492202" y="1326502"/>
                </a:lnTo>
                <a:lnTo>
                  <a:pt x="5750235" y="1763508"/>
                </a:lnTo>
                <a:lnTo>
                  <a:pt x="5787096" y="1778749"/>
                </a:lnTo>
                <a:lnTo>
                  <a:pt x="5897681" y="1824468"/>
                </a:lnTo>
                <a:lnTo>
                  <a:pt x="5934543" y="1828755"/>
                </a:lnTo>
                <a:lnTo>
                  <a:pt x="6118852" y="1856663"/>
                </a:lnTo>
                <a:lnTo>
                  <a:pt x="6155714" y="1864283"/>
                </a:lnTo>
                <a:lnTo>
                  <a:pt x="6229342" y="1872093"/>
                </a:lnTo>
                <a:lnTo>
                  <a:pt x="6266204" y="1872284"/>
                </a:lnTo>
                <a:lnTo>
                  <a:pt x="7077162" y="1872856"/>
                </a:lnTo>
              </a:path>
            </a:pathLst>
          </a:custGeom>
          <a:noFill/>
          <a:ln w="19050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D2A3125E-7E26-5C4D-86C3-F0DBEB1674A7}"/>
              </a:ext>
            </a:extLst>
          </p:cNvPr>
          <p:cNvGrpSpPr/>
          <p:nvPr/>
        </p:nvGrpSpPr>
        <p:grpSpPr>
          <a:xfrm>
            <a:off x="2384427" y="2722786"/>
            <a:ext cx="7077075" cy="1931765"/>
            <a:chOff x="2638425" y="2849784"/>
            <a:chExt cx="7077075" cy="193176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C446093-C008-DD47-95AF-90A5C7DA27FB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7077162 w 7077075"/>
                <a:gd name="connsiteY0" fmla="*/ 1177912 h 1931765"/>
                <a:gd name="connsiteX1" fmla="*/ 87 w 7077075"/>
                <a:gd name="connsiteY1" fmla="*/ 1177912 h 1931765"/>
                <a:gd name="connsiteX2" fmla="*/ 87 w 7077075"/>
                <a:gd name="connsiteY2" fmla="*/ 1177912 h 1931765"/>
                <a:gd name="connsiteX3" fmla="*/ 958397 w 7077075"/>
                <a:gd name="connsiteY3" fmla="*/ 1177912 h 1931765"/>
                <a:gd name="connsiteX4" fmla="*/ 995259 w 7077075"/>
                <a:gd name="connsiteY4" fmla="*/ 1089520 h 1931765"/>
                <a:gd name="connsiteX5" fmla="*/ 1032121 w 7077075"/>
                <a:gd name="connsiteY5" fmla="*/ 1047038 h 1931765"/>
                <a:gd name="connsiteX6" fmla="*/ 1068983 w 7077075"/>
                <a:gd name="connsiteY6" fmla="*/ 1163529 h 1931765"/>
                <a:gd name="connsiteX7" fmla="*/ 1105844 w 7077075"/>
                <a:gd name="connsiteY7" fmla="*/ 803674 h 1931765"/>
                <a:gd name="connsiteX8" fmla="*/ 1142706 w 7077075"/>
                <a:gd name="connsiteY8" fmla="*/ 763669 h 1931765"/>
                <a:gd name="connsiteX9" fmla="*/ 1179568 w 7077075"/>
                <a:gd name="connsiteY9" fmla="*/ 763098 h 1931765"/>
                <a:gd name="connsiteX10" fmla="*/ 1216430 w 7077075"/>
                <a:gd name="connsiteY10" fmla="*/ 517543 h 1931765"/>
                <a:gd name="connsiteX11" fmla="*/ 1290153 w 7077075"/>
                <a:gd name="connsiteY11" fmla="*/ 395147 h 1931765"/>
                <a:gd name="connsiteX12" fmla="*/ 1327015 w 7077075"/>
                <a:gd name="connsiteY12" fmla="*/ 161404 h 1931765"/>
                <a:gd name="connsiteX13" fmla="*/ 1400738 w 7077075"/>
                <a:gd name="connsiteY13" fmla="*/ 50 h 1931765"/>
                <a:gd name="connsiteX14" fmla="*/ 1437600 w 7077075"/>
                <a:gd name="connsiteY14" fmla="*/ 50 h 1931765"/>
                <a:gd name="connsiteX15" fmla="*/ 1474462 w 7077075"/>
                <a:gd name="connsiteY15" fmla="*/ 50 h 1931765"/>
                <a:gd name="connsiteX16" fmla="*/ 1511324 w 7077075"/>
                <a:gd name="connsiteY16" fmla="*/ 702614 h 1931765"/>
                <a:gd name="connsiteX17" fmla="*/ 1548185 w 7077075"/>
                <a:gd name="connsiteY17" fmla="*/ 1177912 h 1931765"/>
                <a:gd name="connsiteX18" fmla="*/ 1585047 w 7077075"/>
                <a:gd name="connsiteY18" fmla="*/ 1177912 h 1931765"/>
                <a:gd name="connsiteX19" fmla="*/ 2396006 w 7077075"/>
                <a:gd name="connsiteY19" fmla="*/ 1177912 h 1931765"/>
                <a:gd name="connsiteX20" fmla="*/ 2432867 w 7077075"/>
                <a:gd name="connsiteY20" fmla="*/ 1200105 h 1931765"/>
                <a:gd name="connsiteX21" fmla="*/ 2469729 w 7077075"/>
                <a:gd name="connsiteY21" fmla="*/ 1269828 h 1931765"/>
                <a:gd name="connsiteX22" fmla="*/ 2506591 w 7077075"/>
                <a:gd name="connsiteY22" fmla="*/ 1415370 h 1931765"/>
                <a:gd name="connsiteX23" fmla="*/ 2580315 w 7077075"/>
                <a:gd name="connsiteY23" fmla="*/ 1484616 h 1931765"/>
                <a:gd name="connsiteX24" fmla="*/ 2617176 w 7077075"/>
                <a:gd name="connsiteY24" fmla="*/ 1449279 h 1931765"/>
                <a:gd name="connsiteX25" fmla="*/ 2654038 w 7077075"/>
                <a:gd name="connsiteY25" fmla="*/ 1931815 h 1931765"/>
                <a:gd name="connsiteX26" fmla="*/ 2690804 w 7077075"/>
                <a:gd name="connsiteY26" fmla="*/ 1579771 h 1931765"/>
                <a:gd name="connsiteX27" fmla="*/ 2727666 w 7077075"/>
                <a:gd name="connsiteY27" fmla="*/ 1648637 h 1931765"/>
                <a:gd name="connsiteX28" fmla="*/ 2764528 w 7077075"/>
                <a:gd name="connsiteY28" fmla="*/ 1660639 h 1931765"/>
                <a:gd name="connsiteX29" fmla="*/ 2838251 w 7077075"/>
                <a:gd name="connsiteY29" fmla="*/ 1898097 h 1931765"/>
                <a:gd name="connsiteX30" fmla="*/ 2875113 w 7077075"/>
                <a:gd name="connsiteY30" fmla="*/ 1637683 h 1931765"/>
                <a:gd name="connsiteX31" fmla="*/ 2911975 w 7077075"/>
                <a:gd name="connsiteY31" fmla="*/ 1793512 h 1931765"/>
                <a:gd name="connsiteX32" fmla="*/ 2948836 w 7077075"/>
                <a:gd name="connsiteY32" fmla="*/ 1739315 h 1931765"/>
                <a:gd name="connsiteX33" fmla="*/ 2985698 w 7077075"/>
                <a:gd name="connsiteY33" fmla="*/ 1788845 h 1931765"/>
                <a:gd name="connsiteX34" fmla="*/ 3022560 w 7077075"/>
                <a:gd name="connsiteY34" fmla="*/ 1695690 h 1931765"/>
                <a:gd name="connsiteX35" fmla="*/ 3059422 w 7077075"/>
                <a:gd name="connsiteY35" fmla="*/ 1802752 h 1931765"/>
                <a:gd name="connsiteX36" fmla="*/ 3096284 w 7077075"/>
                <a:gd name="connsiteY36" fmla="*/ 1645494 h 1931765"/>
                <a:gd name="connsiteX37" fmla="*/ 3133145 w 7077075"/>
                <a:gd name="connsiteY37" fmla="*/ 1440325 h 1931765"/>
                <a:gd name="connsiteX38" fmla="*/ 3170007 w 7077075"/>
                <a:gd name="connsiteY38" fmla="*/ 1177912 h 1931765"/>
                <a:gd name="connsiteX39" fmla="*/ 4754967 w 7077075"/>
                <a:gd name="connsiteY39" fmla="*/ 1177912 h 1931765"/>
                <a:gd name="connsiteX40" fmla="*/ 4791829 w 7077075"/>
                <a:gd name="connsiteY40" fmla="*/ 1146289 h 1931765"/>
                <a:gd name="connsiteX41" fmla="*/ 4828691 w 7077075"/>
                <a:gd name="connsiteY41" fmla="*/ 1206391 h 1931765"/>
                <a:gd name="connsiteX42" fmla="*/ 4865552 w 7077075"/>
                <a:gd name="connsiteY42" fmla="*/ 1118475 h 1931765"/>
                <a:gd name="connsiteX43" fmla="*/ 4902414 w 7077075"/>
                <a:gd name="connsiteY43" fmla="*/ 1231537 h 1931765"/>
                <a:gd name="connsiteX44" fmla="*/ 4939276 w 7077075"/>
                <a:gd name="connsiteY44" fmla="*/ 1177912 h 1931765"/>
                <a:gd name="connsiteX45" fmla="*/ 5049861 w 7077075"/>
                <a:gd name="connsiteY45" fmla="*/ 1177912 h 1931765"/>
                <a:gd name="connsiteX46" fmla="*/ 5086723 w 7077075"/>
                <a:gd name="connsiteY46" fmla="*/ 1055515 h 1931765"/>
                <a:gd name="connsiteX47" fmla="*/ 5123585 w 7077075"/>
                <a:gd name="connsiteY47" fmla="*/ 936834 h 1931765"/>
                <a:gd name="connsiteX48" fmla="*/ 5160447 w 7077075"/>
                <a:gd name="connsiteY48" fmla="*/ 1179436 h 1931765"/>
                <a:gd name="connsiteX49" fmla="*/ 5197308 w 7077075"/>
                <a:gd name="connsiteY49" fmla="*/ 1053801 h 1931765"/>
                <a:gd name="connsiteX50" fmla="*/ 5234170 w 7077075"/>
                <a:gd name="connsiteY50" fmla="*/ 1119142 h 1931765"/>
                <a:gd name="connsiteX51" fmla="*/ 5271032 w 7077075"/>
                <a:gd name="connsiteY51" fmla="*/ 1140193 h 1931765"/>
                <a:gd name="connsiteX52" fmla="*/ 5307893 w 7077075"/>
                <a:gd name="connsiteY52" fmla="*/ 1172768 h 1931765"/>
                <a:gd name="connsiteX53" fmla="*/ 5344755 w 7077075"/>
                <a:gd name="connsiteY53" fmla="*/ 1229251 h 1931765"/>
                <a:gd name="connsiteX54" fmla="*/ 5381617 w 7077075"/>
                <a:gd name="connsiteY54" fmla="*/ 1148194 h 1931765"/>
                <a:gd name="connsiteX55" fmla="*/ 5418479 w 7077075"/>
                <a:gd name="connsiteY55" fmla="*/ 1205534 h 1931765"/>
                <a:gd name="connsiteX56" fmla="*/ 5455340 w 7077075"/>
                <a:gd name="connsiteY56" fmla="*/ 1234395 h 1931765"/>
                <a:gd name="connsiteX57" fmla="*/ 5492202 w 7077075"/>
                <a:gd name="connsiteY57" fmla="*/ 1147813 h 1931765"/>
                <a:gd name="connsiteX58" fmla="*/ 5529064 w 7077075"/>
                <a:gd name="connsiteY58" fmla="*/ 1259636 h 1931765"/>
                <a:gd name="connsiteX59" fmla="*/ 5565926 w 7077075"/>
                <a:gd name="connsiteY59" fmla="*/ 1247635 h 1931765"/>
                <a:gd name="connsiteX60" fmla="*/ 5602788 w 7077075"/>
                <a:gd name="connsiteY60" fmla="*/ 1341075 h 1931765"/>
                <a:gd name="connsiteX61" fmla="*/ 5639649 w 7077075"/>
                <a:gd name="connsiteY61" fmla="*/ 1311833 h 1931765"/>
                <a:gd name="connsiteX62" fmla="*/ 5676511 w 7077075"/>
                <a:gd name="connsiteY62" fmla="*/ 1177912 h 1931765"/>
                <a:gd name="connsiteX63" fmla="*/ 7077162 w 7077075"/>
                <a:gd name="connsiteY63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077075" h="1931765">
                  <a:moveTo>
                    <a:pt x="7077162" y="1177912"/>
                  </a:moveTo>
                  <a:lnTo>
                    <a:pt x="87" y="1177912"/>
                  </a:lnTo>
                  <a:lnTo>
                    <a:pt x="87" y="1177912"/>
                  </a:ln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solidFill>
              <a:srgbClr val="D62728">
                <a:alpha val="1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A5B161-E1EB-554F-A2EE-64FB785345D0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87 w 7077075"/>
                <a:gd name="connsiteY0" fmla="*/ 1177912 h 1931765"/>
                <a:gd name="connsiteX1" fmla="*/ 958397 w 7077075"/>
                <a:gd name="connsiteY1" fmla="*/ 1177912 h 1931765"/>
                <a:gd name="connsiteX2" fmla="*/ 995259 w 7077075"/>
                <a:gd name="connsiteY2" fmla="*/ 1089520 h 1931765"/>
                <a:gd name="connsiteX3" fmla="*/ 1032121 w 7077075"/>
                <a:gd name="connsiteY3" fmla="*/ 1047038 h 1931765"/>
                <a:gd name="connsiteX4" fmla="*/ 1068983 w 7077075"/>
                <a:gd name="connsiteY4" fmla="*/ 1163529 h 1931765"/>
                <a:gd name="connsiteX5" fmla="*/ 1105844 w 7077075"/>
                <a:gd name="connsiteY5" fmla="*/ 803674 h 1931765"/>
                <a:gd name="connsiteX6" fmla="*/ 1142706 w 7077075"/>
                <a:gd name="connsiteY6" fmla="*/ 763669 h 1931765"/>
                <a:gd name="connsiteX7" fmla="*/ 1179568 w 7077075"/>
                <a:gd name="connsiteY7" fmla="*/ 763098 h 1931765"/>
                <a:gd name="connsiteX8" fmla="*/ 1216430 w 7077075"/>
                <a:gd name="connsiteY8" fmla="*/ 517543 h 1931765"/>
                <a:gd name="connsiteX9" fmla="*/ 1290153 w 7077075"/>
                <a:gd name="connsiteY9" fmla="*/ 395147 h 1931765"/>
                <a:gd name="connsiteX10" fmla="*/ 1327015 w 7077075"/>
                <a:gd name="connsiteY10" fmla="*/ 161404 h 1931765"/>
                <a:gd name="connsiteX11" fmla="*/ 1400738 w 7077075"/>
                <a:gd name="connsiteY11" fmla="*/ 50 h 1931765"/>
                <a:gd name="connsiteX12" fmla="*/ 1437600 w 7077075"/>
                <a:gd name="connsiteY12" fmla="*/ 50 h 1931765"/>
                <a:gd name="connsiteX13" fmla="*/ 1474462 w 7077075"/>
                <a:gd name="connsiteY13" fmla="*/ 50 h 1931765"/>
                <a:gd name="connsiteX14" fmla="*/ 1511324 w 7077075"/>
                <a:gd name="connsiteY14" fmla="*/ 702614 h 1931765"/>
                <a:gd name="connsiteX15" fmla="*/ 1548185 w 7077075"/>
                <a:gd name="connsiteY15" fmla="*/ 1177912 h 1931765"/>
                <a:gd name="connsiteX16" fmla="*/ 1585047 w 7077075"/>
                <a:gd name="connsiteY16" fmla="*/ 1177912 h 1931765"/>
                <a:gd name="connsiteX17" fmla="*/ 2396006 w 7077075"/>
                <a:gd name="connsiteY17" fmla="*/ 1177912 h 1931765"/>
                <a:gd name="connsiteX18" fmla="*/ 2432867 w 7077075"/>
                <a:gd name="connsiteY18" fmla="*/ 1200105 h 1931765"/>
                <a:gd name="connsiteX19" fmla="*/ 2469729 w 7077075"/>
                <a:gd name="connsiteY19" fmla="*/ 1269828 h 1931765"/>
                <a:gd name="connsiteX20" fmla="*/ 2506591 w 7077075"/>
                <a:gd name="connsiteY20" fmla="*/ 1415370 h 1931765"/>
                <a:gd name="connsiteX21" fmla="*/ 2580315 w 7077075"/>
                <a:gd name="connsiteY21" fmla="*/ 1484616 h 1931765"/>
                <a:gd name="connsiteX22" fmla="*/ 2617176 w 7077075"/>
                <a:gd name="connsiteY22" fmla="*/ 1449279 h 1931765"/>
                <a:gd name="connsiteX23" fmla="*/ 2654038 w 7077075"/>
                <a:gd name="connsiteY23" fmla="*/ 1931815 h 1931765"/>
                <a:gd name="connsiteX24" fmla="*/ 2690804 w 7077075"/>
                <a:gd name="connsiteY24" fmla="*/ 1579771 h 1931765"/>
                <a:gd name="connsiteX25" fmla="*/ 2727666 w 7077075"/>
                <a:gd name="connsiteY25" fmla="*/ 1648637 h 1931765"/>
                <a:gd name="connsiteX26" fmla="*/ 2764528 w 7077075"/>
                <a:gd name="connsiteY26" fmla="*/ 1660639 h 1931765"/>
                <a:gd name="connsiteX27" fmla="*/ 2838251 w 7077075"/>
                <a:gd name="connsiteY27" fmla="*/ 1898097 h 1931765"/>
                <a:gd name="connsiteX28" fmla="*/ 2875113 w 7077075"/>
                <a:gd name="connsiteY28" fmla="*/ 1637683 h 1931765"/>
                <a:gd name="connsiteX29" fmla="*/ 2911975 w 7077075"/>
                <a:gd name="connsiteY29" fmla="*/ 1793512 h 1931765"/>
                <a:gd name="connsiteX30" fmla="*/ 2948836 w 7077075"/>
                <a:gd name="connsiteY30" fmla="*/ 1739315 h 1931765"/>
                <a:gd name="connsiteX31" fmla="*/ 2985698 w 7077075"/>
                <a:gd name="connsiteY31" fmla="*/ 1788845 h 1931765"/>
                <a:gd name="connsiteX32" fmla="*/ 3022560 w 7077075"/>
                <a:gd name="connsiteY32" fmla="*/ 1695690 h 1931765"/>
                <a:gd name="connsiteX33" fmla="*/ 3059422 w 7077075"/>
                <a:gd name="connsiteY33" fmla="*/ 1802752 h 1931765"/>
                <a:gd name="connsiteX34" fmla="*/ 3096284 w 7077075"/>
                <a:gd name="connsiteY34" fmla="*/ 1645494 h 1931765"/>
                <a:gd name="connsiteX35" fmla="*/ 3133145 w 7077075"/>
                <a:gd name="connsiteY35" fmla="*/ 1440325 h 1931765"/>
                <a:gd name="connsiteX36" fmla="*/ 3170007 w 7077075"/>
                <a:gd name="connsiteY36" fmla="*/ 1177912 h 1931765"/>
                <a:gd name="connsiteX37" fmla="*/ 4754967 w 7077075"/>
                <a:gd name="connsiteY37" fmla="*/ 1177912 h 1931765"/>
                <a:gd name="connsiteX38" fmla="*/ 4791829 w 7077075"/>
                <a:gd name="connsiteY38" fmla="*/ 1146289 h 1931765"/>
                <a:gd name="connsiteX39" fmla="*/ 4828691 w 7077075"/>
                <a:gd name="connsiteY39" fmla="*/ 1206391 h 1931765"/>
                <a:gd name="connsiteX40" fmla="*/ 4865552 w 7077075"/>
                <a:gd name="connsiteY40" fmla="*/ 1118475 h 1931765"/>
                <a:gd name="connsiteX41" fmla="*/ 4902414 w 7077075"/>
                <a:gd name="connsiteY41" fmla="*/ 1231537 h 1931765"/>
                <a:gd name="connsiteX42" fmla="*/ 4939276 w 7077075"/>
                <a:gd name="connsiteY42" fmla="*/ 1177912 h 1931765"/>
                <a:gd name="connsiteX43" fmla="*/ 5049861 w 7077075"/>
                <a:gd name="connsiteY43" fmla="*/ 1177912 h 1931765"/>
                <a:gd name="connsiteX44" fmla="*/ 5086723 w 7077075"/>
                <a:gd name="connsiteY44" fmla="*/ 1055515 h 1931765"/>
                <a:gd name="connsiteX45" fmla="*/ 5123585 w 7077075"/>
                <a:gd name="connsiteY45" fmla="*/ 936834 h 1931765"/>
                <a:gd name="connsiteX46" fmla="*/ 5160447 w 7077075"/>
                <a:gd name="connsiteY46" fmla="*/ 1179436 h 1931765"/>
                <a:gd name="connsiteX47" fmla="*/ 5197308 w 7077075"/>
                <a:gd name="connsiteY47" fmla="*/ 1053801 h 1931765"/>
                <a:gd name="connsiteX48" fmla="*/ 5234170 w 7077075"/>
                <a:gd name="connsiteY48" fmla="*/ 1119142 h 1931765"/>
                <a:gd name="connsiteX49" fmla="*/ 5271032 w 7077075"/>
                <a:gd name="connsiteY49" fmla="*/ 1140193 h 1931765"/>
                <a:gd name="connsiteX50" fmla="*/ 5307893 w 7077075"/>
                <a:gd name="connsiteY50" fmla="*/ 1172768 h 1931765"/>
                <a:gd name="connsiteX51" fmla="*/ 5344755 w 7077075"/>
                <a:gd name="connsiteY51" fmla="*/ 1229251 h 1931765"/>
                <a:gd name="connsiteX52" fmla="*/ 5381617 w 7077075"/>
                <a:gd name="connsiteY52" fmla="*/ 1148194 h 1931765"/>
                <a:gd name="connsiteX53" fmla="*/ 5418479 w 7077075"/>
                <a:gd name="connsiteY53" fmla="*/ 1205534 h 1931765"/>
                <a:gd name="connsiteX54" fmla="*/ 5455340 w 7077075"/>
                <a:gd name="connsiteY54" fmla="*/ 1234395 h 1931765"/>
                <a:gd name="connsiteX55" fmla="*/ 5492202 w 7077075"/>
                <a:gd name="connsiteY55" fmla="*/ 1147813 h 1931765"/>
                <a:gd name="connsiteX56" fmla="*/ 5529064 w 7077075"/>
                <a:gd name="connsiteY56" fmla="*/ 1259636 h 1931765"/>
                <a:gd name="connsiteX57" fmla="*/ 5565926 w 7077075"/>
                <a:gd name="connsiteY57" fmla="*/ 1247635 h 1931765"/>
                <a:gd name="connsiteX58" fmla="*/ 5602788 w 7077075"/>
                <a:gd name="connsiteY58" fmla="*/ 1341075 h 1931765"/>
                <a:gd name="connsiteX59" fmla="*/ 5639649 w 7077075"/>
                <a:gd name="connsiteY59" fmla="*/ 1311833 h 1931765"/>
                <a:gd name="connsiteX60" fmla="*/ 5676511 w 7077075"/>
                <a:gd name="connsiteY60" fmla="*/ 1177912 h 1931765"/>
                <a:gd name="connsiteX61" fmla="*/ 7077162 w 7077075"/>
                <a:gd name="connsiteY61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77075" h="1931765">
                  <a:moveTo>
                    <a:pt x="87" y="1177912"/>
                  </a:move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ABF8CA10-6210-6F45-82FA-D2A558E0681D}"/>
              </a:ext>
            </a:extLst>
          </p:cNvPr>
          <p:cNvSpPr/>
          <p:nvPr/>
        </p:nvSpPr>
        <p:spPr>
          <a:xfrm>
            <a:off x="2384427" y="1568450"/>
            <a:ext cx="7077075" cy="2308574"/>
          </a:xfrm>
          <a:custGeom>
            <a:avLst/>
            <a:gdLst>
              <a:gd name="connsiteX0" fmla="*/ 87 w 7077075"/>
              <a:gd name="connsiteY0" fmla="*/ 2308624 h 2308574"/>
              <a:gd name="connsiteX1" fmla="*/ 958397 w 7077075"/>
              <a:gd name="connsiteY1" fmla="*/ 2308624 h 2308574"/>
              <a:gd name="connsiteX2" fmla="*/ 995259 w 7077075"/>
              <a:gd name="connsiteY2" fmla="*/ 2287670 h 2308574"/>
              <a:gd name="connsiteX3" fmla="*/ 1032121 w 7077075"/>
              <a:gd name="connsiteY3" fmla="*/ 2256618 h 2308574"/>
              <a:gd name="connsiteX4" fmla="*/ 1068983 w 7077075"/>
              <a:gd name="connsiteY4" fmla="*/ 2253189 h 2308574"/>
              <a:gd name="connsiteX5" fmla="*/ 1179568 w 7077075"/>
              <a:gd name="connsiteY5" fmla="*/ 1967439 h 2308574"/>
              <a:gd name="connsiteX6" fmla="*/ 1216430 w 7077075"/>
              <a:gd name="connsiteY6" fmla="*/ 1810562 h 2308574"/>
              <a:gd name="connsiteX7" fmla="*/ 1290153 w 7077075"/>
              <a:gd name="connsiteY7" fmla="*/ 1452327 h 2308574"/>
              <a:gd name="connsiteX8" fmla="*/ 1327015 w 7077075"/>
              <a:gd name="connsiteY8" fmla="*/ 1210963 h 2308574"/>
              <a:gd name="connsiteX9" fmla="*/ 1474462 w 7077075"/>
              <a:gd name="connsiteY9" fmla="*/ 112921 h 2308574"/>
              <a:gd name="connsiteX10" fmla="*/ 1511324 w 7077075"/>
              <a:gd name="connsiteY10" fmla="*/ 50 h 2308574"/>
              <a:gd name="connsiteX11" fmla="*/ 2432867 w 7077075"/>
              <a:gd name="connsiteY11" fmla="*/ 5860 h 2308574"/>
              <a:gd name="connsiteX12" fmla="*/ 2469729 w 7077075"/>
              <a:gd name="connsiteY12" fmla="*/ 30054 h 2308574"/>
              <a:gd name="connsiteX13" fmla="*/ 2543453 w 7077075"/>
              <a:gd name="connsiteY13" fmla="*/ 165404 h 2308574"/>
              <a:gd name="connsiteX14" fmla="*/ 2580315 w 7077075"/>
              <a:gd name="connsiteY14" fmla="*/ 246081 h 2308574"/>
              <a:gd name="connsiteX15" fmla="*/ 2617176 w 7077075"/>
              <a:gd name="connsiteY15" fmla="*/ 317518 h 2308574"/>
              <a:gd name="connsiteX16" fmla="*/ 2654038 w 7077075"/>
              <a:gd name="connsiteY16" fmla="*/ 515924 h 2308574"/>
              <a:gd name="connsiteX17" fmla="*/ 2727666 w 7077075"/>
              <a:gd name="connsiteY17" fmla="*/ 745572 h 2308574"/>
              <a:gd name="connsiteX18" fmla="*/ 2764528 w 7077075"/>
              <a:gd name="connsiteY18" fmla="*/ 872635 h 2308574"/>
              <a:gd name="connsiteX19" fmla="*/ 2911975 w 7077075"/>
              <a:gd name="connsiteY19" fmla="*/ 1507286 h 2308574"/>
              <a:gd name="connsiteX20" fmla="*/ 2948836 w 7077075"/>
              <a:gd name="connsiteY20" fmla="*/ 1655114 h 2308574"/>
              <a:gd name="connsiteX21" fmla="*/ 3059422 w 7077075"/>
              <a:gd name="connsiteY21" fmla="*/ 2116505 h 2308574"/>
              <a:gd name="connsiteX22" fmla="*/ 3096284 w 7077075"/>
              <a:gd name="connsiteY22" fmla="*/ 2239568 h 2308574"/>
              <a:gd name="connsiteX23" fmla="*/ 3133145 w 7077075"/>
              <a:gd name="connsiteY23" fmla="*/ 2308624 h 2308574"/>
              <a:gd name="connsiteX24" fmla="*/ 3170007 w 7077075"/>
              <a:gd name="connsiteY24" fmla="*/ 2308624 h 2308574"/>
              <a:gd name="connsiteX25" fmla="*/ 4828691 w 7077075"/>
              <a:gd name="connsiteY25" fmla="*/ 2308624 h 2308574"/>
              <a:gd name="connsiteX26" fmla="*/ 4865552 w 7077075"/>
              <a:gd name="connsiteY26" fmla="*/ 2294528 h 2308574"/>
              <a:gd name="connsiteX27" fmla="*/ 4902414 w 7077075"/>
              <a:gd name="connsiteY27" fmla="*/ 2308624 h 2308574"/>
              <a:gd name="connsiteX28" fmla="*/ 4939276 w 7077075"/>
              <a:gd name="connsiteY28" fmla="*/ 2308624 h 2308574"/>
              <a:gd name="connsiteX29" fmla="*/ 5049861 w 7077075"/>
              <a:gd name="connsiteY29" fmla="*/ 2308624 h 2308574"/>
              <a:gd name="connsiteX30" fmla="*/ 5086723 w 7077075"/>
              <a:gd name="connsiteY30" fmla="*/ 2279573 h 2308574"/>
              <a:gd name="connsiteX31" fmla="*/ 5123585 w 7077075"/>
              <a:gd name="connsiteY31" fmla="*/ 2222328 h 2308574"/>
              <a:gd name="connsiteX32" fmla="*/ 5160447 w 7077075"/>
              <a:gd name="connsiteY32" fmla="*/ 2222804 h 2308574"/>
              <a:gd name="connsiteX33" fmla="*/ 5197308 w 7077075"/>
              <a:gd name="connsiteY33" fmla="*/ 2193277 h 2308574"/>
              <a:gd name="connsiteX34" fmla="*/ 5234170 w 7077075"/>
              <a:gd name="connsiteY34" fmla="*/ 2179370 h 2308574"/>
              <a:gd name="connsiteX35" fmla="*/ 5307893 w 7077075"/>
              <a:gd name="connsiteY35" fmla="*/ 2169178 h 2308574"/>
              <a:gd name="connsiteX36" fmla="*/ 5344755 w 7077075"/>
              <a:gd name="connsiteY36" fmla="*/ 2182704 h 2308574"/>
              <a:gd name="connsiteX37" fmla="*/ 5381617 w 7077075"/>
              <a:gd name="connsiteY37" fmla="*/ 2175560 h 2308574"/>
              <a:gd name="connsiteX38" fmla="*/ 5418479 w 7077075"/>
              <a:gd name="connsiteY38" fmla="*/ 2182894 h 2308574"/>
              <a:gd name="connsiteX39" fmla="*/ 5455340 w 7077075"/>
              <a:gd name="connsiteY39" fmla="*/ 2197753 h 2308574"/>
              <a:gd name="connsiteX40" fmla="*/ 5492202 w 7077075"/>
              <a:gd name="connsiteY40" fmla="*/ 2190610 h 2308574"/>
              <a:gd name="connsiteX41" fmla="*/ 5565926 w 7077075"/>
              <a:gd name="connsiteY41" fmla="*/ 2230519 h 2308574"/>
              <a:gd name="connsiteX42" fmla="*/ 5602788 w 7077075"/>
              <a:gd name="connsiteY42" fmla="*/ 2273382 h 2308574"/>
              <a:gd name="connsiteX43" fmla="*/ 5639649 w 7077075"/>
              <a:gd name="connsiteY43" fmla="*/ 2308624 h 2308574"/>
              <a:gd name="connsiteX44" fmla="*/ 5676511 w 7077075"/>
              <a:gd name="connsiteY44" fmla="*/ 2308624 h 2308574"/>
              <a:gd name="connsiteX45" fmla="*/ 7077162 w 7077075"/>
              <a:gd name="connsiteY45" fmla="*/ 2308624 h 23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077075" h="2308574">
                <a:moveTo>
                  <a:pt x="87" y="2308624"/>
                </a:moveTo>
                <a:lnTo>
                  <a:pt x="958397" y="2308624"/>
                </a:lnTo>
                <a:lnTo>
                  <a:pt x="995259" y="2287670"/>
                </a:lnTo>
                <a:lnTo>
                  <a:pt x="1032121" y="2256618"/>
                </a:lnTo>
                <a:lnTo>
                  <a:pt x="1068983" y="2253189"/>
                </a:lnTo>
                <a:lnTo>
                  <a:pt x="1179568" y="1967439"/>
                </a:lnTo>
                <a:lnTo>
                  <a:pt x="1216430" y="1810562"/>
                </a:lnTo>
                <a:lnTo>
                  <a:pt x="1290153" y="1452327"/>
                </a:lnTo>
                <a:lnTo>
                  <a:pt x="1327015" y="1210963"/>
                </a:lnTo>
                <a:lnTo>
                  <a:pt x="1474462" y="112921"/>
                </a:lnTo>
                <a:lnTo>
                  <a:pt x="1511324" y="50"/>
                </a:lnTo>
                <a:lnTo>
                  <a:pt x="2432867" y="5860"/>
                </a:lnTo>
                <a:lnTo>
                  <a:pt x="2469729" y="30054"/>
                </a:lnTo>
                <a:lnTo>
                  <a:pt x="2543453" y="165404"/>
                </a:lnTo>
                <a:lnTo>
                  <a:pt x="2580315" y="246081"/>
                </a:lnTo>
                <a:lnTo>
                  <a:pt x="2617176" y="317518"/>
                </a:lnTo>
                <a:lnTo>
                  <a:pt x="2654038" y="515924"/>
                </a:lnTo>
                <a:lnTo>
                  <a:pt x="2727666" y="745572"/>
                </a:lnTo>
                <a:lnTo>
                  <a:pt x="2764528" y="872635"/>
                </a:lnTo>
                <a:lnTo>
                  <a:pt x="2911975" y="1507286"/>
                </a:lnTo>
                <a:lnTo>
                  <a:pt x="2948836" y="1655114"/>
                </a:lnTo>
                <a:lnTo>
                  <a:pt x="3059422" y="2116505"/>
                </a:lnTo>
                <a:lnTo>
                  <a:pt x="3096284" y="2239568"/>
                </a:lnTo>
                <a:lnTo>
                  <a:pt x="3133145" y="2308624"/>
                </a:lnTo>
                <a:lnTo>
                  <a:pt x="3170007" y="2308624"/>
                </a:lnTo>
                <a:lnTo>
                  <a:pt x="4828691" y="2308624"/>
                </a:lnTo>
                <a:lnTo>
                  <a:pt x="4865552" y="2294528"/>
                </a:lnTo>
                <a:lnTo>
                  <a:pt x="4902414" y="2308624"/>
                </a:lnTo>
                <a:lnTo>
                  <a:pt x="4939276" y="2308624"/>
                </a:lnTo>
                <a:lnTo>
                  <a:pt x="5049861" y="2308624"/>
                </a:lnTo>
                <a:lnTo>
                  <a:pt x="5086723" y="2279573"/>
                </a:lnTo>
                <a:lnTo>
                  <a:pt x="5123585" y="2222328"/>
                </a:lnTo>
                <a:lnTo>
                  <a:pt x="5160447" y="2222804"/>
                </a:lnTo>
                <a:lnTo>
                  <a:pt x="5197308" y="2193277"/>
                </a:lnTo>
                <a:lnTo>
                  <a:pt x="5234170" y="2179370"/>
                </a:lnTo>
                <a:lnTo>
                  <a:pt x="5307893" y="2169178"/>
                </a:lnTo>
                <a:lnTo>
                  <a:pt x="5344755" y="2182704"/>
                </a:lnTo>
                <a:lnTo>
                  <a:pt x="5381617" y="2175560"/>
                </a:lnTo>
                <a:lnTo>
                  <a:pt x="5418479" y="2182894"/>
                </a:lnTo>
                <a:lnTo>
                  <a:pt x="5455340" y="2197753"/>
                </a:lnTo>
                <a:lnTo>
                  <a:pt x="5492202" y="2190610"/>
                </a:lnTo>
                <a:lnTo>
                  <a:pt x="5565926" y="2230519"/>
                </a:lnTo>
                <a:lnTo>
                  <a:pt x="5602788" y="2273382"/>
                </a:lnTo>
                <a:lnTo>
                  <a:pt x="5639649" y="2308624"/>
                </a:lnTo>
                <a:lnTo>
                  <a:pt x="5676511" y="2308624"/>
                </a:lnTo>
                <a:lnTo>
                  <a:pt x="7077162" y="2308624"/>
                </a:lnTo>
              </a:path>
            </a:pathLst>
          </a:custGeom>
          <a:noFill/>
          <a:ln w="38100" cap="flat">
            <a:solidFill>
              <a:srgbClr val="72B7B2"/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367097F-3FB2-BE44-A030-CA66E9B25E4A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C19865E-9294-004C-A5E9-9D222E4CBBF2}"/>
              </a:ext>
            </a:extLst>
          </p:cNvPr>
          <p:cNvSpPr/>
          <p:nvPr/>
        </p:nvSpPr>
        <p:spPr>
          <a:xfrm>
            <a:off x="2374902" y="1397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4C6A0B4-6824-4B40-8478-569ACA69344F}"/>
              </a:ext>
            </a:extLst>
          </p:cNvPr>
          <p:cNvGrpSpPr/>
          <p:nvPr/>
        </p:nvGrpSpPr>
        <p:grpSpPr>
          <a:xfrm>
            <a:off x="1788162" y="4780282"/>
            <a:ext cx="8181673" cy="574357"/>
            <a:chOff x="2042160" y="4907280"/>
            <a:chExt cx="818167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3BE810-73DE-C146-B10A-3E326D577B15}"/>
                </a:ext>
              </a:extLst>
            </p:cNvPr>
            <p:cNvSpPr txBox="1"/>
            <p:nvPr/>
          </p:nvSpPr>
          <p:spPr>
            <a:xfrm>
              <a:off x="231362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C56B2B-F4B7-6249-A837-478A15A0D83F}"/>
                </a:ext>
              </a:extLst>
            </p:cNvPr>
            <p:cNvSpPr txBox="1"/>
            <p:nvPr/>
          </p:nvSpPr>
          <p:spPr>
            <a:xfrm>
              <a:off x="2042160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A4BA91-F673-D84E-A6C2-1CB71BBC6910}"/>
                </a:ext>
              </a:extLst>
            </p:cNvPr>
            <p:cNvSpPr txBox="1"/>
            <p:nvPr/>
          </p:nvSpPr>
          <p:spPr>
            <a:xfrm>
              <a:off x="319830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09193-69F2-7645-BB1B-7BF1F633CF66}"/>
                </a:ext>
              </a:extLst>
            </p:cNvPr>
            <p:cNvSpPr txBox="1"/>
            <p:nvPr/>
          </p:nvSpPr>
          <p:spPr>
            <a:xfrm>
              <a:off x="4082891" y="490728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0A49C1-D357-254E-8E03-501269AA21D0}"/>
                </a:ext>
              </a:extLst>
            </p:cNvPr>
            <p:cNvSpPr txBox="1"/>
            <p:nvPr/>
          </p:nvSpPr>
          <p:spPr>
            <a:xfrm>
              <a:off x="496757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D4D13-F653-144B-AACD-8E53BE401EA1}"/>
                </a:ext>
              </a:extLst>
            </p:cNvPr>
            <p:cNvSpPr txBox="1"/>
            <p:nvPr/>
          </p:nvSpPr>
          <p:spPr>
            <a:xfrm>
              <a:off x="585216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3D3B50-A924-E047-9C40-1C25002B006F}"/>
                </a:ext>
              </a:extLst>
            </p:cNvPr>
            <p:cNvSpPr txBox="1"/>
            <p:nvPr/>
          </p:nvSpPr>
          <p:spPr>
            <a:xfrm>
              <a:off x="5580697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A416CC-AFEC-1B42-AE64-6D57218AB492}"/>
                </a:ext>
              </a:extLst>
            </p:cNvPr>
            <p:cNvSpPr txBox="1"/>
            <p:nvPr/>
          </p:nvSpPr>
          <p:spPr>
            <a:xfrm>
              <a:off x="673684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A757B5-0CC8-F545-8DEF-1C7FD257B18A}"/>
                </a:ext>
              </a:extLst>
            </p:cNvPr>
            <p:cNvSpPr txBox="1"/>
            <p:nvPr/>
          </p:nvSpPr>
          <p:spPr>
            <a:xfrm>
              <a:off x="7621428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425AEB-DD13-4148-93ED-459598811648}"/>
                </a:ext>
              </a:extLst>
            </p:cNvPr>
            <p:cNvSpPr txBox="1"/>
            <p:nvPr/>
          </p:nvSpPr>
          <p:spPr>
            <a:xfrm>
              <a:off x="850611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76125-9148-1D44-9BA8-7AAA40CE4AE9}"/>
                </a:ext>
              </a:extLst>
            </p:cNvPr>
            <p:cNvSpPr txBox="1"/>
            <p:nvPr/>
          </p:nvSpPr>
          <p:spPr>
            <a:xfrm>
              <a:off x="9390697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175AC8-D30F-B94F-85F6-02BB7C930E55}"/>
                </a:ext>
              </a:extLst>
            </p:cNvPr>
            <p:cNvSpPr txBox="1"/>
            <p:nvPr/>
          </p:nvSpPr>
          <p:spPr>
            <a:xfrm>
              <a:off x="9119235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B71DC58C-F375-D640-BA19-7BFF221606A2}"/>
              </a:ext>
            </a:extLst>
          </p:cNvPr>
          <p:cNvGrpSpPr/>
          <p:nvPr/>
        </p:nvGrpSpPr>
        <p:grpSpPr>
          <a:xfrm>
            <a:off x="1923417" y="1372044"/>
            <a:ext cx="487189" cy="3452588"/>
            <a:chOff x="2177415" y="1499044"/>
            <a:chExt cx="487189" cy="3452588"/>
          </a:xfrm>
          <a:solidFill>
            <a:srgbClr val="2A3F5F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40687-92A4-614E-9002-2958B925217B}"/>
                </a:ext>
              </a:extLst>
            </p:cNvPr>
            <p:cNvSpPr txBox="1"/>
            <p:nvPr/>
          </p:nvSpPr>
          <p:spPr>
            <a:xfrm>
              <a:off x="2177415" y="4640008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98EFB-771F-5245-80A2-81C882B95BF1}"/>
                </a:ext>
              </a:extLst>
            </p:cNvPr>
            <p:cNvSpPr txBox="1"/>
            <p:nvPr/>
          </p:nvSpPr>
          <p:spPr>
            <a:xfrm>
              <a:off x="2177415" y="4247387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FC1C17-20CC-9544-A728-9777A9BD58EA}"/>
                </a:ext>
              </a:extLst>
            </p:cNvPr>
            <p:cNvSpPr txBox="1"/>
            <p:nvPr/>
          </p:nvSpPr>
          <p:spPr>
            <a:xfrm>
              <a:off x="2386964" y="3854767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4DC6C3-9DDF-3B45-864E-9441F330F585}"/>
                </a:ext>
              </a:extLst>
            </p:cNvPr>
            <p:cNvSpPr txBox="1"/>
            <p:nvPr/>
          </p:nvSpPr>
          <p:spPr>
            <a:xfrm>
              <a:off x="2282190" y="34621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B692BB-FDCF-4949-9381-4CF2587ED54B}"/>
                </a:ext>
              </a:extLst>
            </p:cNvPr>
            <p:cNvSpPr txBox="1"/>
            <p:nvPr/>
          </p:nvSpPr>
          <p:spPr>
            <a:xfrm>
              <a:off x="2282190" y="306952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A8E68-9ABC-3F44-ADFC-AEC6728EFBE4}"/>
                </a:ext>
              </a:extLst>
            </p:cNvPr>
            <p:cNvSpPr txBox="1"/>
            <p:nvPr/>
          </p:nvSpPr>
          <p:spPr>
            <a:xfrm>
              <a:off x="2282190" y="267690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579282-4A2A-AC4D-9B60-1952628A1E65}"/>
                </a:ext>
              </a:extLst>
            </p:cNvPr>
            <p:cNvSpPr txBox="1"/>
            <p:nvPr/>
          </p:nvSpPr>
          <p:spPr>
            <a:xfrm>
              <a:off x="2282190" y="228428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5565BF-17F1-2846-8A2C-8D93600A787E}"/>
                </a:ext>
              </a:extLst>
            </p:cNvPr>
            <p:cNvSpPr txBox="1"/>
            <p:nvPr/>
          </p:nvSpPr>
          <p:spPr>
            <a:xfrm>
              <a:off x="2282190" y="189166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1B96A8-19CC-9345-A2A1-482782F80B6E}"/>
                </a:ext>
              </a:extLst>
            </p:cNvPr>
            <p:cNvSpPr txBox="1"/>
            <p:nvPr/>
          </p:nvSpPr>
          <p:spPr>
            <a:xfrm>
              <a:off x="2282190" y="14990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50E34F-E3DB-B749-8891-01ACAC550EBC}"/>
              </a:ext>
            </a:extLst>
          </p:cNvPr>
          <p:cNvSpPr txBox="1"/>
          <p:nvPr/>
        </p:nvSpPr>
        <p:spPr>
          <a:xfrm rot="16200000">
            <a:off x="438178" y="2927842"/>
            <a:ext cx="250183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fr-FR" sz="1725" dirty="0">
                <a:solidFill>
                  <a:srgbClr val="4F7F7E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5FA815-DF7D-7347-A759-8A55B9B9CDDC}"/>
              </a:ext>
            </a:extLst>
          </p:cNvPr>
          <p:cNvSpPr txBox="1"/>
          <p:nvPr/>
        </p:nvSpPr>
        <p:spPr>
          <a:xfrm>
            <a:off x="6304332" y="4230015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F6118D-C753-504E-A983-00DE3BE97590}"/>
              </a:ext>
            </a:extLst>
          </p:cNvPr>
          <p:cNvCxnSpPr>
            <a:cxnSpLocks/>
          </p:cNvCxnSpPr>
          <p:nvPr/>
        </p:nvCxnSpPr>
        <p:spPr>
          <a:xfrm flipV="1">
            <a:off x="6916832" y="3729982"/>
            <a:ext cx="0" cy="56559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1382C8-DC3E-884C-8B51-25FB524A7647}"/>
              </a:ext>
            </a:extLst>
          </p:cNvPr>
          <p:cNvSpPr txBox="1"/>
          <p:nvPr/>
        </p:nvSpPr>
        <p:spPr>
          <a:xfrm>
            <a:off x="6329235" y="2297475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8EBAFE-9F18-7C45-A50B-FC9ED8941831}"/>
              </a:ext>
            </a:extLst>
          </p:cNvPr>
          <p:cNvCxnSpPr>
            <a:cxnSpLocks/>
          </p:cNvCxnSpPr>
          <p:nvPr/>
        </p:nvCxnSpPr>
        <p:spPr>
          <a:xfrm>
            <a:off x="6880832" y="2623014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255A77-AFF2-BC42-97C1-AE10901DCAD0}"/>
              </a:ext>
            </a:extLst>
          </p:cNvPr>
          <p:cNvSpPr txBox="1"/>
          <p:nvPr/>
        </p:nvSpPr>
        <p:spPr>
          <a:xfrm>
            <a:off x="2712350" y="4265990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5EC5F-1326-3D43-922D-1ED571E46A9A}"/>
              </a:ext>
            </a:extLst>
          </p:cNvPr>
          <p:cNvCxnSpPr>
            <a:cxnSpLocks/>
          </p:cNvCxnSpPr>
          <p:nvPr/>
        </p:nvCxnSpPr>
        <p:spPr>
          <a:xfrm flipV="1">
            <a:off x="3695600" y="3916606"/>
            <a:ext cx="0" cy="407562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70D4E-091B-A741-8D8A-CE09CA329732}"/>
              </a:ext>
            </a:extLst>
          </p:cNvPr>
          <p:cNvSpPr txBox="1"/>
          <p:nvPr/>
        </p:nvSpPr>
        <p:spPr>
          <a:xfrm>
            <a:off x="3844857" y="1021823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54D265-D758-C34F-8475-AFCC6D8D8691}"/>
              </a:ext>
            </a:extLst>
          </p:cNvPr>
          <p:cNvCxnSpPr>
            <a:cxnSpLocks/>
          </p:cNvCxnSpPr>
          <p:nvPr/>
        </p:nvCxnSpPr>
        <p:spPr>
          <a:xfrm>
            <a:off x="4435147" y="1285276"/>
            <a:ext cx="0" cy="259649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chemeClr val="accent6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30815" cy="311624"/>
            <a:chOff x="2221547" y="6193155"/>
            <a:chExt cx="6630815" cy="31162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b="1" dirty="0">
                  <a:solidFill>
                    <a:schemeClr val="bg1">
                      <a:lumMod val="50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904367" y="49531"/>
            <a:ext cx="487189" cy="6017195"/>
            <a:chOff x="1904365" y="360425"/>
            <a:chExt cx="487189" cy="601719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648522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648522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648522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653785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51031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76179" y="65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33"/>
            <a:ext cx="0" cy="569604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35"/>
            <a:ext cx="0" cy="566847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6C605D-9D64-8D47-9095-11FA62400EC4}"/>
              </a:ext>
            </a:extLst>
          </p:cNvPr>
          <p:cNvSpPr/>
          <p:nvPr/>
        </p:nvSpPr>
        <p:spPr>
          <a:xfrm>
            <a:off x="4993597" y="783560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AEB4AC-7949-C344-8578-EA526FA18596}"/>
              </a:ext>
            </a:extLst>
          </p:cNvPr>
          <p:cNvSpPr/>
          <p:nvPr/>
        </p:nvSpPr>
        <p:spPr>
          <a:xfrm>
            <a:off x="7185944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329B68-B51E-3046-90C6-541136A08465}"/>
              </a:ext>
            </a:extLst>
          </p:cNvPr>
          <p:cNvSpPr/>
          <p:nvPr/>
        </p:nvSpPr>
        <p:spPr>
          <a:xfrm>
            <a:off x="3030369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23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395131" y="3824382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4395132" y="387473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266953" y="1699165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75E810-0BC4-7F46-8B30-3441740EA622}"/>
              </a:ext>
            </a:extLst>
          </p:cNvPr>
          <p:cNvSpPr txBox="1"/>
          <p:nvPr/>
        </p:nvSpPr>
        <p:spPr>
          <a:xfrm>
            <a:off x="6274105" y="166807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37722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impact of load on self-sufficiency ?</a:t>
            </a:r>
          </a:p>
        </p:txBody>
      </p:sp>
    </p:spTree>
    <p:extLst>
      <p:ext uri="{BB962C8B-B14F-4D97-AF65-F5344CB8AC3E}">
        <p14:creationId xmlns:p14="http://schemas.microsoft.com/office/powerpoint/2010/main" val="2085086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aphic 70">
            <a:extLst>
              <a:ext uri="{FF2B5EF4-FFF2-40B4-BE49-F238E27FC236}">
                <a16:creationId xmlns:a16="http://schemas.microsoft.com/office/drawing/2014/main" id="{992CF9F5-1F35-6F4E-B4F7-33073E777ABE}"/>
              </a:ext>
            </a:extLst>
          </p:cNvPr>
          <p:cNvGrpSpPr/>
          <p:nvPr/>
        </p:nvGrpSpPr>
        <p:grpSpPr>
          <a:xfrm>
            <a:off x="3076577" y="1524002"/>
            <a:ext cx="6353175" cy="3667125"/>
            <a:chOff x="3076575" y="1524000"/>
            <a:chExt cx="6353175" cy="3667125"/>
          </a:xfrm>
          <a:solidFill>
            <a:srgbClr val="000000"/>
          </a:solidFill>
        </p:grpSpPr>
        <p:grpSp>
          <p:nvGrpSpPr>
            <p:cNvPr id="76" name="Graphic 70">
              <a:extLst>
                <a:ext uri="{FF2B5EF4-FFF2-40B4-BE49-F238E27FC236}">
                  <a16:creationId xmlns:a16="http://schemas.microsoft.com/office/drawing/2014/main" id="{4E4A5A19-75B9-2640-98E6-FB2A040276B1}"/>
                </a:ext>
              </a:extLst>
            </p:cNvPr>
            <p:cNvGrpSpPr/>
            <p:nvPr/>
          </p:nvGrpSpPr>
          <p:grpSpPr>
            <a:xfrm>
              <a:off x="4347210" y="1524000"/>
              <a:ext cx="3811905" cy="3667125"/>
              <a:chOff x="4347210" y="1524000"/>
              <a:chExt cx="3811905" cy="3667125"/>
            </a:xfrm>
            <a:solidFill>
              <a:srgbClr val="000000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2D5299D-0E4C-BF4C-85FA-C1135B492BC8}"/>
                  </a:ext>
                </a:extLst>
              </p:cNvPr>
              <p:cNvSpPr/>
              <p:nvPr/>
            </p:nvSpPr>
            <p:spPr>
              <a:xfrm>
                <a:off x="4347210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4D6DE0-85A9-3D44-89C5-4ED7218E69B4}"/>
                  </a:ext>
                </a:extLst>
              </p:cNvPr>
              <p:cNvSpPr/>
              <p:nvPr/>
            </p:nvSpPr>
            <p:spPr>
              <a:xfrm>
                <a:off x="5617845" y="1524000"/>
                <a:ext cx="9525" cy="3667125"/>
              </a:xfrm>
              <a:custGeom>
                <a:avLst/>
                <a:gdLst>
                  <a:gd name="connsiteX0" fmla="*/ 350 w 9525"/>
                  <a:gd name="connsiteY0" fmla="*/ 0 h 3667125"/>
                  <a:gd name="connsiteX1" fmla="*/ 35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50" y="0"/>
                    </a:moveTo>
                    <a:lnTo>
                      <a:pt x="35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FC212ED-B9DC-7C49-8BC8-97F0B846BA16}"/>
                  </a:ext>
                </a:extLst>
              </p:cNvPr>
              <p:cNvSpPr/>
              <p:nvPr/>
            </p:nvSpPr>
            <p:spPr>
              <a:xfrm>
                <a:off x="6888480" y="1524000"/>
                <a:ext cx="9525" cy="3667125"/>
              </a:xfrm>
              <a:custGeom>
                <a:avLst/>
                <a:gdLst>
                  <a:gd name="connsiteX0" fmla="*/ 483 w 9525"/>
                  <a:gd name="connsiteY0" fmla="*/ 0 h 3667125"/>
                  <a:gd name="connsiteX1" fmla="*/ 4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3" y="0"/>
                    </a:moveTo>
                    <a:lnTo>
                      <a:pt x="4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C1FB34C-8070-E141-9063-ACA31A566FE4}"/>
                  </a:ext>
                </a:extLst>
              </p:cNvPr>
              <p:cNvSpPr/>
              <p:nvPr/>
            </p:nvSpPr>
            <p:spPr>
              <a:xfrm>
                <a:off x="8159115" y="1524000"/>
                <a:ext cx="9525" cy="3667125"/>
              </a:xfrm>
              <a:custGeom>
                <a:avLst/>
                <a:gdLst>
                  <a:gd name="connsiteX0" fmla="*/ 617 w 9525"/>
                  <a:gd name="connsiteY0" fmla="*/ 0 h 3667125"/>
                  <a:gd name="connsiteX1" fmla="*/ 61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7" y="0"/>
                    </a:moveTo>
                    <a:lnTo>
                      <a:pt x="61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81" name="Graphic 70">
              <a:extLst>
                <a:ext uri="{FF2B5EF4-FFF2-40B4-BE49-F238E27FC236}">
                  <a16:creationId xmlns:a16="http://schemas.microsoft.com/office/drawing/2014/main" id="{9F6E4BBD-FC72-1B40-B5E3-F8FE771B4418}"/>
                </a:ext>
              </a:extLst>
            </p:cNvPr>
            <p:cNvGrpSpPr/>
            <p:nvPr/>
          </p:nvGrpSpPr>
          <p:grpSpPr>
            <a:xfrm>
              <a:off x="3076575" y="1560290"/>
              <a:ext cx="6353175" cy="3267741"/>
              <a:chOff x="3076575" y="1560290"/>
              <a:chExt cx="6353175" cy="3267741"/>
            </a:xfrm>
            <a:solidFill>
              <a:srgbClr val="000000"/>
            </a:solidFill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9400D53-0764-D04E-85A7-ABAFBCEB2820}"/>
                  </a:ext>
                </a:extLst>
              </p:cNvPr>
              <p:cNvSpPr/>
              <p:nvPr/>
            </p:nvSpPr>
            <p:spPr>
              <a:xfrm>
                <a:off x="3076575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BD882C9-17C1-CE47-9AAD-7FD43E33E5D5}"/>
                  </a:ext>
                </a:extLst>
              </p:cNvPr>
              <p:cNvSpPr/>
              <p:nvPr/>
            </p:nvSpPr>
            <p:spPr>
              <a:xfrm>
                <a:off x="3076575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E041BC7-ACB6-5648-ADED-C3F86637BAAE}"/>
                  </a:ext>
                </a:extLst>
              </p:cNvPr>
              <p:cNvSpPr/>
              <p:nvPr/>
            </p:nvSpPr>
            <p:spPr>
              <a:xfrm>
                <a:off x="3076575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840704E-EB01-E541-A5A6-B6628D3AA8E0}"/>
                  </a:ext>
                </a:extLst>
              </p:cNvPr>
              <p:cNvSpPr/>
              <p:nvPr/>
            </p:nvSpPr>
            <p:spPr>
              <a:xfrm>
                <a:off x="3076575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93C50E9-3F8B-F34C-A56F-8CCB25FAE4A2}"/>
                  </a:ext>
                </a:extLst>
              </p:cNvPr>
              <p:cNvSpPr/>
              <p:nvPr/>
            </p:nvSpPr>
            <p:spPr>
              <a:xfrm>
                <a:off x="3076575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0741F10-146D-414A-A843-61E23FF98628}"/>
                  </a:ext>
                </a:extLst>
              </p:cNvPr>
              <p:cNvSpPr/>
              <p:nvPr/>
            </p:nvSpPr>
            <p:spPr>
              <a:xfrm>
                <a:off x="3076575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0D87A6B0-A6DB-BF44-951B-55581DAE492F}"/>
                  </a:ext>
                </a:extLst>
              </p:cNvPr>
              <p:cNvSpPr/>
              <p:nvPr/>
            </p:nvSpPr>
            <p:spPr>
              <a:xfrm>
                <a:off x="3076575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44415FD-B2C9-DC46-A308-409D0D14F113}"/>
                  </a:ext>
                </a:extLst>
              </p:cNvPr>
              <p:cNvSpPr/>
              <p:nvPr/>
            </p:nvSpPr>
            <p:spPr>
              <a:xfrm>
                <a:off x="3076575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6F5075F3-283B-DF44-9A0D-C35F2ADBD371}"/>
                  </a:ext>
                </a:extLst>
              </p:cNvPr>
              <p:cNvSpPr/>
              <p:nvPr/>
            </p:nvSpPr>
            <p:spPr>
              <a:xfrm>
                <a:off x="3076575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3DA8C03-A5FC-8F42-AC46-462D18358C5C}"/>
                  </a:ext>
                </a:extLst>
              </p:cNvPr>
              <p:cNvSpPr/>
              <p:nvPr/>
            </p:nvSpPr>
            <p:spPr>
              <a:xfrm>
                <a:off x="3076575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5CE3D4A3-485E-DF4F-9828-185387149ECF}"/>
              </a:ext>
            </a:extLst>
          </p:cNvPr>
          <p:cNvSpPr/>
          <p:nvPr/>
        </p:nvSpPr>
        <p:spPr>
          <a:xfrm>
            <a:off x="3076577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815E717-07AB-BF47-8A5C-FFA84BFDE93C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0C51C8B-7019-0942-AC7A-C40580348D7B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ACE4600-83DC-1A4A-8333-2E23CF36A087}"/>
              </a:ext>
            </a:extLst>
          </p:cNvPr>
          <p:cNvSpPr/>
          <p:nvPr/>
        </p:nvSpPr>
        <p:spPr>
          <a:xfrm>
            <a:off x="3203640" y="3852481"/>
            <a:ext cx="6226111" cy="1249298"/>
          </a:xfrm>
          <a:custGeom>
            <a:avLst/>
            <a:gdLst>
              <a:gd name="connsiteX0" fmla="*/ 83 w 6226111"/>
              <a:gd name="connsiteY0" fmla="*/ 1249349 h 1249298"/>
              <a:gd name="connsiteX1" fmla="*/ 629019 w 6226111"/>
              <a:gd name="connsiteY1" fmla="*/ 811866 h 1249298"/>
              <a:gd name="connsiteX2" fmla="*/ 691884 w 6226111"/>
              <a:gd name="connsiteY2" fmla="*/ 771956 h 1249298"/>
              <a:gd name="connsiteX3" fmla="*/ 880574 w 6226111"/>
              <a:gd name="connsiteY3" fmla="*/ 664228 h 1249298"/>
              <a:gd name="connsiteX4" fmla="*/ 943439 w 6226111"/>
              <a:gd name="connsiteY4" fmla="*/ 632701 h 1249298"/>
              <a:gd name="connsiteX5" fmla="*/ 1132129 w 6226111"/>
              <a:gd name="connsiteY5" fmla="*/ 550214 h 1249298"/>
              <a:gd name="connsiteX6" fmla="*/ 1194994 w 6226111"/>
              <a:gd name="connsiteY6" fmla="*/ 526306 h 1249298"/>
              <a:gd name="connsiteX7" fmla="*/ 1383685 w 6226111"/>
              <a:gd name="connsiteY7" fmla="*/ 463822 h 1249298"/>
              <a:gd name="connsiteX8" fmla="*/ 1446550 w 6226111"/>
              <a:gd name="connsiteY8" fmla="*/ 445534 h 1249298"/>
              <a:gd name="connsiteX9" fmla="*/ 1698105 w 6226111"/>
              <a:gd name="connsiteY9" fmla="*/ 382002 h 1249298"/>
              <a:gd name="connsiteX10" fmla="*/ 1760970 w 6226111"/>
              <a:gd name="connsiteY10" fmla="*/ 368286 h 1249298"/>
              <a:gd name="connsiteX11" fmla="*/ 2075485 w 6226111"/>
              <a:gd name="connsiteY11" fmla="*/ 308946 h 1249298"/>
              <a:gd name="connsiteX12" fmla="*/ 2138350 w 6226111"/>
              <a:gd name="connsiteY12" fmla="*/ 298563 h 1249298"/>
              <a:gd name="connsiteX13" fmla="*/ 2515731 w 6226111"/>
              <a:gd name="connsiteY13" fmla="*/ 244557 h 1249298"/>
              <a:gd name="connsiteX14" fmla="*/ 2578596 w 6226111"/>
              <a:gd name="connsiteY14" fmla="*/ 236651 h 1249298"/>
              <a:gd name="connsiteX15" fmla="*/ 3081706 w 6226111"/>
              <a:gd name="connsiteY15" fmla="*/ 182359 h 1249298"/>
              <a:gd name="connsiteX16" fmla="*/ 3144571 w 6226111"/>
              <a:gd name="connsiteY16" fmla="*/ 176358 h 1249298"/>
              <a:gd name="connsiteX17" fmla="*/ 3773507 w 6226111"/>
              <a:gd name="connsiteY17" fmla="*/ 124732 h 1249298"/>
              <a:gd name="connsiteX18" fmla="*/ 3836372 w 6226111"/>
              <a:gd name="connsiteY18" fmla="*/ 120255 h 1249298"/>
              <a:gd name="connsiteX19" fmla="*/ 4653903 w 6226111"/>
              <a:gd name="connsiteY19" fmla="*/ 69963 h 1249298"/>
              <a:gd name="connsiteX20" fmla="*/ 4716863 w 6226111"/>
              <a:gd name="connsiteY20" fmla="*/ 66534 h 1249298"/>
              <a:gd name="connsiteX21" fmla="*/ 5723084 w 6226111"/>
              <a:gd name="connsiteY21" fmla="*/ 19671 h 1249298"/>
              <a:gd name="connsiteX22" fmla="*/ 5785950 w 6226111"/>
              <a:gd name="connsiteY22" fmla="*/ 17100 h 1249298"/>
              <a:gd name="connsiteX23" fmla="*/ 6226195 w 6226111"/>
              <a:gd name="connsiteY23" fmla="*/ 50 h 124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1249298">
                <a:moveTo>
                  <a:pt x="83" y="1249349"/>
                </a:moveTo>
                <a:lnTo>
                  <a:pt x="629019" y="811866"/>
                </a:lnTo>
                <a:lnTo>
                  <a:pt x="691884" y="771956"/>
                </a:lnTo>
                <a:lnTo>
                  <a:pt x="880574" y="664228"/>
                </a:lnTo>
                <a:lnTo>
                  <a:pt x="943439" y="632701"/>
                </a:lnTo>
                <a:lnTo>
                  <a:pt x="1132129" y="550214"/>
                </a:lnTo>
                <a:lnTo>
                  <a:pt x="1194994" y="526306"/>
                </a:lnTo>
                <a:lnTo>
                  <a:pt x="1383685" y="463822"/>
                </a:lnTo>
                <a:lnTo>
                  <a:pt x="1446550" y="445534"/>
                </a:lnTo>
                <a:lnTo>
                  <a:pt x="1698105" y="382002"/>
                </a:lnTo>
                <a:lnTo>
                  <a:pt x="1760970" y="368286"/>
                </a:lnTo>
                <a:lnTo>
                  <a:pt x="2075485" y="308946"/>
                </a:lnTo>
                <a:lnTo>
                  <a:pt x="2138350" y="298563"/>
                </a:lnTo>
                <a:lnTo>
                  <a:pt x="2515731" y="244557"/>
                </a:lnTo>
                <a:lnTo>
                  <a:pt x="2578596" y="236651"/>
                </a:lnTo>
                <a:lnTo>
                  <a:pt x="3081706" y="182359"/>
                </a:lnTo>
                <a:lnTo>
                  <a:pt x="3144571" y="176358"/>
                </a:lnTo>
                <a:lnTo>
                  <a:pt x="3773507" y="124732"/>
                </a:lnTo>
                <a:lnTo>
                  <a:pt x="3836372" y="120255"/>
                </a:lnTo>
                <a:lnTo>
                  <a:pt x="4653903" y="69963"/>
                </a:lnTo>
                <a:lnTo>
                  <a:pt x="4716863" y="66534"/>
                </a:lnTo>
                <a:lnTo>
                  <a:pt x="5723084" y="19671"/>
                </a:lnTo>
                <a:lnTo>
                  <a:pt x="5785950" y="17100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F2932D21-3A55-1F48-B206-4320BE7B2294}"/>
              </a:ext>
            </a:extLst>
          </p:cNvPr>
          <p:cNvSpPr/>
          <p:nvPr/>
        </p:nvSpPr>
        <p:spPr>
          <a:xfrm>
            <a:off x="3203640" y="1560290"/>
            <a:ext cx="6226111" cy="3541490"/>
          </a:xfrm>
          <a:custGeom>
            <a:avLst/>
            <a:gdLst>
              <a:gd name="connsiteX0" fmla="*/ 83 w 6226111"/>
              <a:gd name="connsiteY0" fmla="*/ 3541540 h 3541490"/>
              <a:gd name="connsiteX1" fmla="*/ 5031283 w 6226111"/>
              <a:gd name="connsiteY1" fmla="*/ 2050 h 3541490"/>
              <a:gd name="connsiteX2" fmla="*/ 5094149 w 6226111"/>
              <a:gd name="connsiteY2" fmla="*/ 50 h 3541490"/>
              <a:gd name="connsiteX3" fmla="*/ 6226195 w 6226111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3541490">
                <a:moveTo>
                  <a:pt x="83" y="3541540"/>
                </a:moveTo>
                <a:lnTo>
                  <a:pt x="5031283" y="2050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5A1CDEDB-B6F9-0746-AC9A-3770EFA0E67B}"/>
              </a:ext>
            </a:extLst>
          </p:cNvPr>
          <p:cNvSpPr/>
          <p:nvPr/>
        </p:nvSpPr>
        <p:spPr>
          <a:xfrm>
            <a:off x="3203640" y="1560292"/>
            <a:ext cx="6226111" cy="2543365"/>
          </a:xfrm>
          <a:custGeom>
            <a:avLst/>
            <a:gdLst>
              <a:gd name="connsiteX0" fmla="*/ 83 w 6226111"/>
              <a:gd name="connsiteY0" fmla="*/ 50 h 2543365"/>
              <a:gd name="connsiteX1" fmla="*/ 440329 w 6226111"/>
              <a:gd name="connsiteY1" fmla="*/ 2527 h 2543365"/>
              <a:gd name="connsiteX2" fmla="*/ 503194 w 6226111"/>
              <a:gd name="connsiteY2" fmla="*/ 7480 h 2543365"/>
              <a:gd name="connsiteX3" fmla="*/ 629019 w 6226111"/>
              <a:gd name="connsiteY3" fmla="*/ 34245 h 2543365"/>
              <a:gd name="connsiteX4" fmla="*/ 691884 w 6226111"/>
              <a:gd name="connsiteY4" fmla="*/ 58629 h 2543365"/>
              <a:gd name="connsiteX5" fmla="*/ 817614 w 6226111"/>
              <a:gd name="connsiteY5" fmla="*/ 130066 h 2543365"/>
              <a:gd name="connsiteX6" fmla="*/ 880574 w 6226111"/>
              <a:gd name="connsiteY6" fmla="*/ 175691 h 2543365"/>
              <a:gd name="connsiteX7" fmla="*/ 1006304 w 6226111"/>
              <a:gd name="connsiteY7" fmla="*/ 281609 h 2543365"/>
              <a:gd name="connsiteX8" fmla="*/ 1069169 w 6226111"/>
              <a:gd name="connsiteY8" fmla="*/ 339331 h 2543365"/>
              <a:gd name="connsiteX9" fmla="*/ 1635240 w 6226111"/>
              <a:gd name="connsiteY9" fmla="*/ 871588 h 2543365"/>
              <a:gd name="connsiteX10" fmla="*/ 1698105 w 6226111"/>
              <a:gd name="connsiteY10" fmla="*/ 925594 h 2543365"/>
              <a:gd name="connsiteX11" fmla="*/ 1886795 w 6226111"/>
              <a:gd name="connsiteY11" fmla="*/ 1078661 h 2543365"/>
              <a:gd name="connsiteX12" fmla="*/ 1949660 w 6226111"/>
              <a:gd name="connsiteY12" fmla="*/ 1126572 h 2543365"/>
              <a:gd name="connsiteX13" fmla="*/ 2201215 w 6226111"/>
              <a:gd name="connsiteY13" fmla="*/ 1303261 h 2543365"/>
              <a:gd name="connsiteX14" fmla="*/ 2264080 w 6226111"/>
              <a:gd name="connsiteY14" fmla="*/ 1343932 h 2543365"/>
              <a:gd name="connsiteX15" fmla="*/ 2515731 w 6226111"/>
              <a:gd name="connsiteY15" fmla="*/ 1494046 h 2543365"/>
              <a:gd name="connsiteX16" fmla="*/ 2578596 w 6226111"/>
              <a:gd name="connsiteY16" fmla="*/ 1528717 h 2543365"/>
              <a:gd name="connsiteX17" fmla="*/ 2830151 w 6226111"/>
              <a:gd name="connsiteY17" fmla="*/ 1657114 h 2543365"/>
              <a:gd name="connsiteX18" fmla="*/ 2893016 w 6226111"/>
              <a:gd name="connsiteY18" fmla="*/ 1686928 h 2543365"/>
              <a:gd name="connsiteX19" fmla="*/ 3144571 w 6226111"/>
              <a:gd name="connsiteY19" fmla="*/ 1797322 h 2543365"/>
              <a:gd name="connsiteX20" fmla="*/ 3207436 w 6226111"/>
              <a:gd name="connsiteY20" fmla="*/ 1822849 h 2543365"/>
              <a:gd name="connsiteX21" fmla="*/ 3521952 w 6226111"/>
              <a:gd name="connsiteY21" fmla="*/ 1940769 h 2543365"/>
              <a:gd name="connsiteX22" fmla="*/ 3584817 w 6226111"/>
              <a:gd name="connsiteY22" fmla="*/ 1962581 h 2543365"/>
              <a:gd name="connsiteX23" fmla="*/ 3962197 w 6226111"/>
              <a:gd name="connsiteY23" fmla="*/ 2082120 h 2543365"/>
              <a:gd name="connsiteX24" fmla="*/ 4025062 w 6226111"/>
              <a:gd name="connsiteY24" fmla="*/ 2100408 h 2543365"/>
              <a:gd name="connsiteX25" fmla="*/ 4402348 w 6226111"/>
              <a:gd name="connsiteY25" fmla="*/ 2201278 h 2543365"/>
              <a:gd name="connsiteX26" fmla="*/ 4465308 w 6226111"/>
              <a:gd name="connsiteY26" fmla="*/ 2216803 h 2543365"/>
              <a:gd name="connsiteX27" fmla="*/ 4905459 w 6226111"/>
              <a:gd name="connsiteY27" fmla="*/ 2316244 h 2543365"/>
              <a:gd name="connsiteX28" fmla="*/ 4968419 w 6226111"/>
              <a:gd name="connsiteY28" fmla="*/ 2329294 h 2543365"/>
              <a:gd name="connsiteX29" fmla="*/ 5471529 w 6226111"/>
              <a:gd name="connsiteY29" fmla="*/ 2424639 h 2543365"/>
              <a:gd name="connsiteX30" fmla="*/ 5534394 w 6226111"/>
              <a:gd name="connsiteY30" fmla="*/ 2435593 h 2543365"/>
              <a:gd name="connsiteX31" fmla="*/ 6100369 w 6226111"/>
              <a:gd name="connsiteY31" fmla="*/ 2525318 h 2543365"/>
              <a:gd name="connsiteX32" fmla="*/ 6163330 w 6226111"/>
              <a:gd name="connsiteY32" fmla="*/ 2534462 h 2543365"/>
              <a:gd name="connsiteX33" fmla="*/ 6226195 w 6226111"/>
              <a:gd name="connsiteY33" fmla="*/ 2543415 h 25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26111" h="2543365">
                <a:moveTo>
                  <a:pt x="83" y="50"/>
                </a:moveTo>
                <a:lnTo>
                  <a:pt x="440329" y="2527"/>
                </a:lnTo>
                <a:lnTo>
                  <a:pt x="503194" y="7480"/>
                </a:lnTo>
                <a:lnTo>
                  <a:pt x="629019" y="34245"/>
                </a:lnTo>
                <a:lnTo>
                  <a:pt x="691884" y="58629"/>
                </a:lnTo>
                <a:lnTo>
                  <a:pt x="817614" y="130066"/>
                </a:lnTo>
                <a:lnTo>
                  <a:pt x="880574" y="175691"/>
                </a:lnTo>
                <a:lnTo>
                  <a:pt x="1006304" y="281609"/>
                </a:lnTo>
                <a:lnTo>
                  <a:pt x="1069169" y="339331"/>
                </a:lnTo>
                <a:lnTo>
                  <a:pt x="1635240" y="871588"/>
                </a:lnTo>
                <a:lnTo>
                  <a:pt x="1698105" y="925594"/>
                </a:lnTo>
                <a:lnTo>
                  <a:pt x="1886795" y="1078661"/>
                </a:lnTo>
                <a:lnTo>
                  <a:pt x="1949660" y="1126572"/>
                </a:lnTo>
                <a:lnTo>
                  <a:pt x="2201215" y="1303261"/>
                </a:lnTo>
                <a:lnTo>
                  <a:pt x="2264080" y="1343932"/>
                </a:lnTo>
                <a:lnTo>
                  <a:pt x="2515731" y="1494046"/>
                </a:lnTo>
                <a:lnTo>
                  <a:pt x="2578596" y="1528717"/>
                </a:lnTo>
                <a:lnTo>
                  <a:pt x="2830151" y="1657114"/>
                </a:lnTo>
                <a:lnTo>
                  <a:pt x="2893016" y="1686928"/>
                </a:lnTo>
                <a:lnTo>
                  <a:pt x="3144571" y="1797322"/>
                </a:lnTo>
                <a:lnTo>
                  <a:pt x="3207436" y="1822849"/>
                </a:lnTo>
                <a:lnTo>
                  <a:pt x="3521952" y="1940769"/>
                </a:lnTo>
                <a:lnTo>
                  <a:pt x="3584817" y="1962581"/>
                </a:lnTo>
                <a:lnTo>
                  <a:pt x="3962197" y="2082120"/>
                </a:lnTo>
                <a:lnTo>
                  <a:pt x="4025062" y="2100408"/>
                </a:lnTo>
                <a:lnTo>
                  <a:pt x="4402348" y="2201278"/>
                </a:lnTo>
                <a:lnTo>
                  <a:pt x="4465308" y="2216803"/>
                </a:lnTo>
                <a:lnTo>
                  <a:pt x="4905459" y="2316244"/>
                </a:lnTo>
                <a:lnTo>
                  <a:pt x="4968419" y="2329294"/>
                </a:lnTo>
                <a:lnTo>
                  <a:pt x="5471529" y="2424639"/>
                </a:lnTo>
                <a:lnTo>
                  <a:pt x="5534394" y="2435593"/>
                </a:lnTo>
                <a:lnTo>
                  <a:pt x="6100369" y="2525318"/>
                </a:lnTo>
                <a:lnTo>
                  <a:pt x="6163330" y="2534462"/>
                </a:lnTo>
                <a:lnTo>
                  <a:pt x="6226195" y="2543415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60524069-4E5F-8E40-B44E-13CDB05E9A15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A6E2B4F-44BC-0F42-8CBC-4F1D7A40712C}"/>
              </a:ext>
            </a:extLst>
          </p:cNvPr>
          <p:cNvSpPr/>
          <p:nvPr/>
        </p:nvSpPr>
        <p:spPr>
          <a:xfrm>
            <a:off x="3067052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101" name="Graphic 70">
            <a:extLst>
              <a:ext uri="{FF2B5EF4-FFF2-40B4-BE49-F238E27FC236}">
                <a16:creationId xmlns:a16="http://schemas.microsoft.com/office/drawing/2014/main" id="{86203A5B-74EF-0E42-8D83-BBADE86D2CD9}"/>
              </a:ext>
            </a:extLst>
          </p:cNvPr>
          <p:cNvGrpSpPr/>
          <p:nvPr/>
        </p:nvGrpSpPr>
        <p:grpSpPr>
          <a:xfrm>
            <a:off x="2932749" y="5145405"/>
            <a:ext cx="6630815" cy="311624"/>
            <a:chOff x="2932747" y="5145405"/>
            <a:chExt cx="6630815" cy="311624"/>
          </a:xfrm>
          <a:solidFill>
            <a:srgbClr val="2A3F5F"/>
          </a:solidFill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F100F-CD6A-BE4D-B55E-28B560B15711}"/>
                </a:ext>
              </a:extLst>
            </p:cNvPr>
            <p:cNvSpPr txBox="1"/>
            <p:nvPr/>
          </p:nvSpPr>
          <p:spPr>
            <a:xfrm>
              <a:off x="293274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2D1E22-6B32-AA4E-A27E-F882E17DF5A6}"/>
                </a:ext>
              </a:extLst>
            </p:cNvPr>
            <p:cNvSpPr txBox="1"/>
            <p:nvPr/>
          </p:nvSpPr>
          <p:spPr>
            <a:xfrm>
              <a:off x="420338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C6CCA6-5CB4-FB40-ABA0-93D7DBFAA246}"/>
                </a:ext>
              </a:extLst>
            </p:cNvPr>
            <p:cNvSpPr txBox="1"/>
            <p:nvPr/>
          </p:nvSpPr>
          <p:spPr>
            <a:xfrm>
              <a:off x="547401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EC9228-A646-6146-997E-E3FEE7A24E40}"/>
                </a:ext>
              </a:extLst>
            </p:cNvPr>
            <p:cNvSpPr txBox="1"/>
            <p:nvPr/>
          </p:nvSpPr>
          <p:spPr>
            <a:xfrm>
              <a:off x="674465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575AFAC-3F40-164B-9DF3-973529D45620}"/>
                </a:ext>
              </a:extLst>
            </p:cNvPr>
            <p:cNvSpPr txBox="1"/>
            <p:nvPr/>
          </p:nvSpPr>
          <p:spPr>
            <a:xfrm>
              <a:off x="801528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CD2216-8E78-1649-8421-E05A1DEE2156}"/>
                </a:ext>
              </a:extLst>
            </p:cNvPr>
            <p:cNvSpPr txBox="1"/>
            <p:nvPr/>
          </p:nvSpPr>
          <p:spPr>
            <a:xfrm>
              <a:off x="928592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108" name="Graphic 70">
            <a:extLst>
              <a:ext uri="{FF2B5EF4-FFF2-40B4-BE49-F238E27FC236}">
                <a16:creationId xmlns:a16="http://schemas.microsoft.com/office/drawing/2014/main" id="{116B3458-46A9-1449-85A3-0E619E1B6E74}"/>
              </a:ext>
            </a:extLst>
          </p:cNvPr>
          <p:cNvGrpSpPr/>
          <p:nvPr/>
        </p:nvGrpSpPr>
        <p:grpSpPr>
          <a:xfrm>
            <a:off x="2615567" y="1387413"/>
            <a:ext cx="487189" cy="3942459"/>
            <a:chOff x="2615565" y="1387411"/>
            <a:chExt cx="487189" cy="3942459"/>
          </a:xfrm>
          <a:solidFill>
            <a:srgbClr val="2A3F5F"/>
          </a:solidFill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26AAEF-0F49-2440-BDF0-EBC1A024FB3D}"/>
                </a:ext>
              </a:extLst>
            </p:cNvPr>
            <p:cNvSpPr txBox="1"/>
            <p:nvPr/>
          </p:nvSpPr>
          <p:spPr>
            <a:xfrm>
              <a:off x="2825114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BADC52-6042-6D45-BAA3-C4019DB60E0E}"/>
                </a:ext>
              </a:extLst>
            </p:cNvPr>
            <p:cNvSpPr txBox="1"/>
            <p:nvPr/>
          </p:nvSpPr>
          <p:spPr>
            <a:xfrm>
              <a:off x="2720340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E35A42-2CBA-DD41-B760-BE6DE8FC2911}"/>
                </a:ext>
              </a:extLst>
            </p:cNvPr>
            <p:cNvSpPr txBox="1"/>
            <p:nvPr/>
          </p:nvSpPr>
          <p:spPr>
            <a:xfrm>
              <a:off x="2720340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307F36-5115-4E47-85E2-90214FCE6082}"/>
                </a:ext>
              </a:extLst>
            </p:cNvPr>
            <p:cNvSpPr txBox="1"/>
            <p:nvPr/>
          </p:nvSpPr>
          <p:spPr>
            <a:xfrm>
              <a:off x="2720340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E1E686D-D307-1C48-A7FD-8E5745634233}"/>
                </a:ext>
              </a:extLst>
            </p:cNvPr>
            <p:cNvSpPr txBox="1"/>
            <p:nvPr/>
          </p:nvSpPr>
          <p:spPr>
            <a:xfrm>
              <a:off x="2720340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83A4219-C047-AE47-9B29-9DB33122574D}"/>
                </a:ext>
              </a:extLst>
            </p:cNvPr>
            <p:cNvSpPr txBox="1"/>
            <p:nvPr/>
          </p:nvSpPr>
          <p:spPr>
            <a:xfrm>
              <a:off x="2720340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B6EF67-1999-0F44-8214-641AC030F46F}"/>
                </a:ext>
              </a:extLst>
            </p:cNvPr>
            <p:cNvSpPr txBox="1"/>
            <p:nvPr/>
          </p:nvSpPr>
          <p:spPr>
            <a:xfrm>
              <a:off x="2720340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340036-3B4A-6640-90C9-1A847E47E175}"/>
                </a:ext>
              </a:extLst>
            </p:cNvPr>
            <p:cNvSpPr txBox="1"/>
            <p:nvPr/>
          </p:nvSpPr>
          <p:spPr>
            <a:xfrm>
              <a:off x="2720340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C616AD-B922-5F4E-868F-BCBD071267A1}"/>
                </a:ext>
              </a:extLst>
            </p:cNvPr>
            <p:cNvSpPr txBox="1"/>
            <p:nvPr/>
          </p:nvSpPr>
          <p:spPr>
            <a:xfrm>
              <a:off x="2720340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2602D-00AB-C64B-9C19-EBB8D125460A}"/>
                </a:ext>
              </a:extLst>
            </p:cNvPr>
            <p:cNvSpPr txBox="1"/>
            <p:nvPr/>
          </p:nvSpPr>
          <p:spPr>
            <a:xfrm>
              <a:off x="2720340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DB1942-0A2F-DF4D-BE66-A0E0C45C578D}"/>
                </a:ext>
              </a:extLst>
            </p:cNvPr>
            <p:cNvSpPr txBox="1"/>
            <p:nvPr/>
          </p:nvSpPr>
          <p:spPr>
            <a:xfrm>
              <a:off x="2615565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49E7C8F-F3EE-1A49-9E4E-E440D093992D}"/>
              </a:ext>
            </a:extLst>
          </p:cNvPr>
          <p:cNvSpPr txBox="1"/>
          <p:nvPr/>
        </p:nvSpPr>
        <p:spPr>
          <a:xfrm>
            <a:off x="4915423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99B794-64E0-4541-A7BA-32EE51FDA09D}"/>
              </a:ext>
            </a:extLst>
          </p:cNvPr>
          <p:cNvSpPr txBox="1"/>
          <p:nvPr/>
        </p:nvSpPr>
        <p:spPr>
          <a:xfrm rot="16200000">
            <a:off x="1567027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025D9-E9B7-144F-A7E2-70FBF7DC0C51}"/>
              </a:ext>
            </a:extLst>
          </p:cNvPr>
          <p:cNvSpPr txBox="1"/>
          <p:nvPr/>
        </p:nvSpPr>
        <p:spPr>
          <a:xfrm>
            <a:off x="4777809" y="1845431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1"/>
                </a:solidFill>
              </a:rPr>
              <a:t>Self-consumption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EBE7DB-607E-4545-A637-72BD87E28B9D}"/>
              </a:ext>
            </a:extLst>
          </p:cNvPr>
          <p:cNvSpPr txBox="1"/>
          <p:nvPr/>
        </p:nvSpPr>
        <p:spPr>
          <a:xfrm>
            <a:off x="4896081" y="4548339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2"/>
                </a:solidFill>
              </a:rPr>
              <a:t>Self-sufficiency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6E172C-70CA-AB45-B21D-00FF05662F06}"/>
              </a:ext>
            </a:extLst>
          </p:cNvPr>
          <p:cNvCxnSpPr>
            <a:cxnSpLocks/>
          </p:cNvCxnSpPr>
          <p:nvPr/>
        </p:nvCxnSpPr>
        <p:spPr>
          <a:xfrm>
            <a:off x="5617845" y="2214763"/>
            <a:ext cx="0" cy="69469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4559967-2FA1-8242-BB7C-74E19BF5D68C}"/>
              </a:ext>
            </a:extLst>
          </p:cNvPr>
          <p:cNvCxnSpPr>
            <a:cxnSpLocks/>
          </p:cNvCxnSpPr>
          <p:nvPr/>
        </p:nvCxnSpPr>
        <p:spPr>
          <a:xfrm flipV="1">
            <a:off x="5628582" y="4144209"/>
            <a:ext cx="0" cy="4594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6AB4FDF-C839-6243-A56C-3DD5741AD3F5}"/>
              </a:ext>
            </a:extLst>
          </p:cNvPr>
          <p:cNvCxnSpPr>
            <a:cxnSpLocks/>
          </p:cNvCxnSpPr>
          <p:nvPr/>
        </p:nvCxnSpPr>
        <p:spPr>
          <a:xfrm>
            <a:off x="8226831" y="1569815"/>
            <a:ext cx="0" cy="357559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2BE2372-ECCF-2C4A-9360-57612D892CB6}"/>
              </a:ext>
            </a:extLst>
          </p:cNvPr>
          <p:cNvSpPr txBox="1"/>
          <p:nvPr/>
        </p:nvSpPr>
        <p:spPr>
          <a:xfrm>
            <a:off x="8270681" y="2608893"/>
            <a:ext cx="160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C00000"/>
                </a:solidFill>
              </a:rPr>
              <a:t>Natural</a:t>
            </a:r>
          </a:p>
          <a:p>
            <a:r>
              <a:rPr lang="en-CA" b="1">
                <a:solidFill>
                  <a:srgbClr val="C00000"/>
                </a:solidFill>
              </a:rPr>
              <a:t>self-sufficiency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3550320-8D16-5942-9C6B-79FC6ADD2D05}"/>
              </a:ext>
            </a:extLst>
          </p:cNvPr>
          <p:cNvCxnSpPr>
            <a:cxnSpLocks/>
          </p:cNvCxnSpPr>
          <p:nvPr/>
        </p:nvCxnSpPr>
        <p:spPr>
          <a:xfrm flipH="1">
            <a:off x="8286747" y="3255224"/>
            <a:ext cx="483180" cy="5895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317374-89F0-5646-96C9-B4BF3D53D47F}"/>
              </a:ext>
            </a:extLst>
          </p:cNvPr>
          <p:cNvSpPr txBox="1"/>
          <p:nvPr/>
        </p:nvSpPr>
        <p:spPr>
          <a:xfrm>
            <a:off x="8573229" y="1592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</p:spTree>
    <p:extLst>
      <p:ext uri="{BB962C8B-B14F-4D97-AF65-F5344CB8AC3E}">
        <p14:creationId xmlns:p14="http://schemas.microsoft.com/office/powerpoint/2010/main" val="344880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9CB55-6992-7E43-8B7B-B42BDA17587B}"/>
              </a:ext>
            </a:extLst>
          </p:cNvPr>
          <p:cNvSpPr txBox="1"/>
          <p:nvPr/>
        </p:nvSpPr>
        <p:spPr>
          <a:xfrm>
            <a:off x="870857" y="805543"/>
            <a:ext cx="1013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To be consistent with the energy transition: sufficiency, efficiency, renewables [1-4].</a:t>
            </a:r>
          </a:p>
          <a:p>
            <a:endParaRPr lang="en-AU" sz="2800" dirty="0"/>
          </a:p>
          <a:p>
            <a:r>
              <a:rPr lang="en-AU" sz="2800" u="sng" dirty="0"/>
              <a:t>Yes</a:t>
            </a:r>
            <a:r>
              <a:rPr lang="en-AU" sz="2800" dirty="0"/>
              <a:t> but </a:t>
            </a:r>
            <a:r>
              <a:rPr lang="en-AU" sz="2800" u="sng" dirty="0"/>
              <a:t>not only</a:t>
            </a:r>
            <a:r>
              <a:rPr lang="en-AU" sz="28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0EAA7-8B65-CB49-98C8-034251DF9B0D}"/>
              </a:ext>
            </a:extLst>
          </p:cNvPr>
          <p:cNvSpPr txBox="1"/>
          <p:nvPr/>
        </p:nvSpPr>
        <p:spPr>
          <a:xfrm>
            <a:off x="794657" y="3309258"/>
            <a:ext cx="967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i="1" dirty="0">
                <a:solidFill>
                  <a:schemeClr val="accent1"/>
                </a:solidFill>
              </a:rPr>
              <a:t>Renewables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solar panels</a:t>
            </a:r>
            <a:endParaRPr lang="en-AU" sz="2800" b="1" i="1" dirty="0">
              <a:solidFill>
                <a:schemeClr val="accent1"/>
              </a:solidFill>
            </a:endParaRPr>
          </a:p>
          <a:p>
            <a:r>
              <a:rPr lang="en-AU" sz="2800" b="1" i="1" dirty="0">
                <a:solidFill>
                  <a:schemeClr val="accent1"/>
                </a:solidFill>
              </a:rPr>
              <a:t>Efficiency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building insulation</a:t>
            </a:r>
          </a:p>
          <a:p>
            <a:r>
              <a:rPr lang="en-AU" sz="2800" b="1" i="1" dirty="0">
                <a:solidFill>
                  <a:schemeClr val="accent1"/>
                </a:solidFill>
              </a:rPr>
              <a:t>Sufficiency</a:t>
            </a:r>
            <a:r>
              <a:rPr lang="en-AU" sz="2800" i="1" dirty="0">
                <a:solidFill>
                  <a:schemeClr val="accent1"/>
                </a:solidFill>
              </a:rPr>
              <a:t>: </a:t>
            </a:r>
            <a:r>
              <a:rPr lang="en-AU" sz="2800" i="1" dirty="0"/>
              <a:t>e.g., </a:t>
            </a:r>
            <a:r>
              <a:rPr lang="en-AU" sz="2800" dirty="0"/>
              <a:t>lower thermostat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FCC0CB-1D11-A340-8609-2D4CC0A5E0A8}"/>
              </a:ext>
            </a:extLst>
          </p:cNvPr>
          <p:cNvCxnSpPr>
            <a:cxnSpLocks/>
          </p:cNvCxnSpPr>
          <p:nvPr/>
        </p:nvCxnSpPr>
        <p:spPr>
          <a:xfrm>
            <a:off x="1197429" y="2503718"/>
            <a:ext cx="0" cy="7075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1627018-4F73-8146-8654-EB77CF911E2A}"/>
              </a:ext>
            </a:extLst>
          </p:cNvPr>
          <p:cNvSpPr txBox="1"/>
          <p:nvPr/>
        </p:nvSpPr>
        <p:spPr>
          <a:xfrm>
            <a:off x="195946" y="5452294"/>
            <a:ext cx="7424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[1] “RTE : </a:t>
            </a:r>
            <a:r>
              <a:rPr lang="en-GB" i="1" dirty="0" err="1"/>
              <a:t>Futurs</a:t>
            </a:r>
            <a:r>
              <a:rPr lang="en-GB" i="1" dirty="0"/>
              <a:t> </a:t>
            </a:r>
            <a:r>
              <a:rPr lang="en-GB" i="1" dirty="0" err="1"/>
              <a:t>énergétiques</a:t>
            </a:r>
            <a:r>
              <a:rPr lang="en-GB" i="1" dirty="0"/>
              <a:t> 2050”</a:t>
            </a:r>
          </a:p>
          <a:p>
            <a:r>
              <a:rPr lang="en-GB" i="1" dirty="0"/>
              <a:t>[2] “ADEME : Transition(s) 2050”</a:t>
            </a:r>
          </a:p>
          <a:p>
            <a:r>
              <a:rPr lang="en-GB" i="1" dirty="0"/>
              <a:t>[3] </a:t>
            </a:r>
            <a:r>
              <a:rPr lang="en-AU" i="1" dirty="0"/>
              <a:t>“Shift Project : le plan de transformation de </a:t>
            </a:r>
            <a:r>
              <a:rPr lang="en-AU" i="1" dirty="0" err="1"/>
              <a:t>l'économie</a:t>
            </a:r>
            <a:r>
              <a:rPr lang="en-AU" i="1" dirty="0"/>
              <a:t> </a:t>
            </a:r>
            <a:r>
              <a:rPr lang="en-AU" i="1" dirty="0" err="1"/>
              <a:t>française</a:t>
            </a:r>
            <a:r>
              <a:rPr lang="en-AU" i="1" dirty="0"/>
              <a:t>” </a:t>
            </a:r>
          </a:p>
          <a:p>
            <a:r>
              <a:rPr lang="en-GB" i="1" dirty="0"/>
              <a:t>[4] </a:t>
            </a:r>
            <a:r>
              <a:rPr lang="en-AU" i="1" dirty="0"/>
              <a:t>“</a:t>
            </a:r>
            <a:r>
              <a:rPr lang="en-GB" i="1" dirty="0" err="1"/>
              <a:t>NégaWatt</a:t>
            </a:r>
            <a:r>
              <a:rPr lang="en-GB" i="1" dirty="0"/>
              <a:t> : </a:t>
            </a:r>
            <a:r>
              <a:rPr lang="en-GB" i="1" dirty="0" err="1"/>
              <a:t>Scénario</a:t>
            </a:r>
            <a:r>
              <a:rPr lang="en-GB" i="1" dirty="0"/>
              <a:t> 2022”</a:t>
            </a:r>
            <a:endParaRPr lang="en-AU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1A30B-8F88-CD63-61E8-E2E5F1104BF2}"/>
              </a:ext>
            </a:extLst>
          </p:cNvPr>
          <p:cNvSpPr txBox="1"/>
          <p:nvPr/>
        </p:nvSpPr>
        <p:spPr>
          <a:xfrm>
            <a:off x="6400800" y="3211289"/>
            <a:ext cx="5502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Proximité</a:t>
            </a:r>
            <a:r>
              <a:rPr lang="en-US" dirty="0"/>
              <a:t> </a:t>
            </a:r>
            <a:r>
              <a:rPr lang="en-US" dirty="0" err="1"/>
              <a:t>retrouvée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Trade-off ?</a:t>
            </a:r>
          </a:p>
          <a:p>
            <a:endParaRPr lang="en-US" dirty="0"/>
          </a:p>
          <a:p>
            <a:r>
              <a:rPr lang="en-US" dirty="0"/>
              <a:t>Leopold Kohr, Ivan Illich, Gilbert </a:t>
            </a:r>
            <a:r>
              <a:rPr lang="en-US" dirty="0" err="1"/>
              <a:t>Simondon</a:t>
            </a:r>
            <a:r>
              <a:rPr lang="en-US" dirty="0"/>
              <a:t>, Bruno Latour.</a:t>
            </a:r>
          </a:p>
        </p:txBody>
      </p:sp>
    </p:spTree>
    <p:extLst>
      <p:ext uri="{BB962C8B-B14F-4D97-AF65-F5344CB8AC3E}">
        <p14:creationId xmlns:p14="http://schemas.microsoft.com/office/powerpoint/2010/main" val="959982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C6A27900-0C4E-F44E-8AC5-7D33A0509910}"/>
              </a:ext>
            </a:extLst>
          </p:cNvPr>
          <p:cNvGrpSpPr/>
          <p:nvPr/>
        </p:nvGrpSpPr>
        <p:grpSpPr>
          <a:xfrm>
            <a:off x="2505077" y="1524000"/>
            <a:ext cx="7400925" cy="3429000"/>
            <a:chOff x="2505075" y="1524000"/>
            <a:chExt cx="740092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A396309E-A2EB-EA49-B453-65B78B2A3C8E}"/>
                </a:ext>
              </a:extLst>
            </p:cNvPr>
            <p:cNvGrpSpPr/>
            <p:nvPr/>
          </p:nvGrpSpPr>
          <p:grpSpPr>
            <a:xfrm>
              <a:off x="3439953" y="1524000"/>
              <a:ext cx="5609082" cy="3429000"/>
              <a:chOff x="3439953" y="1524000"/>
              <a:chExt cx="5609082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69D0899-AF2D-2549-B62E-53AFA9F238DF}"/>
                  </a:ext>
                </a:extLst>
              </p:cNvPr>
              <p:cNvSpPr/>
              <p:nvPr/>
            </p:nvSpPr>
            <p:spPr>
              <a:xfrm>
                <a:off x="3439953" y="1524000"/>
                <a:ext cx="9525" cy="3429000"/>
              </a:xfrm>
              <a:custGeom>
                <a:avLst/>
                <a:gdLst>
                  <a:gd name="connsiteX0" fmla="*/ 171 w 9525"/>
                  <a:gd name="connsiteY0" fmla="*/ 0 h 3429000"/>
                  <a:gd name="connsiteX1" fmla="*/ 17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71" y="0"/>
                    </a:moveTo>
                    <a:lnTo>
                      <a:pt x="17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FC64D87-B397-7D4D-A879-C6E1DCEC306A}"/>
                  </a:ext>
                </a:extLst>
              </p:cNvPr>
              <p:cNvSpPr/>
              <p:nvPr/>
            </p:nvSpPr>
            <p:spPr>
              <a:xfrm>
                <a:off x="4374737" y="1524000"/>
                <a:ext cx="9525" cy="3429000"/>
              </a:xfrm>
              <a:custGeom>
                <a:avLst/>
                <a:gdLst>
                  <a:gd name="connsiteX0" fmla="*/ 269 w 9525"/>
                  <a:gd name="connsiteY0" fmla="*/ 0 h 3429000"/>
                  <a:gd name="connsiteX1" fmla="*/ 26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69" y="0"/>
                    </a:moveTo>
                    <a:lnTo>
                      <a:pt x="26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671136-6985-F845-90AA-FF07D3AA0EA3}"/>
                  </a:ext>
                </a:extLst>
              </p:cNvPr>
              <p:cNvSpPr/>
              <p:nvPr/>
            </p:nvSpPr>
            <p:spPr>
              <a:xfrm>
                <a:off x="53096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F25ED04-3ED9-6A41-B169-1F00CD3E1CA2}"/>
                  </a:ext>
                </a:extLst>
              </p:cNvPr>
              <p:cNvSpPr/>
              <p:nvPr/>
            </p:nvSpPr>
            <p:spPr>
              <a:xfrm>
                <a:off x="6244494" y="1524000"/>
                <a:ext cx="9525" cy="3429000"/>
              </a:xfrm>
              <a:custGeom>
                <a:avLst/>
                <a:gdLst>
                  <a:gd name="connsiteX0" fmla="*/ 466 w 9525"/>
                  <a:gd name="connsiteY0" fmla="*/ 0 h 3429000"/>
                  <a:gd name="connsiteX1" fmla="*/ 4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6" y="0"/>
                    </a:moveTo>
                    <a:lnTo>
                      <a:pt x="4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0191155-FFF3-AB47-A688-622D544999AC}"/>
                  </a:ext>
                </a:extLst>
              </p:cNvPr>
              <p:cNvSpPr/>
              <p:nvPr/>
            </p:nvSpPr>
            <p:spPr>
              <a:xfrm>
                <a:off x="7179373" y="1524000"/>
                <a:ext cx="9525" cy="3429000"/>
              </a:xfrm>
              <a:custGeom>
                <a:avLst/>
                <a:gdLst>
                  <a:gd name="connsiteX0" fmla="*/ 564 w 9525"/>
                  <a:gd name="connsiteY0" fmla="*/ 0 h 3429000"/>
                  <a:gd name="connsiteX1" fmla="*/ 56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64" y="0"/>
                    </a:moveTo>
                    <a:lnTo>
                      <a:pt x="56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5E93A0C-F1B9-A64D-972A-2540965B1504}"/>
                  </a:ext>
                </a:extLst>
              </p:cNvPr>
              <p:cNvSpPr/>
              <p:nvPr/>
            </p:nvSpPr>
            <p:spPr>
              <a:xfrm>
                <a:off x="8114157" y="1524000"/>
                <a:ext cx="9525" cy="3429000"/>
              </a:xfrm>
              <a:custGeom>
                <a:avLst/>
                <a:gdLst>
                  <a:gd name="connsiteX0" fmla="*/ 662 w 9525"/>
                  <a:gd name="connsiteY0" fmla="*/ 0 h 3429000"/>
                  <a:gd name="connsiteX1" fmla="*/ 662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62" y="0"/>
                    </a:moveTo>
                    <a:lnTo>
                      <a:pt x="662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CB73540-2101-F84D-9B50-FAAFD95C2C48}"/>
                  </a:ext>
                </a:extLst>
              </p:cNvPr>
              <p:cNvSpPr/>
              <p:nvPr/>
            </p:nvSpPr>
            <p:spPr>
              <a:xfrm>
                <a:off x="9049035" y="1524000"/>
                <a:ext cx="9525" cy="3429000"/>
              </a:xfrm>
              <a:custGeom>
                <a:avLst/>
                <a:gdLst>
                  <a:gd name="connsiteX0" fmla="*/ 760 w 9525"/>
                  <a:gd name="connsiteY0" fmla="*/ 0 h 3429000"/>
                  <a:gd name="connsiteX1" fmla="*/ 7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60" y="0"/>
                    </a:moveTo>
                    <a:lnTo>
                      <a:pt x="7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C389DD25-8F54-8440-9629-5E2AAA25DDAD}"/>
                </a:ext>
              </a:extLst>
            </p:cNvPr>
            <p:cNvGrpSpPr/>
            <p:nvPr/>
          </p:nvGrpSpPr>
          <p:grpSpPr>
            <a:xfrm>
              <a:off x="2505075" y="1572291"/>
              <a:ext cx="7400925" cy="2897790"/>
              <a:chOff x="2505075" y="1572291"/>
              <a:chExt cx="7400925" cy="2897790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AD2BD35-6E74-E14F-9FA7-3514800E7CCE}"/>
                  </a:ext>
                </a:extLst>
              </p:cNvPr>
              <p:cNvSpPr/>
              <p:nvPr/>
            </p:nvSpPr>
            <p:spPr>
              <a:xfrm>
                <a:off x="2505075" y="4470082"/>
                <a:ext cx="7400925" cy="9525"/>
              </a:xfrm>
              <a:custGeom>
                <a:avLst/>
                <a:gdLst>
                  <a:gd name="connsiteX0" fmla="*/ 0 w 7400925"/>
                  <a:gd name="connsiteY0" fmla="*/ 359 h 9525"/>
                  <a:gd name="connsiteX1" fmla="*/ 7400925 w 740092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59"/>
                    </a:moveTo>
                    <a:lnTo>
                      <a:pt x="740092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073AC6-DBE0-3E4B-B09E-6BF3FCA6F40D}"/>
                  </a:ext>
                </a:extLst>
              </p:cNvPr>
              <p:cNvSpPr/>
              <p:nvPr/>
            </p:nvSpPr>
            <p:spPr>
              <a:xfrm>
                <a:off x="2505075" y="3987069"/>
                <a:ext cx="7400925" cy="9525"/>
              </a:xfrm>
              <a:custGeom>
                <a:avLst/>
                <a:gdLst>
                  <a:gd name="connsiteX0" fmla="*/ 0 w 7400925"/>
                  <a:gd name="connsiteY0" fmla="*/ 309 h 9525"/>
                  <a:gd name="connsiteX1" fmla="*/ 7400925 w 740092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09"/>
                    </a:moveTo>
                    <a:lnTo>
                      <a:pt x="740092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4D849C8-E79F-0844-8897-41886CBCAE04}"/>
                  </a:ext>
                </a:extLst>
              </p:cNvPr>
              <p:cNvSpPr/>
              <p:nvPr/>
            </p:nvSpPr>
            <p:spPr>
              <a:xfrm>
                <a:off x="2505075" y="3504152"/>
                <a:ext cx="7400925" cy="9525"/>
              </a:xfrm>
              <a:custGeom>
                <a:avLst/>
                <a:gdLst>
                  <a:gd name="connsiteX0" fmla="*/ 0 w 7400925"/>
                  <a:gd name="connsiteY0" fmla="*/ 258 h 9525"/>
                  <a:gd name="connsiteX1" fmla="*/ 7400925 w 7400925"/>
                  <a:gd name="connsiteY1" fmla="*/ 2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58"/>
                    </a:moveTo>
                    <a:lnTo>
                      <a:pt x="7400925" y="2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5B4A66B-285B-8542-9C68-331A64D09C42}"/>
                  </a:ext>
                </a:extLst>
              </p:cNvPr>
              <p:cNvSpPr/>
              <p:nvPr/>
            </p:nvSpPr>
            <p:spPr>
              <a:xfrm>
                <a:off x="2505075" y="3021139"/>
                <a:ext cx="7400925" cy="9525"/>
              </a:xfrm>
              <a:custGeom>
                <a:avLst/>
                <a:gdLst>
                  <a:gd name="connsiteX0" fmla="*/ 0 w 7400925"/>
                  <a:gd name="connsiteY0" fmla="*/ 207 h 9525"/>
                  <a:gd name="connsiteX1" fmla="*/ 7400925 w 7400925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07"/>
                    </a:moveTo>
                    <a:lnTo>
                      <a:pt x="7400925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DDD0F65-5DFE-BC4F-B98B-15AE030D07F8}"/>
                  </a:ext>
                </a:extLst>
              </p:cNvPr>
              <p:cNvSpPr/>
              <p:nvPr/>
            </p:nvSpPr>
            <p:spPr>
              <a:xfrm>
                <a:off x="2505075" y="2538222"/>
                <a:ext cx="7400925" cy="9525"/>
              </a:xfrm>
              <a:custGeom>
                <a:avLst/>
                <a:gdLst>
                  <a:gd name="connsiteX0" fmla="*/ 0 w 7400925"/>
                  <a:gd name="connsiteY0" fmla="*/ 156 h 9525"/>
                  <a:gd name="connsiteX1" fmla="*/ 7400925 w 7400925"/>
                  <a:gd name="connsiteY1" fmla="*/ 1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56"/>
                    </a:moveTo>
                    <a:lnTo>
                      <a:pt x="7400925" y="1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D89F7B8-C134-184B-8AFD-96902C09838B}"/>
                  </a:ext>
                </a:extLst>
              </p:cNvPr>
              <p:cNvSpPr/>
              <p:nvPr/>
            </p:nvSpPr>
            <p:spPr>
              <a:xfrm>
                <a:off x="2505075" y="2055209"/>
                <a:ext cx="7400925" cy="9525"/>
              </a:xfrm>
              <a:custGeom>
                <a:avLst/>
                <a:gdLst>
                  <a:gd name="connsiteX0" fmla="*/ 0 w 7400925"/>
                  <a:gd name="connsiteY0" fmla="*/ 106 h 9525"/>
                  <a:gd name="connsiteX1" fmla="*/ 7400925 w 7400925"/>
                  <a:gd name="connsiteY1" fmla="*/ 1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06"/>
                    </a:moveTo>
                    <a:lnTo>
                      <a:pt x="7400925" y="1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28D28CD-77F3-B145-B851-55E89C2819ED}"/>
                  </a:ext>
                </a:extLst>
              </p:cNvPr>
              <p:cNvSpPr/>
              <p:nvPr/>
            </p:nvSpPr>
            <p:spPr>
              <a:xfrm>
                <a:off x="2505075" y="1572291"/>
                <a:ext cx="7400925" cy="9525"/>
              </a:xfrm>
              <a:custGeom>
                <a:avLst/>
                <a:gdLst>
                  <a:gd name="connsiteX0" fmla="*/ 0 w 7400925"/>
                  <a:gd name="connsiteY0" fmla="*/ 55 h 9525"/>
                  <a:gd name="connsiteX1" fmla="*/ 7400925 w 740092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55"/>
                    </a:moveTo>
                    <a:lnTo>
                      <a:pt x="740092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E52C22B-370A-1F4A-A0D1-CC0C013DD59C}"/>
              </a:ext>
            </a:extLst>
          </p:cNvPr>
          <p:cNvSpPr/>
          <p:nvPr/>
        </p:nvSpPr>
        <p:spPr>
          <a:xfrm>
            <a:off x="2505077" y="4953002"/>
            <a:ext cx="7400925" cy="9525"/>
          </a:xfrm>
          <a:custGeom>
            <a:avLst/>
            <a:gdLst>
              <a:gd name="connsiteX0" fmla="*/ 0 w 7400925"/>
              <a:gd name="connsiteY0" fmla="*/ 410 h 9525"/>
              <a:gd name="connsiteX1" fmla="*/ 7400925 w 7400925"/>
              <a:gd name="connsiteY1" fmla="*/ 4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0925" h="9525">
                <a:moveTo>
                  <a:pt x="0" y="410"/>
                </a:moveTo>
                <a:lnTo>
                  <a:pt x="7400925" y="4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5082D0D-D318-4D4B-B8D2-882887423DBD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2A98B7F-8225-5E43-B60F-B5631409EB0F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5DBABC4-1EDB-2649-AD5A-A4EC7F681DA8}"/>
              </a:ext>
            </a:extLst>
          </p:cNvPr>
          <p:cNvGrpSpPr/>
          <p:nvPr/>
        </p:nvGrpSpPr>
        <p:grpSpPr>
          <a:xfrm>
            <a:off x="2505077" y="1656590"/>
            <a:ext cx="7400925" cy="3296411"/>
            <a:chOff x="2505075" y="1656588"/>
            <a:chExt cx="7400925" cy="329641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B4D7908-7CAF-514A-A78C-D914CF6DEEED}"/>
                </a:ext>
              </a:extLst>
            </p:cNvPr>
            <p:cNvSpPr/>
            <p:nvPr/>
          </p:nvSpPr>
          <p:spPr>
            <a:xfrm>
              <a:off x="2505075" y="1656588"/>
              <a:ext cx="7400925" cy="3296411"/>
            </a:xfrm>
            <a:custGeom>
              <a:avLst/>
              <a:gdLst>
                <a:gd name="connsiteX0" fmla="*/ 73 w 7400925"/>
                <a:gd name="connsiteY0" fmla="*/ 3296462 h 3296411"/>
                <a:gd name="connsiteX1" fmla="*/ 1246515 w 7400925"/>
                <a:gd name="connsiteY1" fmla="*/ 3296462 h 3296411"/>
                <a:gd name="connsiteX2" fmla="*/ 1324429 w 7400925"/>
                <a:gd name="connsiteY2" fmla="*/ 3258172 h 3296411"/>
                <a:gd name="connsiteX3" fmla="*/ 1558173 w 7400925"/>
                <a:gd name="connsiteY3" fmla="*/ 3143205 h 3296411"/>
                <a:gd name="connsiteX4" fmla="*/ 1636087 w 7400925"/>
                <a:gd name="connsiteY4" fmla="*/ 3041764 h 3296411"/>
                <a:gd name="connsiteX5" fmla="*/ 1869735 w 7400925"/>
                <a:gd name="connsiteY5" fmla="*/ 2737345 h 3296411"/>
                <a:gd name="connsiteX6" fmla="*/ 1947650 w 7400925"/>
                <a:gd name="connsiteY6" fmla="*/ 2525128 h 3296411"/>
                <a:gd name="connsiteX7" fmla="*/ 2181393 w 7400925"/>
                <a:gd name="connsiteY7" fmla="*/ 1888476 h 3296411"/>
                <a:gd name="connsiteX8" fmla="*/ 2259308 w 7400925"/>
                <a:gd name="connsiteY8" fmla="*/ 1697405 h 3296411"/>
                <a:gd name="connsiteX9" fmla="*/ 2493051 w 7400925"/>
                <a:gd name="connsiteY9" fmla="*/ 1124095 h 3296411"/>
                <a:gd name="connsiteX10" fmla="*/ 2570966 w 7400925"/>
                <a:gd name="connsiteY10" fmla="*/ 972648 h 3296411"/>
                <a:gd name="connsiteX11" fmla="*/ 2804614 w 7400925"/>
                <a:gd name="connsiteY11" fmla="*/ 518210 h 3296411"/>
                <a:gd name="connsiteX12" fmla="*/ 2882529 w 7400925"/>
                <a:gd name="connsiteY12" fmla="*/ 431533 h 3296411"/>
                <a:gd name="connsiteX13" fmla="*/ 3116272 w 7400925"/>
                <a:gd name="connsiteY13" fmla="*/ 171310 h 3296411"/>
                <a:gd name="connsiteX14" fmla="*/ 3194187 w 7400925"/>
                <a:gd name="connsiteY14" fmla="*/ 128542 h 3296411"/>
                <a:gd name="connsiteX15" fmla="*/ 3427835 w 7400925"/>
                <a:gd name="connsiteY15" fmla="*/ 50 h 3296411"/>
                <a:gd name="connsiteX16" fmla="*/ 3505749 w 7400925"/>
                <a:gd name="connsiteY16" fmla="*/ 12623 h 3296411"/>
                <a:gd name="connsiteX17" fmla="*/ 3739493 w 7400925"/>
                <a:gd name="connsiteY17" fmla="*/ 50342 h 3296411"/>
                <a:gd name="connsiteX18" fmla="*/ 3817407 w 7400925"/>
                <a:gd name="connsiteY18" fmla="*/ 109778 h 3296411"/>
                <a:gd name="connsiteX19" fmla="*/ 4051151 w 7400925"/>
                <a:gd name="connsiteY19" fmla="*/ 287896 h 3296411"/>
                <a:gd name="connsiteX20" fmla="*/ 4128970 w 7400925"/>
                <a:gd name="connsiteY20" fmla="*/ 399624 h 3296411"/>
                <a:gd name="connsiteX21" fmla="*/ 4362714 w 7400925"/>
                <a:gd name="connsiteY21" fmla="*/ 734618 h 3296411"/>
                <a:gd name="connsiteX22" fmla="*/ 4440628 w 7400925"/>
                <a:gd name="connsiteY22" fmla="*/ 892257 h 3296411"/>
                <a:gd name="connsiteX23" fmla="*/ 4674372 w 7400925"/>
                <a:gd name="connsiteY23" fmla="*/ 1365268 h 3296411"/>
                <a:gd name="connsiteX24" fmla="*/ 4752286 w 7400925"/>
                <a:gd name="connsiteY24" fmla="*/ 1558626 h 3296411"/>
                <a:gd name="connsiteX25" fmla="*/ 5297592 w 7400925"/>
                <a:gd name="connsiteY25" fmla="*/ 2918986 h 3296411"/>
                <a:gd name="connsiteX26" fmla="*/ 5375507 w 7400925"/>
                <a:gd name="connsiteY26" fmla="*/ 2981090 h 3296411"/>
                <a:gd name="connsiteX27" fmla="*/ 5609155 w 7400925"/>
                <a:gd name="connsiteY27" fmla="*/ 3167494 h 3296411"/>
                <a:gd name="connsiteX28" fmla="*/ 5687070 w 7400925"/>
                <a:gd name="connsiteY28" fmla="*/ 3199783 h 3296411"/>
                <a:gd name="connsiteX29" fmla="*/ 5920813 w 7400925"/>
                <a:gd name="connsiteY29" fmla="*/ 3296462 h 3296411"/>
                <a:gd name="connsiteX30" fmla="*/ 5998728 w 7400925"/>
                <a:gd name="connsiteY30" fmla="*/ 3296462 h 3296411"/>
                <a:gd name="connsiteX31" fmla="*/ 7400998 w 7400925"/>
                <a:gd name="connsiteY31" fmla="*/ 3296462 h 32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00925" h="3296411">
                  <a:moveTo>
                    <a:pt x="73" y="3296462"/>
                  </a:moveTo>
                  <a:lnTo>
                    <a:pt x="1246515" y="3296462"/>
                  </a:lnTo>
                  <a:lnTo>
                    <a:pt x="1324429" y="3258172"/>
                  </a:lnTo>
                  <a:lnTo>
                    <a:pt x="1558173" y="3143205"/>
                  </a:lnTo>
                  <a:lnTo>
                    <a:pt x="1636087" y="3041764"/>
                  </a:lnTo>
                  <a:lnTo>
                    <a:pt x="1869735" y="2737345"/>
                  </a:lnTo>
                  <a:lnTo>
                    <a:pt x="1947650" y="2525128"/>
                  </a:lnTo>
                  <a:lnTo>
                    <a:pt x="2181393" y="1888476"/>
                  </a:lnTo>
                  <a:lnTo>
                    <a:pt x="2259308" y="1697405"/>
                  </a:lnTo>
                  <a:lnTo>
                    <a:pt x="2493051" y="1124095"/>
                  </a:lnTo>
                  <a:lnTo>
                    <a:pt x="2570966" y="972648"/>
                  </a:lnTo>
                  <a:lnTo>
                    <a:pt x="2804614" y="518210"/>
                  </a:lnTo>
                  <a:lnTo>
                    <a:pt x="2882529" y="431533"/>
                  </a:lnTo>
                  <a:lnTo>
                    <a:pt x="3116272" y="171310"/>
                  </a:lnTo>
                  <a:lnTo>
                    <a:pt x="3194187" y="128542"/>
                  </a:lnTo>
                  <a:lnTo>
                    <a:pt x="3427835" y="50"/>
                  </a:lnTo>
                  <a:lnTo>
                    <a:pt x="3505749" y="12623"/>
                  </a:lnTo>
                  <a:lnTo>
                    <a:pt x="3739493" y="50342"/>
                  </a:lnTo>
                  <a:lnTo>
                    <a:pt x="3817407" y="109778"/>
                  </a:lnTo>
                  <a:lnTo>
                    <a:pt x="4051151" y="287896"/>
                  </a:lnTo>
                  <a:lnTo>
                    <a:pt x="4128970" y="399624"/>
                  </a:lnTo>
                  <a:lnTo>
                    <a:pt x="4362714" y="734618"/>
                  </a:lnTo>
                  <a:lnTo>
                    <a:pt x="4440628" y="892257"/>
                  </a:lnTo>
                  <a:lnTo>
                    <a:pt x="4674372" y="1365268"/>
                  </a:lnTo>
                  <a:lnTo>
                    <a:pt x="4752286" y="1558626"/>
                  </a:lnTo>
                  <a:lnTo>
                    <a:pt x="5297592" y="2918986"/>
                  </a:lnTo>
                  <a:lnTo>
                    <a:pt x="5375507" y="2981090"/>
                  </a:lnTo>
                  <a:lnTo>
                    <a:pt x="5609155" y="3167494"/>
                  </a:lnTo>
                  <a:lnTo>
                    <a:pt x="5687070" y="3199783"/>
                  </a:lnTo>
                  <a:lnTo>
                    <a:pt x="5920813" y="3296462"/>
                  </a:lnTo>
                  <a:lnTo>
                    <a:pt x="5998728" y="3296462"/>
                  </a:lnTo>
                  <a:lnTo>
                    <a:pt x="7400998" y="3296462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4A1DF63E-D214-5A44-AE8B-4AAAA8C189E6}"/>
                </a:ext>
              </a:extLst>
            </p:cNvPr>
            <p:cNvGrpSpPr/>
            <p:nvPr/>
          </p:nvGrpSpPr>
          <p:grpSpPr>
            <a:xfrm>
              <a:off x="2505075" y="1814131"/>
              <a:ext cx="7400925" cy="3138868"/>
              <a:chOff x="2505075" y="1814131"/>
              <a:chExt cx="7400925" cy="3138868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D2ED5D9-466D-6649-A529-25BADDAA2FF9}"/>
                  </a:ext>
                </a:extLst>
              </p:cNvPr>
              <p:cNvSpPr/>
              <p:nvPr/>
            </p:nvSpPr>
            <p:spPr>
              <a:xfrm>
                <a:off x="2505075" y="1814131"/>
                <a:ext cx="7400925" cy="3138868"/>
              </a:xfrm>
              <a:custGeom>
                <a:avLst/>
                <a:gdLst>
                  <a:gd name="connsiteX0" fmla="*/ 73 w 7400925"/>
                  <a:gd name="connsiteY0" fmla="*/ 1942483 h 3138868"/>
                  <a:gd name="connsiteX1" fmla="*/ 77988 w 7400925"/>
                  <a:gd name="connsiteY1" fmla="*/ 2000014 h 3138868"/>
                  <a:gd name="connsiteX2" fmla="*/ 155902 w 7400925"/>
                  <a:gd name="connsiteY2" fmla="*/ 1779606 h 3138868"/>
                  <a:gd name="connsiteX3" fmla="*/ 233817 w 7400925"/>
                  <a:gd name="connsiteY3" fmla="*/ 1762842 h 3138868"/>
                  <a:gd name="connsiteX4" fmla="*/ 311731 w 7400925"/>
                  <a:gd name="connsiteY4" fmla="*/ 1585391 h 3138868"/>
                  <a:gd name="connsiteX5" fmla="*/ 389550 w 7400925"/>
                  <a:gd name="connsiteY5" fmla="*/ 1591963 h 3138868"/>
                  <a:gd name="connsiteX6" fmla="*/ 467465 w 7400925"/>
                  <a:gd name="connsiteY6" fmla="*/ 1702263 h 3138868"/>
                  <a:gd name="connsiteX7" fmla="*/ 545379 w 7400925"/>
                  <a:gd name="connsiteY7" fmla="*/ 1865140 h 3138868"/>
                  <a:gd name="connsiteX8" fmla="*/ 623294 w 7400925"/>
                  <a:gd name="connsiteY8" fmla="*/ 1844757 h 3138868"/>
                  <a:gd name="connsiteX9" fmla="*/ 701208 w 7400925"/>
                  <a:gd name="connsiteY9" fmla="*/ 1888953 h 3138868"/>
                  <a:gd name="connsiteX10" fmla="*/ 779123 w 7400925"/>
                  <a:gd name="connsiteY10" fmla="*/ 1418132 h 3138868"/>
                  <a:gd name="connsiteX11" fmla="*/ 857037 w 7400925"/>
                  <a:gd name="connsiteY11" fmla="*/ 271798 h 3138868"/>
                  <a:gd name="connsiteX12" fmla="*/ 934952 w 7400925"/>
                  <a:gd name="connsiteY12" fmla="*/ 1064088 h 3138868"/>
                  <a:gd name="connsiteX13" fmla="*/ 1012866 w 7400925"/>
                  <a:gd name="connsiteY13" fmla="*/ 1783702 h 3138868"/>
                  <a:gd name="connsiteX14" fmla="*/ 1090781 w 7400925"/>
                  <a:gd name="connsiteY14" fmla="*/ 1139335 h 3138868"/>
                  <a:gd name="connsiteX15" fmla="*/ 1168600 w 7400925"/>
                  <a:gd name="connsiteY15" fmla="*/ 333330 h 3138868"/>
                  <a:gd name="connsiteX16" fmla="*/ 1246515 w 7400925"/>
                  <a:gd name="connsiteY16" fmla="*/ 1866950 h 3138868"/>
                  <a:gd name="connsiteX17" fmla="*/ 1324429 w 7400925"/>
                  <a:gd name="connsiteY17" fmla="*/ 2004491 h 3138868"/>
                  <a:gd name="connsiteX18" fmla="*/ 1402344 w 7400925"/>
                  <a:gd name="connsiteY18" fmla="*/ 1757984 h 3138868"/>
                  <a:gd name="connsiteX19" fmla="*/ 1480258 w 7400925"/>
                  <a:gd name="connsiteY19" fmla="*/ 1484140 h 3138868"/>
                  <a:gd name="connsiteX20" fmla="*/ 1558173 w 7400925"/>
                  <a:gd name="connsiteY20" fmla="*/ 1629492 h 3138868"/>
                  <a:gd name="connsiteX21" fmla="*/ 1636087 w 7400925"/>
                  <a:gd name="connsiteY21" fmla="*/ 1677593 h 3138868"/>
                  <a:gd name="connsiteX22" fmla="*/ 1714002 w 7400925"/>
                  <a:gd name="connsiteY22" fmla="*/ 1939721 h 3138868"/>
                  <a:gd name="connsiteX23" fmla="*/ 1791916 w 7400925"/>
                  <a:gd name="connsiteY23" fmla="*/ 1865236 h 3138868"/>
                  <a:gd name="connsiteX24" fmla="*/ 1869735 w 7400925"/>
                  <a:gd name="connsiteY24" fmla="*/ 1261827 h 3138868"/>
                  <a:gd name="connsiteX25" fmla="*/ 1947650 w 7400925"/>
                  <a:gd name="connsiteY25" fmla="*/ 1014082 h 3138868"/>
                  <a:gd name="connsiteX26" fmla="*/ 2025564 w 7400925"/>
                  <a:gd name="connsiteY26" fmla="*/ 3138919 h 3138868"/>
                  <a:gd name="connsiteX27" fmla="*/ 2103479 w 7400925"/>
                  <a:gd name="connsiteY27" fmla="*/ 973600 h 3138868"/>
                  <a:gd name="connsiteX28" fmla="*/ 2181393 w 7400925"/>
                  <a:gd name="connsiteY28" fmla="*/ 3138919 h 3138868"/>
                  <a:gd name="connsiteX29" fmla="*/ 2882529 w 7400925"/>
                  <a:gd name="connsiteY29" fmla="*/ 3138919 h 3138868"/>
                  <a:gd name="connsiteX30" fmla="*/ 2960443 w 7400925"/>
                  <a:gd name="connsiteY30" fmla="*/ 2978803 h 3138868"/>
                  <a:gd name="connsiteX31" fmla="*/ 3038358 w 7400925"/>
                  <a:gd name="connsiteY31" fmla="*/ 3138919 h 3138868"/>
                  <a:gd name="connsiteX32" fmla="*/ 3116272 w 7400925"/>
                  <a:gd name="connsiteY32" fmla="*/ 2951752 h 3138868"/>
                  <a:gd name="connsiteX33" fmla="*/ 3272101 w 7400925"/>
                  <a:gd name="connsiteY33" fmla="*/ 2500744 h 3138868"/>
                  <a:gd name="connsiteX34" fmla="*/ 3349920 w 7400925"/>
                  <a:gd name="connsiteY34" fmla="*/ 2533986 h 3138868"/>
                  <a:gd name="connsiteX35" fmla="*/ 3427835 w 7400925"/>
                  <a:gd name="connsiteY35" fmla="*/ 3129679 h 3138868"/>
                  <a:gd name="connsiteX36" fmla="*/ 3505749 w 7400925"/>
                  <a:gd name="connsiteY36" fmla="*/ 2948419 h 3138868"/>
                  <a:gd name="connsiteX37" fmla="*/ 3583664 w 7400925"/>
                  <a:gd name="connsiteY37" fmla="*/ 2802591 h 3138868"/>
                  <a:gd name="connsiteX38" fmla="*/ 3661578 w 7400925"/>
                  <a:gd name="connsiteY38" fmla="*/ 2928226 h 3138868"/>
                  <a:gd name="connsiteX39" fmla="*/ 3817407 w 7400925"/>
                  <a:gd name="connsiteY39" fmla="*/ 3134632 h 3138868"/>
                  <a:gd name="connsiteX40" fmla="*/ 3895322 w 7400925"/>
                  <a:gd name="connsiteY40" fmla="*/ 2890888 h 3138868"/>
                  <a:gd name="connsiteX41" fmla="*/ 3973236 w 7400925"/>
                  <a:gd name="connsiteY41" fmla="*/ 2972422 h 3138868"/>
                  <a:gd name="connsiteX42" fmla="*/ 4051151 w 7400925"/>
                  <a:gd name="connsiteY42" fmla="*/ 2851073 h 3138868"/>
                  <a:gd name="connsiteX43" fmla="*/ 4128970 w 7400925"/>
                  <a:gd name="connsiteY43" fmla="*/ 3138919 h 3138868"/>
                  <a:gd name="connsiteX44" fmla="*/ 4206885 w 7400925"/>
                  <a:gd name="connsiteY44" fmla="*/ 3138919 h 3138868"/>
                  <a:gd name="connsiteX45" fmla="*/ 4284799 w 7400925"/>
                  <a:gd name="connsiteY45" fmla="*/ 2778302 h 3138868"/>
                  <a:gd name="connsiteX46" fmla="*/ 4362714 w 7400925"/>
                  <a:gd name="connsiteY46" fmla="*/ 2786779 h 3138868"/>
                  <a:gd name="connsiteX47" fmla="*/ 4440628 w 7400925"/>
                  <a:gd name="connsiteY47" fmla="*/ 3058813 h 3138868"/>
                  <a:gd name="connsiteX48" fmla="*/ 4518543 w 7400925"/>
                  <a:gd name="connsiteY48" fmla="*/ 3138919 h 3138868"/>
                  <a:gd name="connsiteX49" fmla="*/ 5141763 w 7400925"/>
                  <a:gd name="connsiteY49" fmla="*/ 3138919 h 3138868"/>
                  <a:gd name="connsiteX50" fmla="*/ 5219678 w 7400925"/>
                  <a:gd name="connsiteY50" fmla="*/ 1668163 h 3138868"/>
                  <a:gd name="connsiteX51" fmla="*/ 5297592 w 7400925"/>
                  <a:gd name="connsiteY51" fmla="*/ 1738267 h 3138868"/>
                  <a:gd name="connsiteX52" fmla="*/ 5375507 w 7400925"/>
                  <a:gd name="connsiteY52" fmla="*/ 378097 h 3138868"/>
                  <a:gd name="connsiteX53" fmla="*/ 5453422 w 7400925"/>
                  <a:gd name="connsiteY53" fmla="*/ 1705406 h 3138868"/>
                  <a:gd name="connsiteX54" fmla="*/ 5531336 w 7400925"/>
                  <a:gd name="connsiteY54" fmla="*/ 1165529 h 3138868"/>
                  <a:gd name="connsiteX55" fmla="*/ 5609155 w 7400925"/>
                  <a:gd name="connsiteY55" fmla="*/ 1215631 h 3138868"/>
                  <a:gd name="connsiteX56" fmla="*/ 5687070 w 7400925"/>
                  <a:gd name="connsiteY56" fmla="*/ 581551 h 3138868"/>
                  <a:gd name="connsiteX57" fmla="*/ 5764984 w 7400925"/>
                  <a:gd name="connsiteY57" fmla="*/ 1499571 h 3138868"/>
                  <a:gd name="connsiteX58" fmla="*/ 5842899 w 7400925"/>
                  <a:gd name="connsiteY58" fmla="*/ 1618348 h 3138868"/>
                  <a:gd name="connsiteX59" fmla="*/ 5920813 w 7400925"/>
                  <a:gd name="connsiteY59" fmla="*/ 1733600 h 3138868"/>
                  <a:gd name="connsiteX60" fmla="*/ 5998728 w 7400925"/>
                  <a:gd name="connsiteY60" fmla="*/ 999794 h 3138868"/>
                  <a:gd name="connsiteX61" fmla="*/ 6076642 w 7400925"/>
                  <a:gd name="connsiteY61" fmla="*/ 1213535 h 3138868"/>
                  <a:gd name="connsiteX62" fmla="*/ 6154557 w 7400925"/>
                  <a:gd name="connsiteY62" fmla="*/ 1491856 h 3138868"/>
                  <a:gd name="connsiteX63" fmla="*/ 6232471 w 7400925"/>
                  <a:gd name="connsiteY63" fmla="*/ 1252302 h 3138868"/>
                  <a:gd name="connsiteX64" fmla="*/ 6310290 w 7400925"/>
                  <a:gd name="connsiteY64" fmla="*/ 1619300 h 3138868"/>
                  <a:gd name="connsiteX65" fmla="*/ 6388205 w 7400925"/>
                  <a:gd name="connsiteY65" fmla="*/ 1581676 h 3138868"/>
                  <a:gd name="connsiteX66" fmla="*/ 6466119 w 7400925"/>
                  <a:gd name="connsiteY66" fmla="*/ 1628635 h 3138868"/>
                  <a:gd name="connsiteX67" fmla="*/ 6544034 w 7400925"/>
                  <a:gd name="connsiteY67" fmla="*/ 1256874 h 3138868"/>
                  <a:gd name="connsiteX68" fmla="*/ 6621949 w 7400925"/>
                  <a:gd name="connsiteY68" fmla="*/ 1356791 h 3138868"/>
                  <a:gd name="connsiteX69" fmla="*/ 6699863 w 7400925"/>
                  <a:gd name="connsiteY69" fmla="*/ 1277162 h 3138868"/>
                  <a:gd name="connsiteX70" fmla="*/ 6777778 w 7400925"/>
                  <a:gd name="connsiteY70" fmla="*/ 1158766 h 3138868"/>
                  <a:gd name="connsiteX71" fmla="*/ 6855692 w 7400925"/>
                  <a:gd name="connsiteY71" fmla="*/ 671658 h 3138868"/>
                  <a:gd name="connsiteX72" fmla="*/ 6933606 w 7400925"/>
                  <a:gd name="connsiteY72" fmla="*/ 50 h 3138868"/>
                  <a:gd name="connsiteX73" fmla="*/ 7011521 w 7400925"/>
                  <a:gd name="connsiteY73" fmla="*/ 157117 h 3138868"/>
                  <a:gd name="connsiteX74" fmla="*/ 7089341 w 7400925"/>
                  <a:gd name="connsiteY74" fmla="*/ 526116 h 3138868"/>
                  <a:gd name="connsiteX75" fmla="*/ 7167255 w 7400925"/>
                  <a:gd name="connsiteY75" fmla="*/ 1337170 h 3138868"/>
                  <a:gd name="connsiteX76" fmla="*/ 7245169 w 7400925"/>
                  <a:gd name="connsiteY76" fmla="*/ 1385842 h 3138868"/>
                  <a:gd name="connsiteX77" fmla="*/ 7323084 w 7400925"/>
                  <a:gd name="connsiteY77" fmla="*/ 1336312 h 3138868"/>
                  <a:gd name="connsiteX78" fmla="*/ 7400998 w 7400925"/>
                  <a:gd name="connsiteY78" fmla="*/ 1509667 h 3138868"/>
                  <a:gd name="connsiteX79" fmla="*/ 7400998 w 7400925"/>
                  <a:gd name="connsiteY79" fmla="*/ 3138919 h 3138868"/>
                  <a:gd name="connsiteX80" fmla="*/ 7323084 w 7400925"/>
                  <a:gd name="connsiteY80" fmla="*/ 3085769 h 3138868"/>
                  <a:gd name="connsiteX81" fmla="*/ 7245169 w 7400925"/>
                  <a:gd name="connsiteY81" fmla="*/ 3135299 h 3138868"/>
                  <a:gd name="connsiteX82" fmla="*/ 7167255 w 7400925"/>
                  <a:gd name="connsiteY82" fmla="*/ 3086626 h 3138868"/>
                  <a:gd name="connsiteX83" fmla="*/ 7089341 w 7400925"/>
                  <a:gd name="connsiteY83" fmla="*/ 2275572 h 3138868"/>
                  <a:gd name="connsiteX84" fmla="*/ 7011521 w 7400925"/>
                  <a:gd name="connsiteY84" fmla="*/ 1906479 h 3138868"/>
                  <a:gd name="connsiteX85" fmla="*/ 6933606 w 7400925"/>
                  <a:gd name="connsiteY85" fmla="*/ 1145431 h 3138868"/>
                  <a:gd name="connsiteX86" fmla="*/ 6855692 w 7400925"/>
                  <a:gd name="connsiteY86" fmla="*/ 2421019 h 3138868"/>
                  <a:gd name="connsiteX87" fmla="*/ 6777778 w 7400925"/>
                  <a:gd name="connsiteY87" fmla="*/ 2908223 h 3138868"/>
                  <a:gd name="connsiteX88" fmla="*/ 6699863 w 7400925"/>
                  <a:gd name="connsiteY88" fmla="*/ 3026619 h 3138868"/>
                  <a:gd name="connsiteX89" fmla="*/ 6621949 w 7400925"/>
                  <a:gd name="connsiteY89" fmla="*/ 3106248 h 3138868"/>
                  <a:gd name="connsiteX90" fmla="*/ 6544034 w 7400925"/>
                  <a:gd name="connsiteY90" fmla="*/ 3006331 h 3138868"/>
                  <a:gd name="connsiteX91" fmla="*/ 6466119 w 7400925"/>
                  <a:gd name="connsiteY91" fmla="*/ 3138919 h 3138868"/>
                  <a:gd name="connsiteX92" fmla="*/ 6310290 w 7400925"/>
                  <a:gd name="connsiteY92" fmla="*/ 3138919 h 3138868"/>
                  <a:gd name="connsiteX93" fmla="*/ 6232471 w 7400925"/>
                  <a:gd name="connsiteY93" fmla="*/ 3001759 h 3138868"/>
                  <a:gd name="connsiteX94" fmla="*/ 6154557 w 7400925"/>
                  <a:gd name="connsiteY94" fmla="*/ 3138919 h 3138868"/>
                  <a:gd name="connsiteX95" fmla="*/ 6076642 w 7400925"/>
                  <a:gd name="connsiteY95" fmla="*/ 2962897 h 3138868"/>
                  <a:gd name="connsiteX96" fmla="*/ 5998728 w 7400925"/>
                  <a:gd name="connsiteY96" fmla="*/ 2749251 h 3138868"/>
                  <a:gd name="connsiteX97" fmla="*/ 5920813 w 7400925"/>
                  <a:gd name="connsiteY97" fmla="*/ 3138919 h 3138868"/>
                  <a:gd name="connsiteX98" fmla="*/ 5842899 w 7400925"/>
                  <a:gd name="connsiteY98" fmla="*/ 3106724 h 3138868"/>
                  <a:gd name="connsiteX99" fmla="*/ 5764984 w 7400925"/>
                  <a:gd name="connsiteY99" fmla="*/ 3074434 h 3138868"/>
                  <a:gd name="connsiteX100" fmla="*/ 5687070 w 7400925"/>
                  <a:gd name="connsiteY100" fmla="*/ 2331008 h 3138868"/>
                  <a:gd name="connsiteX101" fmla="*/ 5609155 w 7400925"/>
                  <a:gd name="connsiteY101" fmla="*/ 2965087 h 3138868"/>
                  <a:gd name="connsiteX102" fmla="*/ 5531336 w 7400925"/>
                  <a:gd name="connsiteY102" fmla="*/ 2914986 h 3138868"/>
                  <a:gd name="connsiteX103" fmla="*/ 5453422 w 7400925"/>
                  <a:gd name="connsiteY103" fmla="*/ 2885744 h 3138868"/>
                  <a:gd name="connsiteX104" fmla="*/ 5375507 w 7400925"/>
                  <a:gd name="connsiteY104" fmla="*/ 2127554 h 3138868"/>
                  <a:gd name="connsiteX105" fmla="*/ 5297592 w 7400925"/>
                  <a:gd name="connsiteY105" fmla="*/ 2761443 h 3138868"/>
                  <a:gd name="connsiteX106" fmla="*/ 4752286 w 7400925"/>
                  <a:gd name="connsiteY106" fmla="*/ 1401082 h 3138868"/>
                  <a:gd name="connsiteX107" fmla="*/ 4674372 w 7400925"/>
                  <a:gd name="connsiteY107" fmla="*/ 1207725 h 3138868"/>
                  <a:gd name="connsiteX108" fmla="*/ 4362714 w 7400925"/>
                  <a:gd name="connsiteY108" fmla="*/ 577075 h 3138868"/>
                  <a:gd name="connsiteX109" fmla="*/ 4284799 w 7400925"/>
                  <a:gd name="connsiteY109" fmla="*/ 465442 h 3138868"/>
                  <a:gd name="connsiteX110" fmla="*/ 4206885 w 7400925"/>
                  <a:gd name="connsiteY110" fmla="*/ 784529 h 3138868"/>
                  <a:gd name="connsiteX111" fmla="*/ 4128970 w 7400925"/>
                  <a:gd name="connsiteY111" fmla="*/ 758812 h 3138868"/>
                  <a:gd name="connsiteX112" fmla="*/ 4051151 w 7400925"/>
                  <a:gd name="connsiteY112" fmla="*/ 429913 h 3138868"/>
                  <a:gd name="connsiteX113" fmla="*/ 3973236 w 7400925"/>
                  <a:gd name="connsiteY113" fmla="*/ 551262 h 3138868"/>
                  <a:gd name="connsiteX114" fmla="*/ 3895322 w 7400925"/>
                  <a:gd name="connsiteY114" fmla="*/ 469823 h 3138868"/>
                  <a:gd name="connsiteX115" fmla="*/ 3817407 w 7400925"/>
                  <a:gd name="connsiteY115" fmla="*/ 713568 h 3138868"/>
                  <a:gd name="connsiteX116" fmla="*/ 3661578 w 7400925"/>
                  <a:gd name="connsiteY116" fmla="*/ 507066 h 3138868"/>
                  <a:gd name="connsiteX117" fmla="*/ 3583664 w 7400925"/>
                  <a:gd name="connsiteY117" fmla="*/ 381526 h 3138868"/>
                  <a:gd name="connsiteX118" fmla="*/ 3505749 w 7400925"/>
                  <a:gd name="connsiteY118" fmla="*/ 527259 h 3138868"/>
                  <a:gd name="connsiteX119" fmla="*/ 3427835 w 7400925"/>
                  <a:gd name="connsiteY119" fmla="*/ 708520 h 3138868"/>
                  <a:gd name="connsiteX120" fmla="*/ 3349920 w 7400925"/>
                  <a:gd name="connsiteY120" fmla="*/ 112826 h 3138868"/>
                  <a:gd name="connsiteX121" fmla="*/ 3272101 w 7400925"/>
                  <a:gd name="connsiteY121" fmla="*/ 79679 h 3138868"/>
                  <a:gd name="connsiteX122" fmla="*/ 3194187 w 7400925"/>
                  <a:gd name="connsiteY122" fmla="*/ 313327 h 3138868"/>
                  <a:gd name="connsiteX123" fmla="*/ 3116272 w 7400925"/>
                  <a:gd name="connsiteY123" fmla="*/ 530688 h 3138868"/>
                  <a:gd name="connsiteX124" fmla="*/ 3038358 w 7400925"/>
                  <a:gd name="connsiteY124" fmla="*/ 858348 h 3138868"/>
                  <a:gd name="connsiteX125" fmla="*/ 2960443 w 7400925"/>
                  <a:gd name="connsiteY125" fmla="*/ 557644 h 3138868"/>
                  <a:gd name="connsiteX126" fmla="*/ 2882529 w 7400925"/>
                  <a:gd name="connsiteY126" fmla="*/ 934167 h 3138868"/>
                  <a:gd name="connsiteX127" fmla="*/ 2804614 w 7400925"/>
                  <a:gd name="connsiteY127" fmla="*/ 719188 h 3138868"/>
                  <a:gd name="connsiteX128" fmla="*/ 2726700 w 7400925"/>
                  <a:gd name="connsiteY128" fmla="*/ 912355 h 3138868"/>
                  <a:gd name="connsiteX129" fmla="*/ 2648785 w 7400925"/>
                  <a:gd name="connsiteY129" fmla="*/ 775099 h 3138868"/>
                  <a:gd name="connsiteX130" fmla="*/ 2570966 w 7400925"/>
                  <a:gd name="connsiteY130" fmla="*/ 940263 h 3138868"/>
                  <a:gd name="connsiteX131" fmla="*/ 2493051 w 7400925"/>
                  <a:gd name="connsiteY131" fmla="*/ 966552 h 3138868"/>
                  <a:gd name="connsiteX132" fmla="*/ 2259308 w 7400925"/>
                  <a:gd name="connsiteY132" fmla="*/ 1539862 h 3138868"/>
                  <a:gd name="connsiteX133" fmla="*/ 2181393 w 7400925"/>
                  <a:gd name="connsiteY133" fmla="*/ 1730933 h 3138868"/>
                  <a:gd name="connsiteX134" fmla="*/ 1947650 w 7400925"/>
                  <a:gd name="connsiteY134" fmla="*/ 2367584 h 3138868"/>
                  <a:gd name="connsiteX135" fmla="*/ 1869735 w 7400925"/>
                  <a:gd name="connsiteY135" fmla="*/ 2579801 h 3138868"/>
                  <a:gd name="connsiteX136" fmla="*/ 1636087 w 7400925"/>
                  <a:gd name="connsiteY136" fmla="*/ 2884220 h 3138868"/>
                  <a:gd name="connsiteX137" fmla="*/ 1558173 w 7400925"/>
                  <a:gd name="connsiteY137" fmla="*/ 2985661 h 3138868"/>
                  <a:gd name="connsiteX138" fmla="*/ 1324429 w 7400925"/>
                  <a:gd name="connsiteY138" fmla="*/ 3100628 h 3138868"/>
                  <a:gd name="connsiteX139" fmla="*/ 1246515 w 7400925"/>
                  <a:gd name="connsiteY139" fmla="*/ 3138919 h 3138868"/>
                  <a:gd name="connsiteX140" fmla="*/ 1168600 w 7400925"/>
                  <a:gd name="connsiteY140" fmla="*/ 2082787 h 3138868"/>
                  <a:gd name="connsiteX141" fmla="*/ 1090781 w 7400925"/>
                  <a:gd name="connsiteY141" fmla="*/ 2888792 h 3138868"/>
                  <a:gd name="connsiteX142" fmla="*/ 1012866 w 7400925"/>
                  <a:gd name="connsiteY142" fmla="*/ 3138919 h 3138868"/>
                  <a:gd name="connsiteX143" fmla="*/ 934952 w 7400925"/>
                  <a:gd name="connsiteY143" fmla="*/ 2813545 h 3138868"/>
                  <a:gd name="connsiteX144" fmla="*/ 857037 w 7400925"/>
                  <a:gd name="connsiteY144" fmla="*/ 2021255 h 3138868"/>
                  <a:gd name="connsiteX145" fmla="*/ 779123 w 7400925"/>
                  <a:gd name="connsiteY145" fmla="*/ 3138919 h 3138868"/>
                  <a:gd name="connsiteX146" fmla="*/ 73 w 7400925"/>
                  <a:gd name="connsiteY146" fmla="*/ 3138919 h 313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7400925" h="3138868">
                    <a:moveTo>
                      <a:pt x="73" y="1942483"/>
                    </a:moveTo>
                    <a:lnTo>
                      <a:pt x="77988" y="2000014"/>
                    </a:lnTo>
                    <a:lnTo>
                      <a:pt x="155902" y="1779606"/>
                    </a:lnTo>
                    <a:lnTo>
                      <a:pt x="233817" y="1762842"/>
                    </a:lnTo>
                    <a:lnTo>
                      <a:pt x="311731" y="1585391"/>
                    </a:lnTo>
                    <a:lnTo>
                      <a:pt x="389550" y="1591963"/>
                    </a:lnTo>
                    <a:lnTo>
                      <a:pt x="467465" y="1702263"/>
                    </a:lnTo>
                    <a:lnTo>
                      <a:pt x="545379" y="1865140"/>
                    </a:lnTo>
                    <a:lnTo>
                      <a:pt x="623294" y="1844757"/>
                    </a:lnTo>
                    <a:lnTo>
                      <a:pt x="701208" y="1888953"/>
                    </a:lnTo>
                    <a:lnTo>
                      <a:pt x="779123" y="1418132"/>
                    </a:lnTo>
                    <a:lnTo>
                      <a:pt x="857037" y="271798"/>
                    </a:lnTo>
                    <a:lnTo>
                      <a:pt x="934952" y="1064088"/>
                    </a:lnTo>
                    <a:lnTo>
                      <a:pt x="1012866" y="1783702"/>
                    </a:lnTo>
                    <a:lnTo>
                      <a:pt x="1090781" y="1139335"/>
                    </a:lnTo>
                    <a:lnTo>
                      <a:pt x="1168600" y="333330"/>
                    </a:lnTo>
                    <a:lnTo>
                      <a:pt x="1246515" y="1866950"/>
                    </a:lnTo>
                    <a:lnTo>
                      <a:pt x="1324429" y="2004491"/>
                    </a:lnTo>
                    <a:lnTo>
                      <a:pt x="1402344" y="1757984"/>
                    </a:lnTo>
                    <a:lnTo>
                      <a:pt x="1480258" y="1484140"/>
                    </a:lnTo>
                    <a:lnTo>
                      <a:pt x="1558173" y="1629492"/>
                    </a:lnTo>
                    <a:lnTo>
                      <a:pt x="1636087" y="1677593"/>
                    </a:lnTo>
                    <a:lnTo>
                      <a:pt x="1714002" y="1939721"/>
                    </a:lnTo>
                    <a:lnTo>
                      <a:pt x="1791916" y="1865236"/>
                    </a:lnTo>
                    <a:lnTo>
                      <a:pt x="1869735" y="1261827"/>
                    </a:lnTo>
                    <a:lnTo>
                      <a:pt x="1947650" y="1014082"/>
                    </a:lnTo>
                    <a:lnTo>
                      <a:pt x="2025564" y="3138919"/>
                    </a:lnTo>
                    <a:lnTo>
                      <a:pt x="2103479" y="973600"/>
                    </a:lnTo>
                    <a:lnTo>
                      <a:pt x="2181393" y="3138919"/>
                    </a:lnTo>
                    <a:lnTo>
                      <a:pt x="2882529" y="3138919"/>
                    </a:lnTo>
                    <a:lnTo>
                      <a:pt x="2960443" y="2978803"/>
                    </a:lnTo>
                    <a:lnTo>
                      <a:pt x="3038358" y="3138919"/>
                    </a:lnTo>
                    <a:lnTo>
                      <a:pt x="3116272" y="2951752"/>
                    </a:lnTo>
                    <a:lnTo>
                      <a:pt x="3272101" y="2500744"/>
                    </a:lnTo>
                    <a:lnTo>
                      <a:pt x="3349920" y="2533986"/>
                    </a:lnTo>
                    <a:lnTo>
                      <a:pt x="3427835" y="3129679"/>
                    </a:lnTo>
                    <a:lnTo>
                      <a:pt x="3505749" y="2948419"/>
                    </a:lnTo>
                    <a:lnTo>
                      <a:pt x="3583664" y="2802591"/>
                    </a:lnTo>
                    <a:lnTo>
                      <a:pt x="3661578" y="2928226"/>
                    </a:lnTo>
                    <a:lnTo>
                      <a:pt x="3817407" y="3134632"/>
                    </a:lnTo>
                    <a:lnTo>
                      <a:pt x="3895322" y="2890888"/>
                    </a:lnTo>
                    <a:lnTo>
                      <a:pt x="3973236" y="2972422"/>
                    </a:lnTo>
                    <a:lnTo>
                      <a:pt x="4051151" y="2851073"/>
                    </a:lnTo>
                    <a:lnTo>
                      <a:pt x="4128970" y="3138919"/>
                    </a:lnTo>
                    <a:lnTo>
                      <a:pt x="4206885" y="3138919"/>
                    </a:lnTo>
                    <a:lnTo>
                      <a:pt x="4284799" y="2778302"/>
                    </a:lnTo>
                    <a:lnTo>
                      <a:pt x="4362714" y="2786779"/>
                    </a:lnTo>
                    <a:lnTo>
                      <a:pt x="4440628" y="3058813"/>
                    </a:lnTo>
                    <a:lnTo>
                      <a:pt x="4518543" y="3138919"/>
                    </a:lnTo>
                    <a:lnTo>
                      <a:pt x="5141763" y="3138919"/>
                    </a:lnTo>
                    <a:lnTo>
                      <a:pt x="5219678" y="1668163"/>
                    </a:lnTo>
                    <a:lnTo>
                      <a:pt x="5297592" y="1738267"/>
                    </a:lnTo>
                    <a:lnTo>
                      <a:pt x="5375507" y="378097"/>
                    </a:lnTo>
                    <a:lnTo>
                      <a:pt x="5453422" y="1705406"/>
                    </a:lnTo>
                    <a:lnTo>
                      <a:pt x="5531336" y="1165529"/>
                    </a:lnTo>
                    <a:lnTo>
                      <a:pt x="5609155" y="1215631"/>
                    </a:lnTo>
                    <a:lnTo>
                      <a:pt x="5687070" y="581551"/>
                    </a:lnTo>
                    <a:lnTo>
                      <a:pt x="5764984" y="1499571"/>
                    </a:lnTo>
                    <a:lnTo>
                      <a:pt x="5842899" y="1618348"/>
                    </a:lnTo>
                    <a:lnTo>
                      <a:pt x="5920813" y="1733600"/>
                    </a:lnTo>
                    <a:lnTo>
                      <a:pt x="5998728" y="999794"/>
                    </a:lnTo>
                    <a:lnTo>
                      <a:pt x="6076642" y="1213535"/>
                    </a:lnTo>
                    <a:lnTo>
                      <a:pt x="6154557" y="1491856"/>
                    </a:lnTo>
                    <a:lnTo>
                      <a:pt x="6232471" y="1252302"/>
                    </a:lnTo>
                    <a:lnTo>
                      <a:pt x="6310290" y="1619300"/>
                    </a:lnTo>
                    <a:lnTo>
                      <a:pt x="6388205" y="1581676"/>
                    </a:lnTo>
                    <a:lnTo>
                      <a:pt x="6466119" y="1628635"/>
                    </a:lnTo>
                    <a:lnTo>
                      <a:pt x="6544034" y="1256874"/>
                    </a:lnTo>
                    <a:lnTo>
                      <a:pt x="6621949" y="1356791"/>
                    </a:lnTo>
                    <a:lnTo>
                      <a:pt x="6699863" y="1277162"/>
                    </a:lnTo>
                    <a:lnTo>
                      <a:pt x="6777778" y="1158766"/>
                    </a:lnTo>
                    <a:lnTo>
                      <a:pt x="6855692" y="671658"/>
                    </a:lnTo>
                    <a:lnTo>
                      <a:pt x="6933606" y="50"/>
                    </a:lnTo>
                    <a:lnTo>
                      <a:pt x="7011521" y="157117"/>
                    </a:lnTo>
                    <a:lnTo>
                      <a:pt x="7089341" y="526116"/>
                    </a:lnTo>
                    <a:lnTo>
                      <a:pt x="7167255" y="1337170"/>
                    </a:lnTo>
                    <a:lnTo>
                      <a:pt x="7245169" y="1385842"/>
                    </a:lnTo>
                    <a:lnTo>
                      <a:pt x="7323084" y="1336312"/>
                    </a:lnTo>
                    <a:lnTo>
                      <a:pt x="7400998" y="1509667"/>
                    </a:lnTo>
                    <a:lnTo>
                      <a:pt x="7400998" y="3138919"/>
                    </a:lnTo>
                    <a:lnTo>
                      <a:pt x="7323084" y="3085769"/>
                    </a:lnTo>
                    <a:lnTo>
                      <a:pt x="7245169" y="3135299"/>
                    </a:lnTo>
                    <a:lnTo>
                      <a:pt x="7167255" y="3086626"/>
                    </a:lnTo>
                    <a:lnTo>
                      <a:pt x="7089341" y="2275572"/>
                    </a:lnTo>
                    <a:lnTo>
                      <a:pt x="7011521" y="1906479"/>
                    </a:lnTo>
                    <a:lnTo>
                      <a:pt x="6933606" y="1145431"/>
                    </a:lnTo>
                    <a:lnTo>
                      <a:pt x="6855692" y="2421019"/>
                    </a:lnTo>
                    <a:lnTo>
                      <a:pt x="6777778" y="2908223"/>
                    </a:lnTo>
                    <a:lnTo>
                      <a:pt x="6699863" y="3026619"/>
                    </a:lnTo>
                    <a:lnTo>
                      <a:pt x="6621949" y="3106248"/>
                    </a:lnTo>
                    <a:lnTo>
                      <a:pt x="6544034" y="3006331"/>
                    </a:lnTo>
                    <a:lnTo>
                      <a:pt x="6466119" y="3138919"/>
                    </a:lnTo>
                    <a:lnTo>
                      <a:pt x="6310290" y="3138919"/>
                    </a:lnTo>
                    <a:lnTo>
                      <a:pt x="6232471" y="3001759"/>
                    </a:lnTo>
                    <a:lnTo>
                      <a:pt x="6154557" y="3138919"/>
                    </a:lnTo>
                    <a:lnTo>
                      <a:pt x="6076642" y="2962897"/>
                    </a:lnTo>
                    <a:lnTo>
                      <a:pt x="5998728" y="2749251"/>
                    </a:lnTo>
                    <a:lnTo>
                      <a:pt x="5920813" y="3138919"/>
                    </a:lnTo>
                    <a:lnTo>
                      <a:pt x="5842899" y="3106724"/>
                    </a:lnTo>
                    <a:lnTo>
                      <a:pt x="5764984" y="3074434"/>
                    </a:lnTo>
                    <a:lnTo>
                      <a:pt x="5687070" y="2331008"/>
                    </a:lnTo>
                    <a:lnTo>
                      <a:pt x="5609155" y="2965087"/>
                    </a:lnTo>
                    <a:lnTo>
                      <a:pt x="5531336" y="2914986"/>
                    </a:lnTo>
                    <a:lnTo>
                      <a:pt x="5453422" y="2885744"/>
                    </a:lnTo>
                    <a:lnTo>
                      <a:pt x="5375507" y="2127554"/>
                    </a:lnTo>
                    <a:lnTo>
                      <a:pt x="5297592" y="2761443"/>
                    </a:lnTo>
                    <a:lnTo>
                      <a:pt x="4752286" y="1401082"/>
                    </a:lnTo>
                    <a:lnTo>
                      <a:pt x="4674372" y="1207725"/>
                    </a:lnTo>
                    <a:lnTo>
                      <a:pt x="4362714" y="577075"/>
                    </a:lnTo>
                    <a:lnTo>
                      <a:pt x="4284799" y="465442"/>
                    </a:lnTo>
                    <a:lnTo>
                      <a:pt x="4206885" y="784529"/>
                    </a:lnTo>
                    <a:lnTo>
                      <a:pt x="4128970" y="758812"/>
                    </a:lnTo>
                    <a:lnTo>
                      <a:pt x="4051151" y="429913"/>
                    </a:lnTo>
                    <a:lnTo>
                      <a:pt x="3973236" y="551262"/>
                    </a:lnTo>
                    <a:lnTo>
                      <a:pt x="3895322" y="469823"/>
                    </a:lnTo>
                    <a:lnTo>
                      <a:pt x="3817407" y="713568"/>
                    </a:lnTo>
                    <a:lnTo>
                      <a:pt x="3661578" y="507066"/>
                    </a:lnTo>
                    <a:lnTo>
                      <a:pt x="3583664" y="381526"/>
                    </a:lnTo>
                    <a:lnTo>
                      <a:pt x="3505749" y="527259"/>
                    </a:lnTo>
                    <a:lnTo>
                      <a:pt x="3427835" y="708520"/>
                    </a:lnTo>
                    <a:lnTo>
                      <a:pt x="3349920" y="112826"/>
                    </a:lnTo>
                    <a:lnTo>
                      <a:pt x="3272101" y="79679"/>
                    </a:lnTo>
                    <a:lnTo>
                      <a:pt x="3194187" y="313327"/>
                    </a:lnTo>
                    <a:lnTo>
                      <a:pt x="3116272" y="530688"/>
                    </a:lnTo>
                    <a:lnTo>
                      <a:pt x="3038358" y="858348"/>
                    </a:lnTo>
                    <a:lnTo>
                      <a:pt x="2960443" y="557644"/>
                    </a:lnTo>
                    <a:lnTo>
                      <a:pt x="2882529" y="934167"/>
                    </a:lnTo>
                    <a:lnTo>
                      <a:pt x="2804614" y="719188"/>
                    </a:lnTo>
                    <a:lnTo>
                      <a:pt x="2726700" y="912355"/>
                    </a:lnTo>
                    <a:lnTo>
                      <a:pt x="2648785" y="775099"/>
                    </a:lnTo>
                    <a:lnTo>
                      <a:pt x="2570966" y="940263"/>
                    </a:lnTo>
                    <a:lnTo>
                      <a:pt x="2493051" y="966552"/>
                    </a:lnTo>
                    <a:lnTo>
                      <a:pt x="2259308" y="1539862"/>
                    </a:lnTo>
                    <a:lnTo>
                      <a:pt x="2181393" y="1730933"/>
                    </a:lnTo>
                    <a:lnTo>
                      <a:pt x="1947650" y="2367584"/>
                    </a:lnTo>
                    <a:lnTo>
                      <a:pt x="1869735" y="2579801"/>
                    </a:lnTo>
                    <a:lnTo>
                      <a:pt x="1636087" y="2884220"/>
                    </a:lnTo>
                    <a:lnTo>
                      <a:pt x="1558173" y="2985661"/>
                    </a:lnTo>
                    <a:lnTo>
                      <a:pt x="1324429" y="3100628"/>
                    </a:lnTo>
                    <a:lnTo>
                      <a:pt x="1246515" y="3138919"/>
                    </a:lnTo>
                    <a:lnTo>
                      <a:pt x="1168600" y="2082787"/>
                    </a:lnTo>
                    <a:lnTo>
                      <a:pt x="1090781" y="2888792"/>
                    </a:lnTo>
                    <a:lnTo>
                      <a:pt x="1012866" y="3138919"/>
                    </a:lnTo>
                    <a:lnTo>
                      <a:pt x="934952" y="2813545"/>
                    </a:lnTo>
                    <a:lnTo>
                      <a:pt x="857037" y="2021255"/>
                    </a:lnTo>
                    <a:lnTo>
                      <a:pt x="779123" y="3138919"/>
                    </a:lnTo>
                    <a:lnTo>
                      <a:pt x="73" y="3138919"/>
                    </a:lnTo>
                    <a:close/>
                  </a:path>
                </a:pathLst>
              </a:custGeom>
              <a:solidFill>
                <a:srgbClr val="3780BF">
                  <a:alpha val="1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2F5090D-A885-9E49-9F51-7CFD6382FB53}"/>
                  </a:ext>
                </a:extLst>
              </p:cNvPr>
              <p:cNvSpPr/>
              <p:nvPr/>
            </p:nvSpPr>
            <p:spPr>
              <a:xfrm>
                <a:off x="2505075" y="1893760"/>
                <a:ext cx="7400925" cy="3059239"/>
              </a:xfrm>
              <a:custGeom>
                <a:avLst/>
                <a:gdLst>
                  <a:gd name="connsiteX0" fmla="*/ 73 w 7400925"/>
                  <a:gd name="connsiteY0" fmla="*/ 3059290 h 3059239"/>
                  <a:gd name="connsiteX1" fmla="*/ 779123 w 7400925"/>
                  <a:gd name="connsiteY1" fmla="*/ 3059290 h 3059239"/>
                  <a:gd name="connsiteX2" fmla="*/ 857037 w 7400925"/>
                  <a:gd name="connsiteY2" fmla="*/ 1941626 h 3059239"/>
                  <a:gd name="connsiteX3" fmla="*/ 934952 w 7400925"/>
                  <a:gd name="connsiteY3" fmla="*/ 2733916 h 3059239"/>
                  <a:gd name="connsiteX4" fmla="*/ 1012866 w 7400925"/>
                  <a:gd name="connsiteY4" fmla="*/ 3059290 h 3059239"/>
                  <a:gd name="connsiteX5" fmla="*/ 1090781 w 7400925"/>
                  <a:gd name="connsiteY5" fmla="*/ 2809163 h 3059239"/>
                  <a:gd name="connsiteX6" fmla="*/ 1168600 w 7400925"/>
                  <a:gd name="connsiteY6" fmla="*/ 2003158 h 3059239"/>
                  <a:gd name="connsiteX7" fmla="*/ 1246515 w 7400925"/>
                  <a:gd name="connsiteY7" fmla="*/ 3059290 h 3059239"/>
                  <a:gd name="connsiteX8" fmla="*/ 1324429 w 7400925"/>
                  <a:gd name="connsiteY8" fmla="*/ 3020999 h 3059239"/>
                  <a:gd name="connsiteX9" fmla="*/ 1558173 w 7400925"/>
                  <a:gd name="connsiteY9" fmla="*/ 2906032 h 3059239"/>
                  <a:gd name="connsiteX10" fmla="*/ 1636087 w 7400925"/>
                  <a:gd name="connsiteY10" fmla="*/ 2804591 h 3059239"/>
                  <a:gd name="connsiteX11" fmla="*/ 1869735 w 7400925"/>
                  <a:gd name="connsiteY11" fmla="*/ 2500172 h 3059239"/>
                  <a:gd name="connsiteX12" fmla="*/ 1947650 w 7400925"/>
                  <a:gd name="connsiteY12" fmla="*/ 2287955 h 3059239"/>
                  <a:gd name="connsiteX13" fmla="*/ 2181393 w 7400925"/>
                  <a:gd name="connsiteY13" fmla="*/ 1651304 h 3059239"/>
                  <a:gd name="connsiteX14" fmla="*/ 2259308 w 7400925"/>
                  <a:gd name="connsiteY14" fmla="*/ 1460233 h 3059239"/>
                  <a:gd name="connsiteX15" fmla="*/ 2493051 w 7400925"/>
                  <a:gd name="connsiteY15" fmla="*/ 886923 h 3059239"/>
                  <a:gd name="connsiteX16" fmla="*/ 2570966 w 7400925"/>
                  <a:gd name="connsiteY16" fmla="*/ 860634 h 3059239"/>
                  <a:gd name="connsiteX17" fmla="*/ 2648785 w 7400925"/>
                  <a:gd name="connsiteY17" fmla="*/ 695470 h 3059239"/>
                  <a:gd name="connsiteX18" fmla="*/ 2726700 w 7400925"/>
                  <a:gd name="connsiteY18" fmla="*/ 832726 h 3059239"/>
                  <a:gd name="connsiteX19" fmla="*/ 2804614 w 7400925"/>
                  <a:gd name="connsiteY19" fmla="*/ 639559 h 3059239"/>
                  <a:gd name="connsiteX20" fmla="*/ 2882529 w 7400925"/>
                  <a:gd name="connsiteY20" fmla="*/ 854538 h 3059239"/>
                  <a:gd name="connsiteX21" fmla="*/ 2960443 w 7400925"/>
                  <a:gd name="connsiteY21" fmla="*/ 478015 h 3059239"/>
                  <a:gd name="connsiteX22" fmla="*/ 3038358 w 7400925"/>
                  <a:gd name="connsiteY22" fmla="*/ 778719 h 3059239"/>
                  <a:gd name="connsiteX23" fmla="*/ 3116272 w 7400925"/>
                  <a:gd name="connsiteY23" fmla="*/ 451059 h 3059239"/>
                  <a:gd name="connsiteX24" fmla="*/ 3194187 w 7400925"/>
                  <a:gd name="connsiteY24" fmla="*/ 233698 h 3059239"/>
                  <a:gd name="connsiteX25" fmla="*/ 3272101 w 7400925"/>
                  <a:gd name="connsiteY25" fmla="*/ 50 h 3059239"/>
                  <a:gd name="connsiteX26" fmla="*/ 3349920 w 7400925"/>
                  <a:gd name="connsiteY26" fmla="*/ 33197 h 3059239"/>
                  <a:gd name="connsiteX27" fmla="*/ 3427835 w 7400925"/>
                  <a:gd name="connsiteY27" fmla="*/ 628890 h 3059239"/>
                  <a:gd name="connsiteX28" fmla="*/ 3505749 w 7400925"/>
                  <a:gd name="connsiteY28" fmla="*/ 447630 h 3059239"/>
                  <a:gd name="connsiteX29" fmla="*/ 3583664 w 7400925"/>
                  <a:gd name="connsiteY29" fmla="*/ 301897 h 3059239"/>
                  <a:gd name="connsiteX30" fmla="*/ 3661578 w 7400925"/>
                  <a:gd name="connsiteY30" fmla="*/ 427437 h 3059239"/>
                  <a:gd name="connsiteX31" fmla="*/ 3817407 w 7400925"/>
                  <a:gd name="connsiteY31" fmla="*/ 633939 h 3059239"/>
                  <a:gd name="connsiteX32" fmla="*/ 3895322 w 7400925"/>
                  <a:gd name="connsiteY32" fmla="*/ 390194 h 3059239"/>
                  <a:gd name="connsiteX33" fmla="*/ 3973236 w 7400925"/>
                  <a:gd name="connsiteY33" fmla="*/ 471633 h 3059239"/>
                  <a:gd name="connsiteX34" fmla="*/ 4051151 w 7400925"/>
                  <a:gd name="connsiteY34" fmla="*/ 350284 h 3059239"/>
                  <a:gd name="connsiteX35" fmla="*/ 4128970 w 7400925"/>
                  <a:gd name="connsiteY35" fmla="*/ 679183 h 3059239"/>
                  <a:gd name="connsiteX36" fmla="*/ 4206885 w 7400925"/>
                  <a:gd name="connsiteY36" fmla="*/ 704900 h 3059239"/>
                  <a:gd name="connsiteX37" fmla="*/ 4284799 w 7400925"/>
                  <a:gd name="connsiteY37" fmla="*/ 385813 h 3059239"/>
                  <a:gd name="connsiteX38" fmla="*/ 4362714 w 7400925"/>
                  <a:gd name="connsiteY38" fmla="*/ 497446 h 3059239"/>
                  <a:gd name="connsiteX39" fmla="*/ 4674372 w 7400925"/>
                  <a:gd name="connsiteY39" fmla="*/ 1128096 h 3059239"/>
                  <a:gd name="connsiteX40" fmla="*/ 4752286 w 7400925"/>
                  <a:gd name="connsiteY40" fmla="*/ 1321453 h 3059239"/>
                  <a:gd name="connsiteX41" fmla="*/ 5297592 w 7400925"/>
                  <a:gd name="connsiteY41" fmla="*/ 2681814 h 3059239"/>
                  <a:gd name="connsiteX42" fmla="*/ 5375507 w 7400925"/>
                  <a:gd name="connsiteY42" fmla="*/ 2047925 h 3059239"/>
                  <a:gd name="connsiteX43" fmla="*/ 5453422 w 7400925"/>
                  <a:gd name="connsiteY43" fmla="*/ 2806115 h 3059239"/>
                  <a:gd name="connsiteX44" fmla="*/ 5531336 w 7400925"/>
                  <a:gd name="connsiteY44" fmla="*/ 2835357 h 3059239"/>
                  <a:gd name="connsiteX45" fmla="*/ 5609155 w 7400925"/>
                  <a:gd name="connsiteY45" fmla="*/ 2885458 h 3059239"/>
                  <a:gd name="connsiteX46" fmla="*/ 5687070 w 7400925"/>
                  <a:gd name="connsiteY46" fmla="*/ 2251379 h 3059239"/>
                  <a:gd name="connsiteX47" fmla="*/ 5764984 w 7400925"/>
                  <a:gd name="connsiteY47" fmla="*/ 2994805 h 3059239"/>
                  <a:gd name="connsiteX48" fmla="*/ 5842899 w 7400925"/>
                  <a:gd name="connsiteY48" fmla="*/ 3027095 h 3059239"/>
                  <a:gd name="connsiteX49" fmla="*/ 5920813 w 7400925"/>
                  <a:gd name="connsiteY49" fmla="*/ 3059290 h 3059239"/>
                  <a:gd name="connsiteX50" fmla="*/ 5998728 w 7400925"/>
                  <a:gd name="connsiteY50" fmla="*/ 2669622 h 3059239"/>
                  <a:gd name="connsiteX51" fmla="*/ 6076642 w 7400925"/>
                  <a:gd name="connsiteY51" fmla="*/ 2883268 h 3059239"/>
                  <a:gd name="connsiteX52" fmla="*/ 6154557 w 7400925"/>
                  <a:gd name="connsiteY52" fmla="*/ 3059290 h 3059239"/>
                  <a:gd name="connsiteX53" fmla="*/ 6232471 w 7400925"/>
                  <a:gd name="connsiteY53" fmla="*/ 2922130 h 3059239"/>
                  <a:gd name="connsiteX54" fmla="*/ 6310290 w 7400925"/>
                  <a:gd name="connsiteY54" fmla="*/ 3059290 h 3059239"/>
                  <a:gd name="connsiteX55" fmla="*/ 6466119 w 7400925"/>
                  <a:gd name="connsiteY55" fmla="*/ 3059290 h 3059239"/>
                  <a:gd name="connsiteX56" fmla="*/ 6544034 w 7400925"/>
                  <a:gd name="connsiteY56" fmla="*/ 2926702 h 3059239"/>
                  <a:gd name="connsiteX57" fmla="*/ 6621949 w 7400925"/>
                  <a:gd name="connsiteY57" fmla="*/ 3026619 h 3059239"/>
                  <a:gd name="connsiteX58" fmla="*/ 6699863 w 7400925"/>
                  <a:gd name="connsiteY58" fmla="*/ 2946990 h 3059239"/>
                  <a:gd name="connsiteX59" fmla="*/ 6777778 w 7400925"/>
                  <a:gd name="connsiteY59" fmla="*/ 2828594 h 3059239"/>
                  <a:gd name="connsiteX60" fmla="*/ 6855692 w 7400925"/>
                  <a:gd name="connsiteY60" fmla="*/ 2341390 h 3059239"/>
                  <a:gd name="connsiteX61" fmla="*/ 6933606 w 7400925"/>
                  <a:gd name="connsiteY61" fmla="*/ 1065802 h 3059239"/>
                  <a:gd name="connsiteX62" fmla="*/ 7011521 w 7400925"/>
                  <a:gd name="connsiteY62" fmla="*/ 1826850 h 3059239"/>
                  <a:gd name="connsiteX63" fmla="*/ 7089341 w 7400925"/>
                  <a:gd name="connsiteY63" fmla="*/ 2195943 h 3059239"/>
                  <a:gd name="connsiteX64" fmla="*/ 7167255 w 7400925"/>
                  <a:gd name="connsiteY64" fmla="*/ 3006997 h 3059239"/>
                  <a:gd name="connsiteX65" fmla="*/ 7245169 w 7400925"/>
                  <a:gd name="connsiteY65" fmla="*/ 3055670 h 3059239"/>
                  <a:gd name="connsiteX66" fmla="*/ 7323084 w 7400925"/>
                  <a:gd name="connsiteY66" fmla="*/ 3006140 h 3059239"/>
                  <a:gd name="connsiteX67" fmla="*/ 7400998 w 7400925"/>
                  <a:gd name="connsiteY67" fmla="*/ 3059290 h 305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7400925" h="3059239">
                    <a:moveTo>
                      <a:pt x="73" y="3059290"/>
                    </a:moveTo>
                    <a:lnTo>
                      <a:pt x="779123" y="3059290"/>
                    </a:lnTo>
                    <a:lnTo>
                      <a:pt x="857037" y="1941626"/>
                    </a:lnTo>
                    <a:lnTo>
                      <a:pt x="934952" y="2733916"/>
                    </a:lnTo>
                    <a:lnTo>
                      <a:pt x="1012866" y="3059290"/>
                    </a:lnTo>
                    <a:lnTo>
                      <a:pt x="1090781" y="2809163"/>
                    </a:lnTo>
                    <a:lnTo>
                      <a:pt x="1168600" y="2003158"/>
                    </a:lnTo>
                    <a:lnTo>
                      <a:pt x="1246515" y="3059290"/>
                    </a:lnTo>
                    <a:lnTo>
                      <a:pt x="1324429" y="3020999"/>
                    </a:lnTo>
                    <a:lnTo>
                      <a:pt x="1558173" y="2906032"/>
                    </a:lnTo>
                    <a:lnTo>
                      <a:pt x="1636087" y="2804591"/>
                    </a:lnTo>
                    <a:lnTo>
                      <a:pt x="1869735" y="2500172"/>
                    </a:lnTo>
                    <a:lnTo>
                      <a:pt x="1947650" y="2287955"/>
                    </a:lnTo>
                    <a:lnTo>
                      <a:pt x="2181393" y="1651304"/>
                    </a:lnTo>
                    <a:lnTo>
                      <a:pt x="2259308" y="1460233"/>
                    </a:lnTo>
                    <a:lnTo>
                      <a:pt x="2493051" y="886923"/>
                    </a:lnTo>
                    <a:lnTo>
                      <a:pt x="2570966" y="860634"/>
                    </a:lnTo>
                    <a:lnTo>
                      <a:pt x="2648785" y="695470"/>
                    </a:lnTo>
                    <a:lnTo>
                      <a:pt x="2726700" y="832726"/>
                    </a:lnTo>
                    <a:lnTo>
                      <a:pt x="2804614" y="639559"/>
                    </a:lnTo>
                    <a:lnTo>
                      <a:pt x="2882529" y="854538"/>
                    </a:lnTo>
                    <a:lnTo>
                      <a:pt x="2960443" y="478015"/>
                    </a:lnTo>
                    <a:lnTo>
                      <a:pt x="3038358" y="778719"/>
                    </a:lnTo>
                    <a:lnTo>
                      <a:pt x="3116272" y="451059"/>
                    </a:lnTo>
                    <a:lnTo>
                      <a:pt x="3194187" y="233698"/>
                    </a:lnTo>
                    <a:lnTo>
                      <a:pt x="3272101" y="50"/>
                    </a:lnTo>
                    <a:lnTo>
                      <a:pt x="3349920" y="33197"/>
                    </a:lnTo>
                    <a:lnTo>
                      <a:pt x="3427835" y="628890"/>
                    </a:lnTo>
                    <a:lnTo>
                      <a:pt x="3505749" y="447630"/>
                    </a:lnTo>
                    <a:lnTo>
                      <a:pt x="3583664" y="301897"/>
                    </a:lnTo>
                    <a:lnTo>
                      <a:pt x="3661578" y="427437"/>
                    </a:lnTo>
                    <a:lnTo>
                      <a:pt x="3817407" y="633939"/>
                    </a:lnTo>
                    <a:lnTo>
                      <a:pt x="3895322" y="390194"/>
                    </a:lnTo>
                    <a:lnTo>
                      <a:pt x="3973236" y="471633"/>
                    </a:lnTo>
                    <a:lnTo>
                      <a:pt x="4051151" y="350284"/>
                    </a:lnTo>
                    <a:lnTo>
                      <a:pt x="4128970" y="679183"/>
                    </a:lnTo>
                    <a:lnTo>
                      <a:pt x="4206885" y="704900"/>
                    </a:lnTo>
                    <a:lnTo>
                      <a:pt x="4284799" y="385813"/>
                    </a:lnTo>
                    <a:lnTo>
                      <a:pt x="4362714" y="497446"/>
                    </a:lnTo>
                    <a:lnTo>
                      <a:pt x="4674372" y="1128096"/>
                    </a:lnTo>
                    <a:lnTo>
                      <a:pt x="4752286" y="1321453"/>
                    </a:lnTo>
                    <a:lnTo>
                      <a:pt x="5297592" y="2681814"/>
                    </a:lnTo>
                    <a:lnTo>
                      <a:pt x="5375507" y="2047925"/>
                    </a:lnTo>
                    <a:lnTo>
                      <a:pt x="5453422" y="2806115"/>
                    </a:lnTo>
                    <a:lnTo>
                      <a:pt x="5531336" y="2835357"/>
                    </a:lnTo>
                    <a:lnTo>
                      <a:pt x="5609155" y="2885458"/>
                    </a:lnTo>
                    <a:lnTo>
                      <a:pt x="5687070" y="2251379"/>
                    </a:lnTo>
                    <a:lnTo>
                      <a:pt x="5764984" y="2994805"/>
                    </a:lnTo>
                    <a:lnTo>
                      <a:pt x="5842899" y="3027095"/>
                    </a:lnTo>
                    <a:lnTo>
                      <a:pt x="5920813" y="3059290"/>
                    </a:lnTo>
                    <a:lnTo>
                      <a:pt x="5998728" y="2669622"/>
                    </a:lnTo>
                    <a:lnTo>
                      <a:pt x="6076642" y="2883268"/>
                    </a:lnTo>
                    <a:lnTo>
                      <a:pt x="6154557" y="3059290"/>
                    </a:lnTo>
                    <a:lnTo>
                      <a:pt x="6232471" y="2922130"/>
                    </a:lnTo>
                    <a:lnTo>
                      <a:pt x="6310290" y="3059290"/>
                    </a:lnTo>
                    <a:lnTo>
                      <a:pt x="6466119" y="3059290"/>
                    </a:lnTo>
                    <a:lnTo>
                      <a:pt x="6544034" y="2926702"/>
                    </a:lnTo>
                    <a:lnTo>
                      <a:pt x="6621949" y="3026619"/>
                    </a:lnTo>
                    <a:lnTo>
                      <a:pt x="6699863" y="2946990"/>
                    </a:lnTo>
                    <a:lnTo>
                      <a:pt x="6777778" y="2828594"/>
                    </a:lnTo>
                    <a:lnTo>
                      <a:pt x="6855692" y="2341390"/>
                    </a:lnTo>
                    <a:lnTo>
                      <a:pt x="6933606" y="1065802"/>
                    </a:lnTo>
                    <a:lnTo>
                      <a:pt x="7011521" y="1826850"/>
                    </a:lnTo>
                    <a:lnTo>
                      <a:pt x="7089341" y="2195943"/>
                    </a:lnTo>
                    <a:lnTo>
                      <a:pt x="7167255" y="3006997"/>
                    </a:lnTo>
                    <a:lnTo>
                      <a:pt x="7245169" y="3055670"/>
                    </a:lnTo>
                    <a:lnTo>
                      <a:pt x="7323084" y="3006140"/>
                    </a:lnTo>
                    <a:lnTo>
                      <a:pt x="7400998" y="3059290"/>
                    </a:lnTo>
                  </a:path>
                </a:pathLst>
              </a:custGeom>
              <a:noFill/>
              <a:ln w="19050" cap="flat">
                <a:solidFill>
                  <a:srgbClr val="2CA02C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2A45964-C67A-BA4D-97DE-D00CDD584B97}"/>
                </a:ext>
              </a:extLst>
            </p:cNvPr>
            <p:cNvSpPr/>
            <p:nvPr/>
          </p:nvSpPr>
          <p:spPr>
            <a:xfrm>
              <a:off x="2505075" y="1814131"/>
              <a:ext cx="7400925" cy="3138868"/>
            </a:xfrm>
            <a:custGeom>
              <a:avLst/>
              <a:gdLst>
                <a:gd name="connsiteX0" fmla="*/ 73 w 7400925"/>
                <a:gd name="connsiteY0" fmla="*/ 1942483 h 3138868"/>
                <a:gd name="connsiteX1" fmla="*/ 77988 w 7400925"/>
                <a:gd name="connsiteY1" fmla="*/ 2000014 h 3138868"/>
                <a:gd name="connsiteX2" fmla="*/ 155902 w 7400925"/>
                <a:gd name="connsiteY2" fmla="*/ 1779606 h 3138868"/>
                <a:gd name="connsiteX3" fmla="*/ 233817 w 7400925"/>
                <a:gd name="connsiteY3" fmla="*/ 1762842 h 3138868"/>
                <a:gd name="connsiteX4" fmla="*/ 311731 w 7400925"/>
                <a:gd name="connsiteY4" fmla="*/ 1585391 h 3138868"/>
                <a:gd name="connsiteX5" fmla="*/ 389550 w 7400925"/>
                <a:gd name="connsiteY5" fmla="*/ 1591963 h 3138868"/>
                <a:gd name="connsiteX6" fmla="*/ 467465 w 7400925"/>
                <a:gd name="connsiteY6" fmla="*/ 1702263 h 3138868"/>
                <a:gd name="connsiteX7" fmla="*/ 545379 w 7400925"/>
                <a:gd name="connsiteY7" fmla="*/ 1865140 h 3138868"/>
                <a:gd name="connsiteX8" fmla="*/ 623294 w 7400925"/>
                <a:gd name="connsiteY8" fmla="*/ 1844757 h 3138868"/>
                <a:gd name="connsiteX9" fmla="*/ 701208 w 7400925"/>
                <a:gd name="connsiteY9" fmla="*/ 1888953 h 3138868"/>
                <a:gd name="connsiteX10" fmla="*/ 779123 w 7400925"/>
                <a:gd name="connsiteY10" fmla="*/ 1418132 h 3138868"/>
                <a:gd name="connsiteX11" fmla="*/ 857037 w 7400925"/>
                <a:gd name="connsiteY11" fmla="*/ 271798 h 3138868"/>
                <a:gd name="connsiteX12" fmla="*/ 934952 w 7400925"/>
                <a:gd name="connsiteY12" fmla="*/ 1064088 h 3138868"/>
                <a:gd name="connsiteX13" fmla="*/ 1012866 w 7400925"/>
                <a:gd name="connsiteY13" fmla="*/ 1783702 h 3138868"/>
                <a:gd name="connsiteX14" fmla="*/ 1090781 w 7400925"/>
                <a:gd name="connsiteY14" fmla="*/ 1139335 h 3138868"/>
                <a:gd name="connsiteX15" fmla="*/ 1168600 w 7400925"/>
                <a:gd name="connsiteY15" fmla="*/ 333330 h 3138868"/>
                <a:gd name="connsiteX16" fmla="*/ 1246515 w 7400925"/>
                <a:gd name="connsiteY16" fmla="*/ 1866950 h 3138868"/>
                <a:gd name="connsiteX17" fmla="*/ 1324429 w 7400925"/>
                <a:gd name="connsiteY17" fmla="*/ 2004491 h 3138868"/>
                <a:gd name="connsiteX18" fmla="*/ 1402344 w 7400925"/>
                <a:gd name="connsiteY18" fmla="*/ 1757984 h 3138868"/>
                <a:gd name="connsiteX19" fmla="*/ 1480258 w 7400925"/>
                <a:gd name="connsiteY19" fmla="*/ 1484140 h 3138868"/>
                <a:gd name="connsiteX20" fmla="*/ 1558173 w 7400925"/>
                <a:gd name="connsiteY20" fmla="*/ 1629492 h 3138868"/>
                <a:gd name="connsiteX21" fmla="*/ 1636087 w 7400925"/>
                <a:gd name="connsiteY21" fmla="*/ 1677593 h 3138868"/>
                <a:gd name="connsiteX22" fmla="*/ 1714002 w 7400925"/>
                <a:gd name="connsiteY22" fmla="*/ 1939721 h 3138868"/>
                <a:gd name="connsiteX23" fmla="*/ 1791916 w 7400925"/>
                <a:gd name="connsiteY23" fmla="*/ 1865236 h 3138868"/>
                <a:gd name="connsiteX24" fmla="*/ 1869735 w 7400925"/>
                <a:gd name="connsiteY24" fmla="*/ 1261827 h 3138868"/>
                <a:gd name="connsiteX25" fmla="*/ 1947650 w 7400925"/>
                <a:gd name="connsiteY25" fmla="*/ 1014082 h 3138868"/>
                <a:gd name="connsiteX26" fmla="*/ 2025564 w 7400925"/>
                <a:gd name="connsiteY26" fmla="*/ 3138919 h 3138868"/>
                <a:gd name="connsiteX27" fmla="*/ 2103479 w 7400925"/>
                <a:gd name="connsiteY27" fmla="*/ 973600 h 3138868"/>
                <a:gd name="connsiteX28" fmla="*/ 2181393 w 7400925"/>
                <a:gd name="connsiteY28" fmla="*/ 3138919 h 3138868"/>
                <a:gd name="connsiteX29" fmla="*/ 2882529 w 7400925"/>
                <a:gd name="connsiteY29" fmla="*/ 3138919 h 3138868"/>
                <a:gd name="connsiteX30" fmla="*/ 2960443 w 7400925"/>
                <a:gd name="connsiteY30" fmla="*/ 2978803 h 3138868"/>
                <a:gd name="connsiteX31" fmla="*/ 3038358 w 7400925"/>
                <a:gd name="connsiteY31" fmla="*/ 3138919 h 3138868"/>
                <a:gd name="connsiteX32" fmla="*/ 3116272 w 7400925"/>
                <a:gd name="connsiteY32" fmla="*/ 2951752 h 3138868"/>
                <a:gd name="connsiteX33" fmla="*/ 3272101 w 7400925"/>
                <a:gd name="connsiteY33" fmla="*/ 2500744 h 3138868"/>
                <a:gd name="connsiteX34" fmla="*/ 3349920 w 7400925"/>
                <a:gd name="connsiteY34" fmla="*/ 2533986 h 3138868"/>
                <a:gd name="connsiteX35" fmla="*/ 3427835 w 7400925"/>
                <a:gd name="connsiteY35" fmla="*/ 3129679 h 3138868"/>
                <a:gd name="connsiteX36" fmla="*/ 3505749 w 7400925"/>
                <a:gd name="connsiteY36" fmla="*/ 2948419 h 3138868"/>
                <a:gd name="connsiteX37" fmla="*/ 3583664 w 7400925"/>
                <a:gd name="connsiteY37" fmla="*/ 2802591 h 3138868"/>
                <a:gd name="connsiteX38" fmla="*/ 3661578 w 7400925"/>
                <a:gd name="connsiteY38" fmla="*/ 2928226 h 3138868"/>
                <a:gd name="connsiteX39" fmla="*/ 3817407 w 7400925"/>
                <a:gd name="connsiteY39" fmla="*/ 3134632 h 3138868"/>
                <a:gd name="connsiteX40" fmla="*/ 3895322 w 7400925"/>
                <a:gd name="connsiteY40" fmla="*/ 2890888 h 3138868"/>
                <a:gd name="connsiteX41" fmla="*/ 3973236 w 7400925"/>
                <a:gd name="connsiteY41" fmla="*/ 2972422 h 3138868"/>
                <a:gd name="connsiteX42" fmla="*/ 4051151 w 7400925"/>
                <a:gd name="connsiteY42" fmla="*/ 2851073 h 3138868"/>
                <a:gd name="connsiteX43" fmla="*/ 4128970 w 7400925"/>
                <a:gd name="connsiteY43" fmla="*/ 3138919 h 3138868"/>
                <a:gd name="connsiteX44" fmla="*/ 4206885 w 7400925"/>
                <a:gd name="connsiteY44" fmla="*/ 3138919 h 3138868"/>
                <a:gd name="connsiteX45" fmla="*/ 4284799 w 7400925"/>
                <a:gd name="connsiteY45" fmla="*/ 2778302 h 3138868"/>
                <a:gd name="connsiteX46" fmla="*/ 4362714 w 7400925"/>
                <a:gd name="connsiteY46" fmla="*/ 2786779 h 3138868"/>
                <a:gd name="connsiteX47" fmla="*/ 4440628 w 7400925"/>
                <a:gd name="connsiteY47" fmla="*/ 3058813 h 3138868"/>
                <a:gd name="connsiteX48" fmla="*/ 4518543 w 7400925"/>
                <a:gd name="connsiteY48" fmla="*/ 3138919 h 3138868"/>
                <a:gd name="connsiteX49" fmla="*/ 5141763 w 7400925"/>
                <a:gd name="connsiteY49" fmla="*/ 3138919 h 3138868"/>
                <a:gd name="connsiteX50" fmla="*/ 5219678 w 7400925"/>
                <a:gd name="connsiteY50" fmla="*/ 1668163 h 3138868"/>
                <a:gd name="connsiteX51" fmla="*/ 5297592 w 7400925"/>
                <a:gd name="connsiteY51" fmla="*/ 1738267 h 3138868"/>
                <a:gd name="connsiteX52" fmla="*/ 5375507 w 7400925"/>
                <a:gd name="connsiteY52" fmla="*/ 378097 h 3138868"/>
                <a:gd name="connsiteX53" fmla="*/ 5453422 w 7400925"/>
                <a:gd name="connsiteY53" fmla="*/ 1705406 h 3138868"/>
                <a:gd name="connsiteX54" fmla="*/ 5531336 w 7400925"/>
                <a:gd name="connsiteY54" fmla="*/ 1165529 h 3138868"/>
                <a:gd name="connsiteX55" fmla="*/ 5609155 w 7400925"/>
                <a:gd name="connsiteY55" fmla="*/ 1215631 h 3138868"/>
                <a:gd name="connsiteX56" fmla="*/ 5687070 w 7400925"/>
                <a:gd name="connsiteY56" fmla="*/ 581551 h 3138868"/>
                <a:gd name="connsiteX57" fmla="*/ 5764984 w 7400925"/>
                <a:gd name="connsiteY57" fmla="*/ 1499571 h 3138868"/>
                <a:gd name="connsiteX58" fmla="*/ 5842899 w 7400925"/>
                <a:gd name="connsiteY58" fmla="*/ 1618348 h 3138868"/>
                <a:gd name="connsiteX59" fmla="*/ 5920813 w 7400925"/>
                <a:gd name="connsiteY59" fmla="*/ 1733600 h 3138868"/>
                <a:gd name="connsiteX60" fmla="*/ 5998728 w 7400925"/>
                <a:gd name="connsiteY60" fmla="*/ 999794 h 3138868"/>
                <a:gd name="connsiteX61" fmla="*/ 6076642 w 7400925"/>
                <a:gd name="connsiteY61" fmla="*/ 1213535 h 3138868"/>
                <a:gd name="connsiteX62" fmla="*/ 6154557 w 7400925"/>
                <a:gd name="connsiteY62" fmla="*/ 1491856 h 3138868"/>
                <a:gd name="connsiteX63" fmla="*/ 6232471 w 7400925"/>
                <a:gd name="connsiteY63" fmla="*/ 1252302 h 3138868"/>
                <a:gd name="connsiteX64" fmla="*/ 6310290 w 7400925"/>
                <a:gd name="connsiteY64" fmla="*/ 1619300 h 3138868"/>
                <a:gd name="connsiteX65" fmla="*/ 6388205 w 7400925"/>
                <a:gd name="connsiteY65" fmla="*/ 1581676 h 3138868"/>
                <a:gd name="connsiteX66" fmla="*/ 6466119 w 7400925"/>
                <a:gd name="connsiteY66" fmla="*/ 1628635 h 3138868"/>
                <a:gd name="connsiteX67" fmla="*/ 6544034 w 7400925"/>
                <a:gd name="connsiteY67" fmla="*/ 1256874 h 3138868"/>
                <a:gd name="connsiteX68" fmla="*/ 6621949 w 7400925"/>
                <a:gd name="connsiteY68" fmla="*/ 1356791 h 3138868"/>
                <a:gd name="connsiteX69" fmla="*/ 6699863 w 7400925"/>
                <a:gd name="connsiteY69" fmla="*/ 1277162 h 3138868"/>
                <a:gd name="connsiteX70" fmla="*/ 6777778 w 7400925"/>
                <a:gd name="connsiteY70" fmla="*/ 1158766 h 3138868"/>
                <a:gd name="connsiteX71" fmla="*/ 6855692 w 7400925"/>
                <a:gd name="connsiteY71" fmla="*/ 671658 h 3138868"/>
                <a:gd name="connsiteX72" fmla="*/ 6933606 w 7400925"/>
                <a:gd name="connsiteY72" fmla="*/ 50 h 3138868"/>
                <a:gd name="connsiteX73" fmla="*/ 7011521 w 7400925"/>
                <a:gd name="connsiteY73" fmla="*/ 157117 h 3138868"/>
                <a:gd name="connsiteX74" fmla="*/ 7089341 w 7400925"/>
                <a:gd name="connsiteY74" fmla="*/ 526116 h 3138868"/>
                <a:gd name="connsiteX75" fmla="*/ 7167255 w 7400925"/>
                <a:gd name="connsiteY75" fmla="*/ 1337170 h 3138868"/>
                <a:gd name="connsiteX76" fmla="*/ 7245169 w 7400925"/>
                <a:gd name="connsiteY76" fmla="*/ 1385842 h 3138868"/>
                <a:gd name="connsiteX77" fmla="*/ 7323084 w 7400925"/>
                <a:gd name="connsiteY77" fmla="*/ 1336312 h 3138868"/>
                <a:gd name="connsiteX78" fmla="*/ 7400998 w 7400925"/>
                <a:gd name="connsiteY78" fmla="*/ 1509667 h 31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00925" h="3138868">
                  <a:moveTo>
                    <a:pt x="73" y="1942483"/>
                  </a:moveTo>
                  <a:lnTo>
                    <a:pt x="77988" y="2000014"/>
                  </a:lnTo>
                  <a:lnTo>
                    <a:pt x="155902" y="1779606"/>
                  </a:lnTo>
                  <a:lnTo>
                    <a:pt x="233817" y="1762842"/>
                  </a:lnTo>
                  <a:lnTo>
                    <a:pt x="311731" y="1585391"/>
                  </a:lnTo>
                  <a:lnTo>
                    <a:pt x="389550" y="1591963"/>
                  </a:lnTo>
                  <a:lnTo>
                    <a:pt x="467465" y="1702263"/>
                  </a:lnTo>
                  <a:lnTo>
                    <a:pt x="545379" y="1865140"/>
                  </a:lnTo>
                  <a:lnTo>
                    <a:pt x="623294" y="1844757"/>
                  </a:lnTo>
                  <a:lnTo>
                    <a:pt x="701208" y="1888953"/>
                  </a:lnTo>
                  <a:lnTo>
                    <a:pt x="779123" y="1418132"/>
                  </a:lnTo>
                  <a:lnTo>
                    <a:pt x="857037" y="271798"/>
                  </a:lnTo>
                  <a:lnTo>
                    <a:pt x="934952" y="1064088"/>
                  </a:lnTo>
                  <a:lnTo>
                    <a:pt x="1012866" y="1783702"/>
                  </a:lnTo>
                  <a:lnTo>
                    <a:pt x="1090781" y="1139335"/>
                  </a:lnTo>
                  <a:lnTo>
                    <a:pt x="1168600" y="333330"/>
                  </a:lnTo>
                  <a:lnTo>
                    <a:pt x="1246515" y="1866950"/>
                  </a:lnTo>
                  <a:lnTo>
                    <a:pt x="1324429" y="2004491"/>
                  </a:lnTo>
                  <a:lnTo>
                    <a:pt x="1402344" y="1757984"/>
                  </a:lnTo>
                  <a:lnTo>
                    <a:pt x="1480258" y="1484140"/>
                  </a:lnTo>
                  <a:lnTo>
                    <a:pt x="1558173" y="1629492"/>
                  </a:lnTo>
                  <a:lnTo>
                    <a:pt x="1636087" y="1677593"/>
                  </a:lnTo>
                  <a:lnTo>
                    <a:pt x="1714002" y="1939721"/>
                  </a:lnTo>
                  <a:lnTo>
                    <a:pt x="1791916" y="1865236"/>
                  </a:lnTo>
                  <a:lnTo>
                    <a:pt x="1869735" y="1261827"/>
                  </a:lnTo>
                  <a:lnTo>
                    <a:pt x="1947650" y="1014082"/>
                  </a:lnTo>
                  <a:lnTo>
                    <a:pt x="2025564" y="3138919"/>
                  </a:lnTo>
                  <a:lnTo>
                    <a:pt x="2103479" y="973600"/>
                  </a:lnTo>
                  <a:lnTo>
                    <a:pt x="2181393" y="3138919"/>
                  </a:lnTo>
                  <a:lnTo>
                    <a:pt x="2882529" y="3138919"/>
                  </a:lnTo>
                  <a:lnTo>
                    <a:pt x="2960443" y="2978803"/>
                  </a:lnTo>
                  <a:lnTo>
                    <a:pt x="3038358" y="3138919"/>
                  </a:lnTo>
                  <a:lnTo>
                    <a:pt x="3116272" y="2951752"/>
                  </a:lnTo>
                  <a:lnTo>
                    <a:pt x="3272101" y="2500744"/>
                  </a:lnTo>
                  <a:lnTo>
                    <a:pt x="3349920" y="2533986"/>
                  </a:lnTo>
                  <a:lnTo>
                    <a:pt x="3427835" y="3129679"/>
                  </a:lnTo>
                  <a:lnTo>
                    <a:pt x="3505749" y="2948419"/>
                  </a:lnTo>
                  <a:lnTo>
                    <a:pt x="3583664" y="2802591"/>
                  </a:lnTo>
                  <a:lnTo>
                    <a:pt x="3661578" y="2928226"/>
                  </a:lnTo>
                  <a:lnTo>
                    <a:pt x="3817407" y="3134632"/>
                  </a:lnTo>
                  <a:lnTo>
                    <a:pt x="3895322" y="2890888"/>
                  </a:lnTo>
                  <a:lnTo>
                    <a:pt x="3973236" y="2972422"/>
                  </a:lnTo>
                  <a:lnTo>
                    <a:pt x="4051151" y="2851073"/>
                  </a:lnTo>
                  <a:lnTo>
                    <a:pt x="4128970" y="3138919"/>
                  </a:lnTo>
                  <a:lnTo>
                    <a:pt x="4206885" y="3138919"/>
                  </a:lnTo>
                  <a:lnTo>
                    <a:pt x="4284799" y="2778302"/>
                  </a:lnTo>
                  <a:lnTo>
                    <a:pt x="4362714" y="2786779"/>
                  </a:lnTo>
                  <a:lnTo>
                    <a:pt x="4440628" y="3058813"/>
                  </a:lnTo>
                  <a:lnTo>
                    <a:pt x="4518543" y="3138919"/>
                  </a:lnTo>
                  <a:lnTo>
                    <a:pt x="5141763" y="3138919"/>
                  </a:lnTo>
                  <a:lnTo>
                    <a:pt x="5219678" y="1668163"/>
                  </a:lnTo>
                  <a:lnTo>
                    <a:pt x="5297592" y="1738267"/>
                  </a:lnTo>
                  <a:lnTo>
                    <a:pt x="5375507" y="378097"/>
                  </a:lnTo>
                  <a:lnTo>
                    <a:pt x="5453422" y="1705406"/>
                  </a:lnTo>
                  <a:lnTo>
                    <a:pt x="5531336" y="1165529"/>
                  </a:lnTo>
                  <a:lnTo>
                    <a:pt x="5609155" y="1215631"/>
                  </a:lnTo>
                  <a:lnTo>
                    <a:pt x="5687070" y="581551"/>
                  </a:lnTo>
                  <a:lnTo>
                    <a:pt x="5764984" y="1499571"/>
                  </a:lnTo>
                  <a:lnTo>
                    <a:pt x="5842899" y="1618348"/>
                  </a:lnTo>
                  <a:lnTo>
                    <a:pt x="5920813" y="1733600"/>
                  </a:lnTo>
                  <a:lnTo>
                    <a:pt x="5998728" y="999794"/>
                  </a:lnTo>
                  <a:lnTo>
                    <a:pt x="6076642" y="1213535"/>
                  </a:lnTo>
                  <a:lnTo>
                    <a:pt x="6154557" y="1491856"/>
                  </a:lnTo>
                  <a:lnTo>
                    <a:pt x="6232471" y="1252302"/>
                  </a:lnTo>
                  <a:lnTo>
                    <a:pt x="6310290" y="1619300"/>
                  </a:lnTo>
                  <a:lnTo>
                    <a:pt x="6388205" y="1581676"/>
                  </a:lnTo>
                  <a:lnTo>
                    <a:pt x="6466119" y="1628635"/>
                  </a:lnTo>
                  <a:lnTo>
                    <a:pt x="6544034" y="1256874"/>
                  </a:lnTo>
                  <a:lnTo>
                    <a:pt x="6621949" y="1356791"/>
                  </a:lnTo>
                  <a:lnTo>
                    <a:pt x="6699863" y="1277162"/>
                  </a:lnTo>
                  <a:lnTo>
                    <a:pt x="6777778" y="1158766"/>
                  </a:lnTo>
                  <a:lnTo>
                    <a:pt x="6855692" y="671658"/>
                  </a:lnTo>
                  <a:lnTo>
                    <a:pt x="6933606" y="50"/>
                  </a:lnTo>
                  <a:lnTo>
                    <a:pt x="7011521" y="157117"/>
                  </a:lnTo>
                  <a:lnTo>
                    <a:pt x="7089341" y="526116"/>
                  </a:lnTo>
                  <a:lnTo>
                    <a:pt x="7167255" y="1337170"/>
                  </a:lnTo>
                  <a:lnTo>
                    <a:pt x="7245169" y="1385842"/>
                  </a:lnTo>
                  <a:lnTo>
                    <a:pt x="7323084" y="1336312"/>
                  </a:lnTo>
                  <a:lnTo>
                    <a:pt x="7400998" y="1509667"/>
                  </a:lnTo>
                </a:path>
              </a:pathLst>
            </a:custGeom>
            <a:noFill/>
            <a:ln w="19050" cap="flat">
              <a:solidFill>
                <a:srgbClr val="D627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7A03128-DDEA-E64F-BF55-67A02B89869E}"/>
                </a:ext>
              </a:extLst>
            </p:cNvPr>
            <p:cNvSpPr/>
            <p:nvPr/>
          </p:nvSpPr>
          <p:spPr>
            <a:xfrm>
              <a:off x="2505075" y="1814131"/>
              <a:ext cx="7400925" cy="2664428"/>
            </a:xfrm>
            <a:custGeom>
              <a:avLst/>
              <a:gdLst>
                <a:gd name="connsiteX0" fmla="*/ 73 w 7400925"/>
                <a:gd name="connsiteY0" fmla="*/ 2546559 h 2664428"/>
                <a:gd name="connsiteX1" fmla="*/ 77988 w 7400925"/>
                <a:gd name="connsiteY1" fmla="*/ 2603995 h 2664428"/>
                <a:gd name="connsiteX2" fmla="*/ 155902 w 7400925"/>
                <a:gd name="connsiteY2" fmla="*/ 2383681 h 2664428"/>
                <a:gd name="connsiteX3" fmla="*/ 233817 w 7400925"/>
                <a:gd name="connsiteY3" fmla="*/ 2366917 h 2664428"/>
                <a:gd name="connsiteX4" fmla="*/ 311731 w 7400925"/>
                <a:gd name="connsiteY4" fmla="*/ 2189371 h 2664428"/>
                <a:gd name="connsiteX5" fmla="*/ 389550 w 7400925"/>
                <a:gd name="connsiteY5" fmla="*/ 2196039 h 2664428"/>
                <a:gd name="connsiteX6" fmla="*/ 467465 w 7400925"/>
                <a:gd name="connsiteY6" fmla="*/ 2306338 h 2664428"/>
                <a:gd name="connsiteX7" fmla="*/ 545379 w 7400925"/>
                <a:gd name="connsiteY7" fmla="*/ 2469121 h 2664428"/>
                <a:gd name="connsiteX8" fmla="*/ 623294 w 7400925"/>
                <a:gd name="connsiteY8" fmla="*/ 2448832 h 2664428"/>
                <a:gd name="connsiteX9" fmla="*/ 701208 w 7400925"/>
                <a:gd name="connsiteY9" fmla="*/ 2493028 h 2664428"/>
                <a:gd name="connsiteX10" fmla="*/ 779123 w 7400925"/>
                <a:gd name="connsiteY10" fmla="*/ 2022112 h 2664428"/>
                <a:gd name="connsiteX11" fmla="*/ 857037 w 7400925"/>
                <a:gd name="connsiteY11" fmla="*/ 875874 h 2664428"/>
                <a:gd name="connsiteX12" fmla="*/ 934952 w 7400925"/>
                <a:gd name="connsiteY12" fmla="*/ 1668163 h 2664428"/>
                <a:gd name="connsiteX13" fmla="*/ 1012866 w 7400925"/>
                <a:gd name="connsiteY13" fmla="*/ 2387682 h 2664428"/>
                <a:gd name="connsiteX14" fmla="*/ 1090781 w 7400925"/>
                <a:gd name="connsiteY14" fmla="*/ 1743411 h 2664428"/>
                <a:gd name="connsiteX15" fmla="*/ 1168600 w 7400925"/>
                <a:gd name="connsiteY15" fmla="*/ 937405 h 2664428"/>
                <a:gd name="connsiteX16" fmla="*/ 1246515 w 7400925"/>
                <a:gd name="connsiteY16" fmla="*/ 2471026 h 2664428"/>
                <a:gd name="connsiteX17" fmla="*/ 1324429 w 7400925"/>
                <a:gd name="connsiteY17" fmla="*/ 2608567 h 2664428"/>
                <a:gd name="connsiteX18" fmla="*/ 1402344 w 7400925"/>
                <a:gd name="connsiteY18" fmla="*/ 2361964 h 2664428"/>
                <a:gd name="connsiteX19" fmla="*/ 1480258 w 7400925"/>
                <a:gd name="connsiteY19" fmla="*/ 2088216 h 2664428"/>
                <a:gd name="connsiteX20" fmla="*/ 1558173 w 7400925"/>
                <a:gd name="connsiteY20" fmla="*/ 2233567 h 2664428"/>
                <a:gd name="connsiteX21" fmla="*/ 1636087 w 7400925"/>
                <a:gd name="connsiteY21" fmla="*/ 2281669 h 2664428"/>
                <a:gd name="connsiteX22" fmla="*/ 1714002 w 7400925"/>
                <a:gd name="connsiteY22" fmla="*/ 2543797 h 2664428"/>
                <a:gd name="connsiteX23" fmla="*/ 1791916 w 7400925"/>
                <a:gd name="connsiteY23" fmla="*/ 2469311 h 2664428"/>
                <a:gd name="connsiteX24" fmla="*/ 1869735 w 7400925"/>
                <a:gd name="connsiteY24" fmla="*/ 1865902 h 2664428"/>
                <a:gd name="connsiteX25" fmla="*/ 1947650 w 7400925"/>
                <a:gd name="connsiteY25" fmla="*/ 1618157 h 2664428"/>
                <a:gd name="connsiteX26" fmla="*/ 2025564 w 7400925"/>
                <a:gd name="connsiteY26" fmla="*/ 2439403 h 2664428"/>
                <a:gd name="connsiteX27" fmla="*/ 2103479 w 7400925"/>
                <a:gd name="connsiteY27" fmla="*/ 1577676 h 2664428"/>
                <a:gd name="connsiteX28" fmla="*/ 2181393 w 7400925"/>
                <a:gd name="connsiteY28" fmla="*/ 2399017 h 2664428"/>
                <a:gd name="connsiteX29" fmla="*/ 2259308 w 7400925"/>
                <a:gd name="connsiteY29" fmla="*/ 2192801 h 2664428"/>
                <a:gd name="connsiteX30" fmla="*/ 2337222 w 7400925"/>
                <a:gd name="connsiteY30" fmla="*/ 2527414 h 2664428"/>
                <a:gd name="connsiteX31" fmla="*/ 2415137 w 7400925"/>
                <a:gd name="connsiteY31" fmla="*/ 2411304 h 2664428"/>
                <a:gd name="connsiteX32" fmla="*/ 2493051 w 7400925"/>
                <a:gd name="connsiteY32" fmla="*/ 2388158 h 2664428"/>
                <a:gd name="connsiteX33" fmla="*/ 2570966 w 7400925"/>
                <a:gd name="connsiteY33" fmla="*/ 2403017 h 2664428"/>
                <a:gd name="connsiteX34" fmla="*/ 2648785 w 7400925"/>
                <a:gd name="connsiteY34" fmla="*/ 2237759 h 2664428"/>
                <a:gd name="connsiteX35" fmla="*/ 2726700 w 7400925"/>
                <a:gd name="connsiteY35" fmla="*/ 2375014 h 2664428"/>
                <a:gd name="connsiteX36" fmla="*/ 2804614 w 7400925"/>
                <a:gd name="connsiteY36" fmla="*/ 2181847 h 2664428"/>
                <a:gd name="connsiteX37" fmla="*/ 2882529 w 7400925"/>
                <a:gd name="connsiteY37" fmla="*/ 2396826 h 2664428"/>
                <a:gd name="connsiteX38" fmla="*/ 2960443 w 7400925"/>
                <a:gd name="connsiteY38" fmla="*/ 2020398 h 2664428"/>
                <a:gd name="connsiteX39" fmla="*/ 3038358 w 7400925"/>
                <a:gd name="connsiteY39" fmla="*/ 2321102 h 2664428"/>
                <a:gd name="connsiteX40" fmla="*/ 3116272 w 7400925"/>
                <a:gd name="connsiteY40" fmla="*/ 1993347 h 2664428"/>
                <a:gd name="connsiteX41" fmla="*/ 3272101 w 7400925"/>
                <a:gd name="connsiteY41" fmla="*/ 1542338 h 2664428"/>
                <a:gd name="connsiteX42" fmla="*/ 3349920 w 7400925"/>
                <a:gd name="connsiteY42" fmla="*/ 1575580 h 2664428"/>
                <a:gd name="connsiteX43" fmla="*/ 3427835 w 7400925"/>
                <a:gd name="connsiteY43" fmla="*/ 2171274 h 2664428"/>
                <a:gd name="connsiteX44" fmla="*/ 3505749 w 7400925"/>
                <a:gd name="connsiteY44" fmla="*/ 1990013 h 2664428"/>
                <a:gd name="connsiteX45" fmla="*/ 3583664 w 7400925"/>
                <a:gd name="connsiteY45" fmla="*/ 1844185 h 2664428"/>
                <a:gd name="connsiteX46" fmla="*/ 3661578 w 7400925"/>
                <a:gd name="connsiteY46" fmla="*/ 1969725 h 2664428"/>
                <a:gd name="connsiteX47" fmla="*/ 3817407 w 7400925"/>
                <a:gd name="connsiteY47" fmla="*/ 2176227 h 2664428"/>
                <a:gd name="connsiteX48" fmla="*/ 3895322 w 7400925"/>
                <a:gd name="connsiteY48" fmla="*/ 1932482 h 2664428"/>
                <a:gd name="connsiteX49" fmla="*/ 3973236 w 7400925"/>
                <a:gd name="connsiteY49" fmla="*/ 2014016 h 2664428"/>
                <a:gd name="connsiteX50" fmla="*/ 4051151 w 7400925"/>
                <a:gd name="connsiteY50" fmla="*/ 1892668 h 2664428"/>
                <a:gd name="connsiteX51" fmla="*/ 4128970 w 7400925"/>
                <a:gd name="connsiteY51" fmla="*/ 2221566 h 2664428"/>
                <a:gd name="connsiteX52" fmla="*/ 4206885 w 7400925"/>
                <a:gd name="connsiteY52" fmla="*/ 2247188 h 2664428"/>
                <a:gd name="connsiteX53" fmla="*/ 4284799 w 7400925"/>
                <a:gd name="connsiteY53" fmla="*/ 1819801 h 2664428"/>
                <a:gd name="connsiteX54" fmla="*/ 4362714 w 7400925"/>
                <a:gd name="connsiteY54" fmla="*/ 1828374 h 2664428"/>
                <a:gd name="connsiteX55" fmla="*/ 4440628 w 7400925"/>
                <a:gd name="connsiteY55" fmla="*/ 2100408 h 2664428"/>
                <a:gd name="connsiteX56" fmla="*/ 4518543 w 7400925"/>
                <a:gd name="connsiteY56" fmla="*/ 2289670 h 2664428"/>
                <a:gd name="connsiteX57" fmla="*/ 4596457 w 7400925"/>
                <a:gd name="connsiteY57" fmla="*/ 2483503 h 2664428"/>
                <a:gd name="connsiteX58" fmla="*/ 4674372 w 7400925"/>
                <a:gd name="connsiteY58" fmla="*/ 2304052 h 2664428"/>
                <a:gd name="connsiteX59" fmla="*/ 4752286 w 7400925"/>
                <a:gd name="connsiteY59" fmla="*/ 2513697 h 2664428"/>
                <a:gd name="connsiteX60" fmla="*/ 4830105 w 7400925"/>
                <a:gd name="connsiteY60" fmla="*/ 2566942 h 2664428"/>
                <a:gd name="connsiteX61" fmla="*/ 4908020 w 7400925"/>
                <a:gd name="connsiteY61" fmla="*/ 2664478 h 2664428"/>
                <a:gd name="connsiteX62" fmla="*/ 4985935 w 7400925"/>
                <a:gd name="connsiteY62" fmla="*/ 2643523 h 2664428"/>
                <a:gd name="connsiteX63" fmla="*/ 5063849 w 7400925"/>
                <a:gd name="connsiteY63" fmla="*/ 2550559 h 2664428"/>
                <a:gd name="connsiteX64" fmla="*/ 5141763 w 7400925"/>
                <a:gd name="connsiteY64" fmla="*/ 2505982 h 2664428"/>
                <a:gd name="connsiteX65" fmla="*/ 5219678 w 7400925"/>
                <a:gd name="connsiteY65" fmla="*/ 2272239 h 2664428"/>
                <a:gd name="connsiteX66" fmla="*/ 5297592 w 7400925"/>
                <a:gd name="connsiteY66" fmla="*/ 2342343 h 2664428"/>
                <a:gd name="connsiteX67" fmla="*/ 5375507 w 7400925"/>
                <a:gd name="connsiteY67" fmla="*/ 982173 h 2664428"/>
                <a:gd name="connsiteX68" fmla="*/ 5453422 w 7400925"/>
                <a:gd name="connsiteY68" fmla="*/ 2309482 h 2664428"/>
                <a:gd name="connsiteX69" fmla="*/ 5531336 w 7400925"/>
                <a:gd name="connsiteY69" fmla="*/ 1769605 h 2664428"/>
                <a:gd name="connsiteX70" fmla="*/ 5609155 w 7400925"/>
                <a:gd name="connsiteY70" fmla="*/ 1819706 h 2664428"/>
                <a:gd name="connsiteX71" fmla="*/ 5687070 w 7400925"/>
                <a:gd name="connsiteY71" fmla="*/ 1185627 h 2664428"/>
                <a:gd name="connsiteX72" fmla="*/ 5764984 w 7400925"/>
                <a:gd name="connsiteY72" fmla="*/ 2103646 h 2664428"/>
                <a:gd name="connsiteX73" fmla="*/ 5920813 w 7400925"/>
                <a:gd name="connsiteY73" fmla="*/ 2337676 h 2664428"/>
                <a:gd name="connsiteX74" fmla="*/ 5998728 w 7400925"/>
                <a:gd name="connsiteY74" fmla="*/ 1603870 h 2664428"/>
                <a:gd name="connsiteX75" fmla="*/ 6076642 w 7400925"/>
                <a:gd name="connsiteY75" fmla="*/ 1817611 h 2664428"/>
                <a:gd name="connsiteX76" fmla="*/ 6154557 w 7400925"/>
                <a:gd name="connsiteY76" fmla="*/ 2095931 h 2664428"/>
                <a:gd name="connsiteX77" fmla="*/ 6232471 w 7400925"/>
                <a:gd name="connsiteY77" fmla="*/ 1856377 h 2664428"/>
                <a:gd name="connsiteX78" fmla="*/ 6310290 w 7400925"/>
                <a:gd name="connsiteY78" fmla="*/ 2223376 h 2664428"/>
                <a:gd name="connsiteX79" fmla="*/ 6388205 w 7400925"/>
                <a:gd name="connsiteY79" fmla="*/ 2185752 h 2664428"/>
                <a:gd name="connsiteX80" fmla="*/ 6466119 w 7400925"/>
                <a:gd name="connsiteY80" fmla="*/ 2232710 h 2664428"/>
                <a:gd name="connsiteX81" fmla="*/ 6544034 w 7400925"/>
                <a:gd name="connsiteY81" fmla="*/ 1860949 h 2664428"/>
                <a:gd name="connsiteX82" fmla="*/ 6621949 w 7400925"/>
                <a:gd name="connsiteY82" fmla="*/ 1960867 h 2664428"/>
                <a:gd name="connsiteX83" fmla="*/ 6699863 w 7400925"/>
                <a:gd name="connsiteY83" fmla="*/ 1881238 h 2664428"/>
                <a:gd name="connsiteX84" fmla="*/ 6777778 w 7400925"/>
                <a:gd name="connsiteY84" fmla="*/ 1762842 h 2664428"/>
                <a:gd name="connsiteX85" fmla="*/ 6855692 w 7400925"/>
                <a:gd name="connsiteY85" fmla="*/ 1275733 h 2664428"/>
                <a:gd name="connsiteX86" fmla="*/ 6933606 w 7400925"/>
                <a:gd name="connsiteY86" fmla="*/ 50 h 2664428"/>
                <a:gd name="connsiteX87" fmla="*/ 7011521 w 7400925"/>
                <a:gd name="connsiteY87" fmla="*/ 761098 h 2664428"/>
                <a:gd name="connsiteX88" fmla="*/ 7089341 w 7400925"/>
                <a:gd name="connsiteY88" fmla="*/ 1130191 h 2664428"/>
                <a:gd name="connsiteX89" fmla="*/ 7167255 w 7400925"/>
                <a:gd name="connsiteY89" fmla="*/ 1941245 h 2664428"/>
                <a:gd name="connsiteX90" fmla="*/ 7245169 w 7400925"/>
                <a:gd name="connsiteY90" fmla="*/ 1989918 h 2664428"/>
                <a:gd name="connsiteX91" fmla="*/ 7323084 w 7400925"/>
                <a:gd name="connsiteY91" fmla="*/ 1940388 h 2664428"/>
                <a:gd name="connsiteX92" fmla="*/ 7400998 w 7400925"/>
                <a:gd name="connsiteY92" fmla="*/ 2113743 h 26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400925" h="2664428">
                  <a:moveTo>
                    <a:pt x="73" y="2546559"/>
                  </a:moveTo>
                  <a:lnTo>
                    <a:pt x="77988" y="2603995"/>
                  </a:lnTo>
                  <a:lnTo>
                    <a:pt x="155902" y="2383681"/>
                  </a:lnTo>
                  <a:lnTo>
                    <a:pt x="233817" y="2366917"/>
                  </a:lnTo>
                  <a:lnTo>
                    <a:pt x="311731" y="2189371"/>
                  </a:lnTo>
                  <a:lnTo>
                    <a:pt x="389550" y="2196039"/>
                  </a:lnTo>
                  <a:lnTo>
                    <a:pt x="467465" y="2306338"/>
                  </a:lnTo>
                  <a:lnTo>
                    <a:pt x="545379" y="2469121"/>
                  </a:lnTo>
                  <a:lnTo>
                    <a:pt x="623294" y="2448832"/>
                  </a:lnTo>
                  <a:lnTo>
                    <a:pt x="701208" y="2493028"/>
                  </a:lnTo>
                  <a:lnTo>
                    <a:pt x="779123" y="2022112"/>
                  </a:lnTo>
                  <a:lnTo>
                    <a:pt x="857037" y="875874"/>
                  </a:lnTo>
                  <a:lnTo>
                    <a:pt x="934952" y="1668163"/>
                  </a:lnTo>
                  <a:lnTo>
                    <a:pt x="1012866" y="2387682"/>
                  </a:lnTo>
                  <a:lnTo>
                    <a:pt x="1090781" y="1743411"/>
                  </a:lnTo>
                  <a:lnTo>
                    <a:pt x="1168600" y="937405"/>
                  </a:lnTo>
                  <a:lnTo>
                    <a:pt x="1246515" y="2471026"/>
                  </a:lnTo>
                  <a:lnTo>
                    <a:pt x="1324429" y="2608567"/>
                  </a:lnTo>
                  <a:lnTo>
                    <a:pt x="1402344" y="2361964"/>
                  </a:lnTo>
                  <a:lnTo>
                    <a:pt x="1480258" y="2088216"/>
                  </a:lnTo>
                  <a:lnTo>
                    <a:pt x="1558173" y="2233567"/>
                  </a:lnTo>
                  <a:lnTo>
                    <a:pt x="1636087" y="2281669"/>
                  </a:lnTo>
                  <a:lnTo>
                    <a:pt x="1714002" y="2543797"/>
                  </a:lnTo>
                  <a:lnTo>
                    <a:pt x="1791916" y="2469311"/>
                  </a:lnTo>
                  <a:lnTo>
                    <a:pt x="1869735" y="1865902"/>
                  </a:lnTo>
                  <a:lnTo>
                    <a:pt x="1947650" y="1618157"/>
                  </a:lnTo>
                  <a:lnTo>
                    <a:pt x="2025564" y="2439403"/>
                  </a:lnTo>
                  <a:lnTo>
                    <a:pt x="2103479" y="1577676"/>
                  </a:lnTo>
                  <a:lnTo>
                    <a:pt x="2181393" y="2399017"/>
                  </a:lnTo>
                  <a:lnTo>
                    <a:pt x="2259308" y="2192801"/>
                  </a:lnTo>
                  <a:lnTo>
                    <a:pt x="2337222" y="2527414"/>
                  </a:lnTo>
                  <a:lnTo>
                    <a:pt x="2415137" y="2411304"/>
                  </a:lnTo>
                  <a:lnTo>
                    <a:pt x="2493051" y="2388158"/>
                  </a:lnTo>
                  <a:lnTo>
                    <a:pt x="2570966" y="2403017"/>
                  </a:lnTo>
                  <a:lnTo>
                    <a:pt x="2648785" y="2237759"/>
                  </a:lnTo>
                  <a:lnTo>
                    <a:pt x="2726700" y="2375014"/>
                  </a:lnTo>
                  <a:lnTo>
                    <a:pt x="2804614" y="2181847"/>
                  </a:lnTo>
                  <a:lnTo>
                    <a:pt x="2882529" y="2396826"/>
                  </a:lnTo>
                  <a:lnTo>
                    <a:pt x="2960443" y="2020398"/>
                  </a:lnTo>
                  <a:lnTo>
                    <a:pt x="3038358" y="2321102"/>
                  </a:lnTo>
                  <a:lnTo>
                    <a:pt x="3116272" y="1993347"/>
                  </a:lnTo>
                  <a:lnTo>
                    <a:pt x="3272101" y="1542338"/>
                  </a:lnTo>
                  <a:lnTo>
                    <a:pt x="3349920" y="1575580"/>
                  </a:lnTo>
                  <a:lnTo>
                    <a:pt x="3427835" y="2171274"/>
                  </a:lnTo>
                  <a:lnTo>
                    <a:pt x="3505749" y="1990013"/>
                  </a:lnTo>
                  <a:lnTo>
                    <a:pt x="3583664" y="1844185"/>
                  </a:lnTo>
                  <a:lnTo>
                    <a:pt x="3661578" y="1969725"/>
                  </a:lnTo>
                  <a:lnTo>
                    <a:pt x="3817407" y="2176227"/>
                  </a:lnTo>
                  <a:lnTo>
                    <a:pt x="3895322" y="1932482"/>
                  </a:lnTo>
                  <a:lnTo>
                    <a:pt x="3973236" y="2014016"/>
                  </a:lnTo>
                  <a:lnTo>
                    <a:pt x="4051151" y="1892668"/>
                  </a:lnTo>
                  <a:lnTo>
                    <a:pt x="4128970" y="2221566"/>
                  </a:lnTo>
                  <a:lnTo>
                    <a:pt x="4206885" y="2247188"/>
                  </a:lnTo>
                  <a:lnTo>
                    <a:pt x="4284799" y="1819801"/>
                  </a:lnTo>
                  <a:lnTo>
                    <a:pt x="4362714" y="1828374"/>
                  </a:lnTo>
                  <a:lnTo>
                    <a:pt x="4440628" y="2100408"/>
                  </a:lnTo>
                  <a:lnTo>
                    <a:pt x="4518543" y="2289670"/>
                  </a:lnTo>
                  <a:lnTo>
                    <a:pt x="4596457" y="2483503"/>
                  </a:lnTo>
                  <a:lnTo>
                    <a:pt x="4674372" y="2304052"/>
                  </a:lnTo>
                  <a:lnTo>
                    <a:pt x="4752286" y="2513697"/>
                  </a:lnTo>
                  <a:lnTo>
                    <a:pt x="4830105" y="2566942"/>
                  </a:lnTo>
                  <a:lnTo>
                    <a:pt x="4908020" y="2664478"/>
                  </a:lnTo>
                  <a:lnTo>
                    <a:pt x="4985935" y="2643523"/>
                  </a:lnTo>
                  <a:lnTo>
                    <a:pt x="5063849" y="2550559"/>
                  </a:lnTo>
                  <a:lnTo>
                    <a:pt x="5141763" y="2505982"/>
                  </a:lnTo>
                  <a:lnTo>
                    <a:pt x="5219678" y="2272239"/>
                  </a:lnTo>
                  <a:lnTo>
                    <a:pt x="5297592" y="2342343"/>
                  </a:lnTo>
                  <a:lnTo>
                    <a:pt x="5375507" y="982173"/>
                  </a:lnTo>
                  <a:lnTo>
                    <a:pt x="5453422" y="2309482"/>
                  </a:lnTo>
                  <a:lnTo>
                    <a:pt x="5531336" y="1769605"/>
                  </a:lnTo>
                  <a:lnTo>
                    <a:pt x="5609155" y="1819706"/>
                  </a:lnTo>
                  <a:lnTo>
                    <a:pt x="5687070" y="1185627"/>
                  </a:lnTo>
                  <a:lnTo>
                    <a:pt x="5764984" y="2103646"/>
                  </a:lnTo>
                  <a:lnTo>
                    <a:pt x="5920813" y="2337676"/>
                  </a:lnTo>
                  <a:lnTo>
                    <a:pt x="5998728" y="1603870"/>
                  </a:lnTo>
                  <a:lnTo>
                    <a:pt x="6076642" y="1817611"/>
                  </a:lnTo>
                  <a:lnTo>
                    <a:pt x="6154557" y="2095931"/>
                  </a:lnTo>
                  <a:lnTo>
                    <a:pt x="6232471" y="1856377"/>
                  </a:lnTo>
                  <a:lnTo>
                    <a:pt x="6310290" y="2223376"/>
                  </a:lnTo>
                  <a:lnTo>
                    <a:pt x="6388205" y="2185752"/>
                  </a:lnTo>
                  <a:lnTo>
                    <a:pt x="6466119" y="2232710"/>
                  </a:lnTo>
                  <a:lnTo>
                    <a:pt x="6544034" y="1860949"/>
                  </a:lnTo>
                  <a:lnTo>
                    <a:pt x="6621949" y="1960867"/>
                  </a:lnTo>
                  <a:lnTo>
                    <a:pt x="6699863" y="1881238"/>
                  </a:lnTo>
                  <a:lnTo>
                    <a:pt x="6777778" y="1762842"/>
                  </a:lnTo>
                  <a:lnTo>
                    <a:pt x="6855692" y="1275733"/>
                  </a:lnTo>
                  <a:lnTo>
                    <a:pt x="6933606" y="50"/>
                  </a:lnTo>
                  <a:lnTo>
                    <a:pt x="7011521" y="761098"/>
                  </a:lnTo>
                  <a:lnTo>
                    <a:pt x="7089341" y="1130191"/>
                  </a:lnTo>
                  <a:lnTo>
                    <a:pt x="7167255" y="1941245"/>
                  </a:lnTo>
                  <a:lnTo>
                    <a:pt x="7245169" y="1989918"/>
                  </a:lnTo>
                  <a:lnTo>
                    <a:pt x="7323084" y="1940388"/>
                  </a:lnTo>
                  <a:lnTo>
                    <a:pt x="7400998" y="2113743"/>
                  </a:lnTo>
                </a:path>
              </a:pathLst>
            </a:custGeom>
            <a:noFill/>
            <a:ln w="28575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C34F6917-682E-A740-ACB1-97AAC74ABC00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3684A23-D0BE-9240-A333-C35763C7EB05}"/>
              </a:ext>
            </a:extLst>
          </p:cNvPr>
          <p:cNvSpPr/>
          <p:nvPr/>
        </p:nvSpPr>
        <p:spPr>
          <a:xfrm>
            <a:off x="2495552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6" name="Graphic 2">
            <a:extLst>
              <a:ext uri="{FF2B5EF4-FFF2-40B4-BE49-F238E27FC236}">
                <a16:creationId xmlns:a16="http://schemas.microsoft.com/office/drawing/2014/main" id="{45423DCB-FDF0-3F42-97F5-FBB9DA860D03}"/>
              </a:ext>
            </a:extLst>
          </p:cNvPr>
          <p:cNvGrpSpPr/>
          <p:nvPr/>
        </p:nvGrpSpPr>
        <p:grpSpPr>
          <a:xfrm>
            <a:off x="2201865" y="4973784"/>
            <a:ext cx="7153565" cy="572708"/>
            <a:chOff x="2176924" y="4907280"/>
            <a:chExt cx="7153565" cy="572708"/>
          </a:xfrm>
          <a:solidFill>
            <a:srgbClr val="000000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B235B-3E21-B741-AC1C-B9DAE069286A}"/>
                </a:ext>
              </a:extLst>
            </p:cNvPr>
            <p:cNvSpPr txBox="1"/>
            <p:nvPr/>
          </p:nvSpPr>
          <p:spPr>
            <a:xfrm>
              <a:off x="218027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68B0B1-25CF-EB48-9F3F-5D2FD5DD66CE}"/>
                </a:ext>
              </a:extLst>
            </p:cNvPr>
            <p:cNvSpPr txBox="1"/>
            <p:nvPr/>
          </p:nvSpPr>
          <p:spPr>
            <a:xfrm>
              <a:off x="2176924" y="5167595"/>
              <a:ext cx="1122423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Jun 11, 2019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2C0FEF-8FB1-DC48-998E-6A90D10D73C8}"/>
                </a:ext>
              </a:extLst>
            </p:cNvPr>
            <p:cNvSpPr txBox="1"/>
            <p:nvPr/>
          </p:nvSpPr>
          <p:spPr>
            <a:xfrm>
              <a:off x="311515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5CD139-77DB-354A-B775-9D6F828B6BF8}"/>
                </a:ext>
              </a:extLst>
            </p:cNvPr>
            <p:cNvSpPr txBox="1"/>
            <p:nvPr/>
          </p:nvSpPr>
          <p:spPr>
            <a:xfrm>
              <a:off x="404993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CCC97-E090-814F-839F-6EF3CF6B07B2}"/>
                </a:ext>
              </a:extLst>
            </p:cNvPr>
            <p:cNvSpPr txBox="1"/>
            <p:nvPr/>
          </p:nvSpPr>
          <p:spPr>
            <a:xfrm>
              <a:off x="498481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30BD5-FBB1-5F41-AD4B-0D65DA61E716}"/>
                </a:ext>
              </a:extLst>
            </p:cNvPr>
            <p:cNvSpPr txBox="1"/>
            <p:nvPr/>
          </p:nvSpPr>
          <p:spPr>
            <a:xfrm>
              <a:off x="591969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CBC1C-BAC3-0644-A030-0379F9FC00AA}"/>
                </a:ext>
              </a:extLst>
            </p:cNvPr>
            <p:cNvSpPr txBox="1"/>
            <p:nvPr/>
          </p:nvSpPr>
          <p:spPr>
            <a:xfrm>
              <a:off x="685457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CB733A-5B7C-DA4B-8DB7-A8948C488432}"/>
                </a:ext>
              </a:extLst>
            </p:cNvPr>
            <p:cNvSpPr txBox="1"/>
            <p:nvPr/>
          </p:nvSpPr>
          <p:spPr>
            <a:xfrm>
              <a:off x="778935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8777B0-A9E2-E046-92D0-1344B5E14238}"/>
                </a:ext>
              </a:extLst>
            </p:cNvPr>
            <p:cNvSpPr txBox="1"/>
            <p:nvPr/>
          </p:nvSpPr>
          <p:spPr>
            <a:xfrm>
              <a:off x="872423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FA5BF829-F860-054C-8ADB-165C75AC0A88}"/>
              </a:ext>
            </a:extLst>
          </p:cNvPr>
          <p:cNvGrpSpPr/>
          <p:nvPr/>
        </p:nvGrpSpPr>
        <p:grpSpPr>
          <a:xfrm>
            <a:off x="2148842" y="1399414"/>
            <a:ext cx="382415" cy="3692333"/>
            <a:chOff x="2148840" y="1399412"/>
            <a:chExt cx="382415" cy="3692333"/>
          </a:xfrm>
          <a:solidFill>
            <a:srgbClr val="000000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DCF554-C482-0C49-8C9E-00CC691131FC}"/>
                </a:ext>
              </a:extLst>
            </p:cNvPr>
            <p:cNvSpPr txBox="1"/>
            <p:nvPr/>
          </p:nvSpPr>
          <p:spPr>
            <a:xfrm>
              <a:off x="2253615" y="478012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7A7473-0CA6-0241-AE0E-3669E6D18733}"/>
                </a:ext>
              </a:extLst>
            </p:cNvPr>
            <p:cNvSpPr txBox="1"/>
            <p:nvPr/>
          </p:nvSpPr>
          <p:spPr>
            <a:xfrm>
              <a:off x="2253615" y="4297203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1BA99-A400-6142-B4AD-95C0D3BE05A8}"/>
                </a:ext>
              </a:extLst>
            </p:cNvPr>
            <p:cNvSpPr txBox="1"/>
            <p:nvPr/>
          </p:nvSpPr>
          <p:spPr>
            <a:xfrm>
              <a:off x="2148840" y="38141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04735-BC61-2F43-90B8-3BF37BDA7DBE}"/>
                </a:ext>
              </a:extLst>
            </p:cNvPr>
            <p:cNvSpPr txBox="1"/>
            <p:nvPr/>
          </p:nvSpPr>
          <p:spPr>
            <a:xfrm>
              <a:off x="2148840" y="33312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C46691-D5D3-2A40-8EE5-2DC4B5962369}"/>
                </a:ext>
              </a:extLst>
            </p:cNvPr>
            <p:cNvSpPr txBox="1"/>
            <p:nvPr/>
          </p:nvSpPr>
          <p:spPr>
            <a:xfrm>
              <a:off x="2148840" y="28482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6C9FA9-897F-D64A-9A2B-07BFDB2730DD}"/>
                </a:ext>
              </a:extLst>
            </p:cNvPr>
            <p:cNvSpPr txBox="1"/>
            <p:nvPr/>
          </p:nvSpPr>
          <p:spPr>
            <a:xfrm>
              <a:off x="2148840" y="236534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42F735-EBEE-5E48-AAB3-A9A5F441E6C5}"/>
                </a:ext>
              </a:extLst>
            </p:cNvPr>
            <p:cNvSpPr txBox="1"/>
            <p:nvPr/>
          </p:nvSpPr>
          <p:spPr>
            <a:xfrm>
              <a:off x="2148840" y="188233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CB27A5-A9F9-1D4F-8C67-6471892F3FBB}"/>
                </a:ext>
              </a:extLst>
            </p:cNvPr>
            <p:cNvSpPr txBox="1"/>
            <p:nvPr/>
          </p:nvSpPr>
          <p:spPr>
            <a:xfrm>
              <a:off x="2148840" y="1399412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8D090FF-BBB6-9D43-B0D5-11562A1BB869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38BDBF-2062-0A47-A285-F6E62DC173E0}"/>
              </a:ext>
            </a:extLst>
          </p:cNvPr>
          <p:cNvSpPr txBox="1"/>
          <p:nvPr/>
        </p:nvSpPr>
        <p:spPr>
          <a:xfrm>
            <a:off x="5295325" y="1002089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3CEEC-E0CF-A949-A712-C15BAFF86610}"/>
              </a:ext>
            </a:extLst>
          </p:cNvPr>
          <p:cNvCxnSpPr>
            <a:cxnSpLocks/>
          </p:cNvCxnSpPr>
          <p:nvPr/>
        </p:nvCxnSpPr>
        <p:spPr>
          <a:xfrm>
            <a:off x="5987498" y="1313413"/>
            <a:ext cx="0" cy="28876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27DFF5-009B-B24E-8420-3B44A0D52FE3}"/>
              </a:ext>
            </a:extLst>
          </p:cNvPr>
          <p:cNvSpPr txBox="1"/>
          <p:nvPr/>
        </p:nvSpPr>
        <p:spPr>
          <a:xfrm>
            <a:off x="9929107" y="3059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 NSS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A0984E-B17F-6644-9A4B-73E1FA31F372}"/>
              </a:ext>
            </a:extLst>
          </p:cNvPr>
          <p:cNvSpPr txBox="1"/>
          <p:nvPr/>
        </p:nvSpPr>
        <p:spPr>
          <a:xfrm>
            <a:off x="9929106" y="472241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90% NSS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AEF5AC-79EB-B845-A2BC-DA094AC9B524}"/>
              </a:ext>
            </a:extLst>
          </p:cNvPr>
          <p:cNvSpPr txBox="1"/>
          <p:nvPr/>
        </p:nvSpPr>
        <p:spPr>
          <a:xfrm>
            <a:off x="9929106" y="372602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42% NSS</a:t>
            </a:r>
          </a:p>
        </p:txBody>
      </p:sp>
    </p:spTree>
    <p:extLst>
      <p:ext uri="{BB962C8B-B14F-4D97-AF65-F5344CB8AC3E}">
        <p14:creationId xmlns:p14="http://schemas.microsoft.com/office/powerpoint/2010/main" val="2974945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786D52EC-DA69-C24D-9DB2-FA3510C4F37A}"/>
              </a:ext>
            </a:extLst>
          </p:cNvPr>
          <p:cNvGrpSpPr/>
          <p:nvPr/>
        </p:nvGrpSpPr>
        <p:grpSpPr>
          <a:xfrm>
            <a:off x="2727443" y="1524002"/>
            <a:ext cx="6353175" cy="3667125"/>
            <a:chOff x="2727441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F7E75FF-5241-C043-86B5-77A6AB73D5B8}"/>
                </a:ext>
              </a:extLst>
            </p:cNvPr>
            <p:cNvGrpSpPr/>
            <p:nvPr/>
          </p:nvGrpSpPr>
          <p:grpSpPr>
            <a:xfrm>
              <a:off x="3305037" y="1524000"/>
              <a:ext cx="5053584" cy="3667125"/>
              <a:chOff x="3305037" y="1524000"/>
              <a:chExt cx="5053584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0DEF61A-0865-774E-83D7-BB5D53D572C3}"/>
                  </a:ext>
                </a:extLst>
              </p:cNvPr>
              <p:cNvSpPr/>
              <p:nvPr/>
            </p:nvSpPr>
            <p:spPr>
              <a:xfrm>
                <a:off x="3305037" y="1524000"/>
                <a:ext cx="9525" cy="3667125"/>
              </a:xfrm>
              <a:custGeom>
                <a:avLst/>
                <a:gdLst>
                  <a:gd name="connsiteX0" fmla="*/ 144 w 9525"/>
                  <a:gd name="connsiteY0" fmla="*/ 0 h 3667125"/>
                  <a:gd name="connsiteX1" fmla="*/ 1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4" y="0"/>
                    </a:moveTo>
                    <a:lnTo>
                      <a:pt x="1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45591CE-E91A-F346-AC06-D40ADF90EB1D}"/>
                  </a:ext>
                </a:extLst>
              </p:cNvPr>
              <p:cNvSpPr/>
              <p:nvPr/>
            </p:nvSpPr>
            <p:spPr>
              <a:xfrm>
                <a:off x="4026936" y="1524000"/>
                <a:ext cx="9525" cy="3667125"/>
              </a:xfrm>
              <a:custGeom>
                <a:avLst/>
                <a:gdLst>
                  <a:gd name="connsiteX0" fmla="*/ 219 w 9525"/>
                  <a:gd name="connsiteY0" fmla="*/ 0 h 3667125"/>
                  <a:gd name="connsiteX1" fmla="*/ 21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9" y="0"/>
                    </a:moveTo>
                    <a:lnTo>
                      <a:pt x="21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18386D8-C86C-9046-9F56-FE9513A1C0B2}"/>
                  </a:ext>
                </a:extLst>
              </p:cNvPr>
              <p:cNvSpPr/>
              <p:nvPr/>
            </p:nvSpPr>
            <p:spPr>
              <a:xfrm>
                <a:off x="4748931" y="1524000"/>
                <a:ext cx="9525" cy="3667125"/>
              </a:xfrm>
              <a:custGeom>
                <a:avLst/>
                <a:gdLst>
                  <a:gd name="connsiteX0" fmla="*/ 295 w 9525"/>
                  <a:gd name="connsiteY0" fmla="*/ 0 h 3667125"/>
                  <a:gd name="connsiteX1" fmla="*/ 2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5" y="0"/>
                    </a:moveTo>
                    <a:lnTo>
                      <a:pt x="2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C515C7C-E474-C844-877A-821B5B0770E8}"/>
                  </a:ext>
                </a:extLst>
              </p:cNvPr>
              <p:cNvSpPr/>
              <p:nvPr/>
            </p:nvSpPr>
            <p:spPr>
              <a:xfrm>
                <a:off x="5470831" y="1524000"/>
                <a:ext cx="9525" cy="3667125"/>
              </a:xfrm>
              <a:custGeom>
                <a:avLst/>
                <a:gdLst>
                  <a:gd name="connsiteX0" fmla="*/ 371 w 9525"/>
                  <a:gd name="connsiteY0" fmla="*/ 0 h 3667125"/>
                  <a:gd name="connsiteX1" fmla="*/ 3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71" y="0"/>
                    </a:moveTo>
                    <a:lnTo>
                      <a:pt x="3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B68CCB9-C286-FF49-B77B-A56E961CBDB4}"/>
                  </a:ext>
                </a:extLst>
              </p:cNvPr>
              <p:cNvSpPr/>
              <p:nvPr/>
            </p:nvSpPr>
            <p:spPr>
              <a:xfrm>
                <a:off x="6192826" y="1524000"/>
                <a:ext cx="9525" cy="3667125"/>
              </a:xfrm>
              <a:custGeom>
                <a:avLst/>
                <a:gdLst>
                  <a:gd name="connsiteX0" fmla="*/ 447 w 9525"/>
                  <a:gd name="connsiteY0" fmla="*/ 0 h 3667125"/>
                  <a:gd name="connsiteX1" fmla="*/ 4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7" y="0"/>
                    </a:moveTo>
                    <a:lnTo>
                      <a:pt x="4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E38E808-26F3-AB46-A7C1-E0E09F48D2DF}"/>
                  </a:ext>
                </a:extLst>
              </p:cNvPr>
              <p:cNvSpPr/>
              <p:nvPr/>
            </p:nvSpPr>
            <p:spPr>
              <a:xfrm>
                <a:off x="6914726" y="1524000"/>
                <a:ext cx="9525" cy="3667125"/>
              </a:xfrm>
              <a:custGeom>
                <a:avLst/>
                <a:gdLst>
                  <a:gd name="connsiteX0" fmla="*/ 523 w 9525"/>
                  <a:gd name="connsiteY0" fmla="*/ 0 h 3667125"/>
                  <a:gd name="connsiteX1" fmla="*/ 52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3" y="0"/>
                    </a:moveTo>
                    <a:lnTo>
                      <a:pt x="52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F5A870B-771D-0244-8F50-4C610B599D59}"/>
                  </a:ext>
                </a:extLst>
              </p:cNvPr>
              <p:cNvSpPr/>
              <p:nvPr/>
            </p:nvSpPr>
            <p:spPr>
              <a:xfrm>
                <a:off x="7636721" y="1524000"/>
                <a:ext cx="9525" cy="3667125"/>
              </a:xfrm>
              <a:custGeom>
                <a:avLst/>
                <a:gdLst>
                  <a:gd name="connsiteX0" fmla="*/ 598 w 9525"/>
                  <a:gd name="connsiteY0" fmla="*/ 0 h 3667125"/>
                  <a:gd name="connsiteX1" fmla="*/ 59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8" y="0"/>
                    </a:moveTo>
                    <a:lnTo>
                      <a:pt x="59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D8B41F3-0AFD-274F-A1C4-423DC576942B}"/>
                  </a:ext>
                </a:extLst>
              </p:cNvPr>
              <p:cNvSpPr/>
              <p:nvPr/>
            </p:nvSpPr>
            <p:spPr>
              <a:xfrm>
                <a:off x="8358621" y="1524000"/>
                <a:ext cx="9525" cy="3667125"/>
              </a:xfrm>
              <a:custGeom>
                <a:avLst/>
                <a:gdLst>
                  <a:gd name="connsiteX0" fmla="*/ 674 w 9525"/>
                  <a:gd name="connsiteY0" fmla="*/ 0 h 3667125"/>
                  <a:gd name="connsiteX1" fmla="*/ 6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74" y="0"/>
                    </a:moveTo>
                    <a:lnTo>
                      <a:pt x="6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488ABCC9-5757-3A43-8905-52F2895AF0E4}"/>
                </a:ext>
              </a:extLst>
            </p:cNvPr>
            <p:cNvGrpSpPr/>
            <p:nvPr/>
          </p:nvGrpSpPr>
          <p:grpSpPr>
            <a:xfrm>
              <a:off x="2727441" y="1560290"/>
              <a:ext cx="6353175" cy="3267741"/>
              <a:chOff x="2727441" y="1560290"/>
              <a:chExt cx="6353175" cy="3267741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A18130D-C3D7-9549-96AE-E69E5A9B7DDC}"/>
                  </a:ext>
                </a:extLst>
              </p:cNvPr>
              <p:cNvSpPr/>
              <p:nvPr/>
            </p:nvSpPr>
            <p:spPr>
              <a:xfrm>
                <a:off x="2727441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49E9CC9-2961-A347-9856-B37159BE9D57}"/>
                  </a:ext>
                </a:extLst>
              </p:cNvPr>
              <p:cNvSpPr/>
              <p:nvPr/>
            </p:nvSpPr>
            <p:spPr>
              <a:xfrm>
                <a:off x="2727441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40BBB65-B107-4A47-9A6E-7DBED885EA17}"/>
                  </a:ext>
                </a:extLst>
              </p:cNvPr>
              <p:cNvSpPr/>
              <p:nvPr/>
            </p:nvSpPr>
            <p:spPr>
              <a:xfrm>
                <a:off x="2727441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B030929-735C-294F-87E7-93E9B45918C1}"/>
                  </a:ext>
                </a:extLst>
              </p:cNvPr>
              <p:cNvSpPr/>
              <p:nvPr/>
            </p:nvSpPr>
            <p:spPr>
              <a:xfrm>
                <a:off x="2727441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48EAB7-341F-904F-B3EE-B9F1C3B61542}"/>
                  </a:ext>
                </a:extLst>
              </p:cNvPr>
              <p:cNvSpPr/>
              <p:nvPr/>
            </p:nvSpPr>
            <p:spPr>
              <a:xfrm>
                <a:off x="2727441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66E84B5-52BE-F847-9FCF-C2356B40A05F}"/>
                  </a:ext>
                </a:extLst>
              </p:cNvPr>
              <p:cNvSpPr/>
              <p:nvPr/>
            </p:nvSpPr>
            <p:spPr>
              <a:xfrm>
                <a:off x="2727441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A6978DA-58CE-5F41-AE50-49D895C26668}"/>
                  </a:ext>
                </a:extLst>
              </p:cNvPr>
              <p:cNvSpPr/>
              <p:nvPr/>
            </p:nvSpPr>
            <p:spPr>
              <a:xfrm>
                <a:off x="2727441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DA3C5A4D-D838-CA45-BC38-41A0F82037FA}"/>
                  </a:ext>
                </a:extLst>
              </p:cNvPr>
              <p:cNvSpPr/>
              <p:nvPr/>
            </p:nvSpPr>
            <p:spPr>
              <a:xfrm>
                <a:off x="2727441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7B72BD8-2867-544E-B8C2-010F9AB19D78}"/>
                  </a:ext>
                </a:extLst>
              </p:cNvPr>
              <p:cNvSpPr/>
              <p:nvPr/>
            </p:nvSpPr>
            <p:spPr>
              <a:xfrm>
                <a:off x="2727441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ADB7ECE-3148-234F-8538-794CEB016EF3}"/>
                  </a:ext>
                </a:extLst>
              </p:cNvPr>
              <p:cNvSpPr/>
              <p:nvPr/>
            </p:nvSpPr>
            <p:spPr>
              <a:xfrm>
                <a:off x="2727441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84B7F03F-4531-A04E-BC98-CCA36E27C7B9}"/>
              </a:ext>
            </a:extLst>
          </p:cNvPr>
          <p:cNvSpPr/>
          <p:nvPr/>
        </p:nvSpPr>
        <p:spPr>
          <a:xfrm>
            <a:off x="2727443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960805D-865C-9847-99C2-0EA87072B541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7531D3-638F-D348-A82A-C1653343E56E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F88D997-C7A4-4C4A-AACD-3522CA76FF74}"/>
              </a:ext>
            </a:extLst>
          </p:cNvPr>
          <p:cNvSpPr/>
          <p:nvPr/>
        </p:nvSpPr>
        <p:spPr>
          <a:xfrm>
            <a:off x="2727443" y="4813934"/>
            <a:ext cx="6353175" cy="323278"/>
          </a:xfrm>
          <a:custGeom>
            <a:avLst/>
            <a:gdLst>
              <a:gd name="connsiteX0" fmla="*/ 83 w 6353175"/>
              <a:gd name="connsiteY0" fmla="*/ 323329 h 323278"/>
              <a:gd name="connsiteX1" fmla="*/ 192583 w 6353175"/>
              <a:gd name="connsiteY1" fmla="*/ 268274 h 323278"/>
              <a:gd name="connsiteX2" fmla="*/ 256782 w 6353175"/>
              <a:gd name="connsiteY2" fmla="*/ 253129 h 323278"/>
              <a:gd name="connsiteX3" fmla="*/ 449282 w 6353175"/>
              <a:gd name="connsiteY3" fmla="*/ 217411 h 323278"/>
              <a:gd name="connsiteX4" fmla="*/ 513481 w 6353175"/>
              <a:gd name="connsiteY4" fmla="*/ 207790 h 323278"/>
              <a:gd name="connsiteX5" fmla="*/ 770179 w 6353175"/>
              <a:gd name="connsiteY5" fmla="*/ 177596 h 323278"/>
              <a:gd name="connsiteX6" fmla="*/ 834378 w 6353175"/>
              <a:gd name="connsiteY6" fmla="*/ 171595 h 323278"/>
              <a:gd name="connsiteX7" fmla="*/ 1283577 w 6353175"/>
              <a:gd name="connsiteY7" fmla="*/ 139972 h 323278"/>
              <a:gd name="connsiteX8" fmla="*/ 1347680 w 6353175"/>
              <a:gd name="connsiteY8" fmla="*/ 136353 h 323278"/>
              <a:gd name="connsiteX9" fmla="*/ 1989475 w 6353175"/>
              <a:gd name="connsiteY9" fmla="*/ 108635 h 323278"/>
              <a:gd name="connsiteX10" fmla="*/ 2053673 w 6353175"/>
              <a:gd name="connsiteY10" fmla="*/ 106349 h 323278"/>
              <a:gd name="connsiteX11" fmla="*/ 3401270 w 6353175"/>
              <a:gd name="connsiteY11" fmla="*/ 67201 h 323278"/>
              <a:gd name="connsiteX12" fmla="*/ 3465469 w 6353175"/>
              <a:gd name="connsiteY12" fmla="*/ 65582 h 323278"/>
              <a:gd name="connsiteX13" fmla="*/ 6353258 w 6353175"/>
              <a:gd name="connsiteY13" fmla="*/ 50 h 3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3278">
                <a:moveTo>
                  <a:pt x="83" y="323329"/>
                </a:moveTo>
                <a:lnTo>
                  <a:pt x="192583" y="268274"/>
                </a:lnTo>
                <a:lnTo>
                  <a:pt x="256782" y="253129"/>
                </a:lnTo>
                <a:lnTo>
                  <a:pt x="449282" y="217411"/>
                </a:lnTo>
                <a:lnTo>
                  <a:pt x="513481" y="207790"/>
                </a:lnTo>
                <a:lnTo>
                  <a:pt x="770179" y="177596"/>
                </a:lnTo>
                <a:lnTo>
                  <a:pt x="834378" y="171595"/>
                </a:lnTo>
                <a:lnTo>
                  <a:pt x="1283577" y="139972"/>
                </a:lnTo>
                <a:lnTo>
                  <a:pt x="1347680" y="136353"/>
                </a:lnTo>
                <a:lnTo>
                  <a:pt x="1989475" y="108635"/>
                </a:lnTo>
                <a:lnTo>
                  <a:pt x="2053673" y="106349"/>
                </a:lnTo>
                <a:lnTo>
                  <a:pt x="3401270" y="67201"/>
                </a:lnTo>
                <a:lnTo>
                  <a:pt x="3465469" y="65582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87ADF80-7BE1-764F-AF56-4A10DA23AF14}"/>
              </a:ext>
            </a:extLst>
          </p:cNvPr>
          <p:cNvSpPr/>
          <p:nvPr/>
        </p:nvSpPr>
        <p:spPr>
          <a:xfrm>
            <a:off x="2727443" y="4442650"/>
            <a:ext cx="6353175" cy="661892"/>
          </a:xfrm>
          <a:custGeom>
            <a:avLst/>
            <a:gdLst>
              <a:gd name="connsiteX0" fmla="*/ 83 w 6353175"/>
              <a:gd name="connsiteY0" fmla="*/ 661942 h 661892"/>
              <a:gd name="connsiteX1" fmla="*/ 192583 w 6353175"/>
              <a:gd name="connsiteY1" fmla="*/ 554310 h 661892"/>
              <a:gd name="connsiteX2" fmla="*/ 256782 w 6353175"/>
              <a:gd name="connsiteY2" fmla="*/ 521830 h 661892"/>
              <a:gd name="connsiteX3" fmla="*/ 449282 w 6353175"/>
              <a:gd name="connsiteY3" fmla="*/ 437914 h 661892"/>
              <a:gd name="connsiteX4" fmla="*/ 513481 w 6353175"/>
              <a:gd name="connsiteY4" fmla="*/ 414483 h 661892"/>
              <a:gd name="connsiteX5" fmla="*/ 705981 w 6353175"/>
              <a:gd name="connsiteY5" fmla="*/ 355713 h 661892"/>
              <a:gd name="connsiteX6" fmla="*/ 770179 w 6353175"/>
              <a:gd name="connsiteY6" fmla="*/ 339426 h 661892"/>
              <a:gd name="connsiteX7" fmla="*/ 1026878 w 6353175"/>
              <a:gd name="connsiteY7" fmla="*/ 287038 h 661892"/>
              <a:gd name="connsiteX8" fmla="*/ 1091077 w 6353175"/>
              <a:gd name="connsiteY8" fmla="*/ 276084 h 661892"/>
              <a:gd name="connsiteX9" fmla="*/ 1411879 w 6353175"/>
              <a:gd name="connsiteY9" fmla="*/ 232746 h 661892"/>
              <a:gd name="connsiteX10" fmla="*/ 1476077 w 6353175"/>
              <a:gd name="connsiteY10" fmla="*/ 225697 h 661892"/>
              <a:gd name="connsiteX11" fmla="*/ 1989475 w 6353175"/>
              <a:gd name="connsiteY11" fmla="*/ 179501 h 661892"/>
              <a:gd name="connsiteX12" fmla="*/ 2053673 w 6353175"/>
              <a:gd name="connsiteY12" fmla="*/ 174929 h 661892"/>
              <a:gd name="connsiteX13" fmla="*/ 2759571 w 6353175"/>
              <a:gd name="connsiteY13" fmla="*/ 134733 h 661892"/>
              <a:gd name="connsiteX14" fmla="*/ 2823674 w 6353175"/>
              <a:gd name="connsiteY14" fmla="*/ 131685 h 661892"/>
              <a:gd name="connsiteX15" fmla="*/ 3914668 w 6353175"/>
              <a:gd name="connsiteY15" fmla="*/ 86632 h 661892"/>
              <a:gd name="connsiteX16" fmla="*/ 3978866 w 6353175"/>
              <a:gd name="connsiteY16" fmla="*/ 84251 h 661892"/>
              <a:gd name="connsiteX17" fmla="*/ 6353258 w 6353175"/>
              <a:gd name="connsiteY17" fmla="*/ 50 h 66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661892">
                <a:moveTo>
                  <a:pt x="83" y="661942"/>
                </a:moveTo>
                <a:lnTo>
                  <a:pt x="192583" y="554310"/>
                </a:lnTo>
                <a:lnTo>
                  <a:pt x="256782" y="521830"/>
                </a:lnTo>
                <a:lnTo>
                  <a:pt x="449282" y="437914"/>
                </a:lnTo>
                <a:lnTo>
                  <a:pt x="513481" y="414483"/>
                </a:lnTo>
                <a:lnTo>
                  <a:pt x="705981" y="355713"/>
                </a:lnTo>
                <a:lnTo>
                  <a:pt x="770179" y="339426"/>
                </a:lnTo>
                <a:lnTo>
                  <a:pt x="1026878" y="287038"/>
                </a:lnTo>
                <a:lnTo>
                  <a:pt x="1091077" y="276084"/>
                </a:lnTo>
                <a:lnTo>
                  <a:pt x="1411879" y="232746"/>
                </a:lnTo>
                <a:lnTo>
                  <a:pt x="1476077" y="225697"/>
                </a:lnTo>
                <a:lnTo>
                  <a:pt x="1989475" y="179501"/>
                </a:lnTo>
                <a:lnTo>
                  <a:pt x="2053673" y="174929"/>
                </a:lnTo>
                <a:lnTo>
                  <a:pt x="2759571" y="134733"/>
                </a:lnTo>
                <a:lnTo>
                  <a:pt x="2823674" y="131685"/>
                </a:lnTo>
                <a:lnTo>
                  <a:pt x="3914668" y="86632"/>
                </a:lnTo>
                <a:lnTo>
                  <a:pt x="3978866" y="84251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DDAD48D-FDD2-2548-B91A-9F983EEE71D3}"/>
              </a:ext>
            </a:extLst>
          </p:cNvPr>
          <p:cNvSpPr/>
          <p:nvPr/>
        </p:nvSpPr>
        <p:spPr>
          <a:xfrm>
            <a:off x="2727443" y="4099083"/>
            <a:ext cx="6353175" cy="1002696"/>
          </a:xfrm>
          <a:custGeom>
            <a:avLst/>
            <a:gdLst>
              <a:gd name="connsiteX0" fmla="*/ 83 w 6353175"/>
              <a:gd name="connsiteY0" fmla="*/ 1002747 h 1002696"/>
              <a:gd name="connsiteX1" fmla="*/ 577679 w 6353175"/>
              <a:gd name="connsiteY1" fmla="*/ 651370 h 1002696"/>
              <a:gd name="connsiteX2" fmla="*/ 641782 w 6353175"/>
              <a:gd name="connsiteY2" fmla="*/ 616127 h 1002696"/>
              <a:gd name="connsiteX3" fmla="*/ 834378 w 6353175"/>
              <a:gd name="connsiteY3" fmla="*/ 520782 h 1002696"/>
              <a:gd name="connsiteX4" fmla="*/ 898481 w 6353175"/>
              <a:gd name="connsiteY4" fmla="*/ 493159 h 1002696"/>
              <a:gd name="connsiteX5" fmla="*/ 1091077 w 6353175"/>
              <a:gd name="connsiteY5" fmla="*/ 422103 h 1002696"/>
              <a:gd name="connsiteX6" fmla="*/ 1155180 w 6353175"/>
              <a:gd name="connsiteY6" fmla="*/ 401910 h 1002696"/>
              <a:gd name="connsiteX7" fmla="*/ 1347680 w 6353175"/>
              <a:gd name="connsiteY7" fmla="*/ 349332 h 1002696"/>
              <a:gd name="connsiteX8" fmla="*/ 1411879 w 6353175"/>
              <a:gd name="connsiteY8" fmla="*/ 334282 h 1002696"/>
              <a:gd name="connsiteX9" fmla="*/ 1668577 w 6353175"/>
              <a:gd name="connsiteY9" fmla="*/ 281799 h 1002696"/>
              <a:gd name="connsiteX10" fmla="*/ 1732776 w 6353175"/>
              <a:gd name="connsiteY10" fmla="*/ 270655 h 1002696"/>
              <a:gd name="connsiteX11" fmla="*/ 2053673 w 6353175"/>
              <a:gd name="connsiteY11" fmla="*/ 223030 h 1002696"/>
              <a:gd name="connsiteX12" fmla="*/ 2117776 w 6353175"/>
              <a:gd name="connsiteY12" fmla="*/ 214553 h 1002696"/>
              <a:gd name="connsiteX13" fmla="*/ 2502872 w 6353175"/>
              <a:gd name="connsiteY13" fmla="*/ 170262 h 1002696"/>
              <a:gd name="connsiteX14" fmla="*/ 2566975 w 6353175"/>
              <a:gd name="connsiteY14" fmla="*/ 164071 h 1002696"/>
              <a:gd name="connsiteX15" fmla="*/ 3144571 w 6353175"/>
              <a:gd name="connsiteY15" fmla="*/ 117017 h 1002696"/>
              <a:gd name="connsiteX16" fmla="*/ 3208770 w 6353175"/>
              <a:gd name="connsiteY16" fmla="*/ 112540 h 1002696"/>
              <a:gd name="connsiteX17" fmla="*/ 3978866 w 6353175"/>
              <a:gd name="connsiteY17" fmla="*/ 66344 h 1002696"/>
              <a:gd name="connsiteX18" fmla="*/ 4042969 w 6353175"/>
              <a:gd name="connsiteY18" fmla="*/ 63105 h 1002696"/>
              <a:gd name="connsiteX19" fmla="*/ 4941463 w 6353175"/>
              <a:gd name="connsiteY19" fmla="*/ 27006 h 1002696"/>
              <a:gd name="connsiteX20" fmla="*/ 5005661 w 6353175"/>
              <a:gd name="connsiteY20" fmla="*/ 24910 h 1002696"/>
              <a:gd name="connsiteX21" fmla="*/ 5904060 w 6353175"/>
              <a:gd name="connsiteY21" fmla="*/ 2050 h 1002696"/>
              <a:gd name="connsiteX22" fmla="*/ 5968258 w 6353175"/>
              <a:gd name="connsiteY22" fmla="*/ 1764 h 1002696"/>
              <a:gd name="connsiteX23" fmla="*/ 6353258 w 6353175"/>
              <a:gd name="connsiteY23" fmla="*/ 50 h 10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002696">
                <a:moveTo>
                  <a:pt x="83" y="1002747"/>
                </a:moveTo>
                <a:lnTo>
                  <a:pt x="577679" y="651370"/>
                </a:lnTo>
                <a:lnTo>
                  <a:pt x="641782" y="616127"/>
                </a:lnTo>
                <a:lnTo>
                  <a:pt x="834378" y="520782"/>
                </a:lnTo>
                <a:lnTo>
                  <a:pt x="898481" y="493159"/>
                </a:lnTo>
                <a:lnTo>
                  <a:pt x="1091077" y="422103"/>
                </a:lnTo>
                <a:lnTo>
                  <a:pt x="1155180" y="401910"/>
                </a:lnTo>
                <a:lnTo>
                  <a:pt x="1347680" y="349332"/>
                </a:lnTo>
                <a:lnTo>
                  <a:pt x="1411879" y="334282"/>
                </a:lnTo>
                <a:lnTo>
                  <a:pt x="1668577" y="281799"/>
                </a:lnTo>
                <a:lnTo>
                  <a:pt x="1732776" y="270655"/>
                </a:lnTo>
                <a:lnTo>
                  <a:pt x="2053673" y="223030"/>
                </a:lnTo>
                <a:lnTo>
                  <a:pt x="2117776" y="214553"/>
                </a:lnTo>
                <a:lnTo>
                  <a:pt x="2502872" y="170262"/>
                </a:lnTo>
                <a:lnTo>
                  <a:pt x="2566975" y="164071"/>
                </a:lnTo>
                <a:lnTo>
                  <a:pt x="3144571" y="117017"/>
                </a:lnTo>
                <a:lnTo>
                  <a:pt x="3208770" y="112540"/>
                </a:lnTo>
                <a:lnTo>
                  <a:pt x="3978866" y="66344"/>
                </a:lnTo>
                <a:lnTo>
                  <a:pt x="4042969" y="63105"/>
                </a:lnTo>
                <a:lnTo>
                  <a:pt x="4941463" y="27006"/>
                </a:lnTo>
                <a:lnTo>
                  <a:pt x="5005661" y="24910"/>
                </a:lnTo>
                <a:lnTo>
                  <a:pt x="5904060" y="2050"/>
                </a:lnTo>
                <a:lnTo>
                  <a:pt x="5968258" y="176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00CA45-5691-4040-8E0B-3C5D37E1B2D7}"/>
              </a:ext>
            </a:extLst>
          </p:cNvPr>
          <p:cNvSpPr/>
          <p:nvPr/>
        </p:nvSpPr>
        <p:spPr>
          <a:xfrm>
            <a:off x="2727443" y="3719607"/>
            <a:ext cx="6353175" cy="1382172"/>
          </a:xfrm>
          <a:custGeom>
            <a:avLst/>
            <a:gdLst>
              <a:gd name="connsiteX0" fmla="*/ 83 w 6353175"/>
              <a:gd name="connsiteY0" fmla="*/ 1382223 h 1382172"/>
              <a:gd name="connsiteX1" fmla="*/ 962680 w 6353175"/>
              <a:gd name="connsiteY1" fmla="*/ 790816 h 1382172"/>
              <a:gd name="connsiteX2" fmla="*/ 1026878 w 6353175"/>
              <a:gd name="connsiteY2" fmla="*/ 754430 h 1382172"/>
              <a:gd name="connsiteX3" fmla="*/ 1219378 w 6353175"/>
              <a:gd name="connsiteY3" fmla="*/ 654037 h 1382172"/>
              <a:gd name="connsiteX4" fmla="*/ 1283577 w 6353175"/>
              <a:gd name="connsiteY4" fmla="*/ 624128 h 1382172"/>
              <a:gd name="connsiteX5" fmla="*/ 1476077 w 6353175"/>
              <a:gd name="connsiteY5" fmla="*/ 544880 h 1382172"/>
              <a:gd name="connsiteX6" fmla="*/ 1540276 w 6353175"/>
              <a:gd name="connsiteY6" fmla="*/ 521639 h 1382172"/>
              <a:gd name="connsiteX7" fmla="*/ 1732776 w 6353175"/>
              <a:gd name="connsiteY7" fmla="*/ 461060 h 1382172"/>
              <a:gd name="connsiteX8" fmla="*/ 1796974 w 6353175"/>
              <a:gd name="connsiteY8" fmla="*/ 443058 h 1382172"/>
              <a:gd name="connsiteX9" fmla="*/ 2053673 w 6353175"/>
              <a:gd name="connsiteY9" fmla="*/ 380955 h 1382172"/>
              <a:gd name="connsiteX10" fmla="*/ 2117776 w 6353175"/>
              <a:gd name="connsiteY10" fmla="*/ 367143 h 1382172"/>
              <a:gd name="connsiteX11" fmla="*/ 2438674 w 6353175"/>
              <a:gd name="connsiteY11" fmla="*/ 307041 h 1382172"/>
              <a:gd name="connsiteX12" fmla="*/ 2502872 w 6353175"/>
              <a:gd name="connsiteY12" fmla="*/ 296468 h 1382172"/>
              <a:gd name="connsiteX13" fmla="*/ 2952071 w 6353175"/>
              <a:gd name="connsiteY13" fmla="*/ 230936 h 1382172"/>
              <a:gd name="connsiteX14" fmla="*/ 3016270 w 6353175"/>
              <a:gd name="connsiteY14" fmla="*/ 222745 h 1382172"/>
              <a:gd name="connsiteX15" fmla="*/ 3529667 w 6353175"/>
              <a:gd name="connsiteY15" fmla="*/ 167785 h 1382172"/>
              <a:gd name="connsiteX16" fmla="*/ 3593770 w 6353175"/>
              <a:gd name="connsiteY16" fmla="*/ 161785 h 1382172"/>
              <a:gd name="connsiteX17" fmla="*/ 4299668 w 6353175"/>
              <a:gd name="connsiteY17" fmla="*/ 103015 h 1382172"/>
              <a:gd name="connsiteX18" fmla="*/ 4363867 w 6353175"/>
              <a:gd name="connsiteY18" fmla="*/ 98253 h 1382172"/>
              <a:gd name="connsiteX19" fmla="*/ 5133963 w 6353175"/>
              <a:gd name="connsiteY19" fmla="*/ 48247 h 1382172"/>
              <a:gd name="connsiteX20" fmla="*/ 5198161 w 6353175"/>
              <a:gd name="connsiteY20" fmla="*/ 44722 h 1382172"/>
              <a:gd name="connsiteX21" fmla="*/ 5904060 w 6353175"/>
              <a:gd name="connsiteY21" fmla="*/ 13385 h 1382172"/>
              <a:gd name="connsiteX22" fmla="*/ 5968258 w 6353175"/>
              <a:gd name="connsiteY22" fmla="*/ 11385 h 1382172"/>
              <a:gd name="connsiteX23" fmla="*/ 6353258 w 6353175"/>
              <a:gd name="connsiteY23" fmla="*/ 50 h 13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382172">
                <a:moveTo>
                  <a:pt x="83" y="1382223"/>
                </a:moveTo>
                <a:lnTo>
                  <a:pt x="962680" y="790816"/>
                </a:lnTo>
                <a:lnTo>
                  <a:pt x="1026878" y="754430"/>
                </a:lnTo>
                <a:lnTo>
                  <a:pt x="1219378" y="654037"/>
                </a:lnTo>
                <a:lnTo>
                  <a:pt x="1283577" y="624128"/>
                </a:lnTo>
                <a:lnTo>
                  <a:pt x="1476077" y="544880"/>
                </a:lnTo>
                <a:lnTo>
                  <a:pt x="1540276" y="521639"/>
                </a:lnTo>
                <a:lnTo>
                  <a:pt x="1732776" y="461060"/>
                </a:lnTo>
                <a:lnTo>
                  <a:pt x="1796974" y="443058"/>
                </a:lnTo>
                <a:lnTo>
                  <a:pt x="2053673" y="380955"/>
                </a:lnTo>
                <a:lnTo>
                  <a:pt x="2117776" y="367143"/>
                </a:lnTo>
                <a:lnTo>
                  <a:pt x="2438674" y="307041"/>
                </a:lnTo>
                <a:lnTo>
                  <a:pt x="2502872" y="296468"/>
                </a:lnTo>
                <a:lnTo>
                  <a:pt x="2952071" y="230936"/>
                </a:lnTo>
                <a:lnTo>
                  <a:pt x="3016270" y="222745"/>
                </a:lnTo>
                <a:lnTo>
                  <a:pt x="3529667" y="167785"/>
                </a:lnTo>
                <a:lnTo>
                  <a:pt x="3593770" y="161785"/>
                </a:lnTo>
                <a:lnTo>
                  <a:pt x="4299668" y="103015"/>
                </a:lnTo>
                <a:lnTo>
                  <a:pt x="4363867" y="98253"/>
                </a:lnTo>
                <a:lnTo>
                  <a:pt x="5133963" y="48247"/>
                </a:lnTo>
                <a:lnTo>
                  <a:pt x="5198161" y="44722"/>
                </a:lnTo>
                <a:lnTo>
                  <a:pt x="5904060" y="13385"/>
                </a:lnTo>
                <a:lnTo>
                  <a:pt x="5968258" y="11385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546460-6E41-9749-B559-AC7F83D4047B}"/>
              </a:ext>
            </a:extLst>
          </p:cNvPr>
          <p:cNvSpPr/>
          <p:nvPr/>
        </p:nvSpPr>
        <p:spPr>
          <a:xfrm>
            <a:off x="2727443" y="3361658"/>
            <a:ext cx="6353175" cy="1740122"/>
          </a:xfrm>
          <a:custGeom>
            <a:avLst/>
            <a:gdLst>
              <a:gd name="connsiteX0" fmla="*/ 83 w 6353175"/>
              <a:gd name="connsiteY0" fmla="*/ 1740172 h 1740122"/>
              <a:gd name="connsiteX1" fmla="*/ 1411879 w 6353175"/>
              <a:gd name="connsiteY1" fmla="*/ 871111 h 1740122"/>
              <a:gd name="connsiteX2" fmla="*/ 1476077 w 6353175"/>
              <a:gd name="connsiteY2" fmla="*/ 834440 h 1740122"/>
              <a:gd name="connsiteX3" fmla="*/ 1732776 w 6353175"/>
              <a:gd name="connsiteY3" fmla="*/ 700328 h 1740122"/>
              <a:gd name="connsiteX4" fmla="*/ 1796974 w 6353175"/>
              <a:gd name="connsiteY4" fmla="*/ 670801 h 1740122"/>
              <a:gd name="connsiteX5" fmla="*/ 1989475 w 6353175"/>
              <a:gd name="connsiteY5" fmla="*/ 591838 h 1740122"/>
              <a:gd name="connsiteX6" fmla="*/ 2053673 w 6353175"/>
              <a:gd name="connsiteY6" fmla="*/ 568026 h 1740122"/>
              <a:gd name="connsiteX7" fmla="*/ 2310372 w 6353175"/>
              <a:gd name="connsiteY7" fmla="*/ 484396 h 1740122"/>
              <a:gd name="connsiteX8" fmla="*/ 2374475 w 6353175"/>
              <a:gd name="connsiteY8" fmla="*/ 466394 h 1740122"/>
              <a:gd name="connsiteX9" fmla="*/ 2631174 w 6353175"/>
              <a:gd name="connsiteY9" fmla="*/ 402291 h 1740122"/>
              <a:gd name="connsiteX10" fmla="*/ 2695372 w 6353175"/>
              <a:gd name="connsiteY10" fmla="*/ 388003 h 1740122"/>
              <a:gd name="connsiteX11" fmla="*/ 3080373 w 6353175"/>
              <a:gd name="connsiteY11" fmla="*/ 310946 h 1740122"/>
              <a:gd name="connsiteX12" fmla="*/ 3144571 w 6353175"/>
              <a:gd name="connsiteY12" fmla="*/ 299611 h 1740122"/>
              <a:gd name="connsiteX13" fmla="*/ 3593770 w 6353175"/>
              <a:gd name="connsiteY13" fmla="*/ 227888 h 1740122"/>
              <a:gd name="connsiteX14" fmla="*/ 3657969 w 6353175"/>
              <a:gd name="connsiteY14" fmla="*/ 218744 h 1740122"/>
              <a:gd name="connsiteX15" fmla="*/ 4171366 w 6353175"/>
              <a:gd name="connsiteY15" fmla="*/ 154069 h 1740122"/>
              <a:gd name="connsiteX16" fmla="*/ 4235565 w 6353175"/>
              <a:gd name="connsiteY16" fmla="*/ 146830 h 1740122"/>
              <a:gd name="connsiteX17" fmla="*/ 4877264 w 6353175"/>
              <a:gd name="connsiteY17" fmla="*/ 83489 h 1740122"/>
              <a:gd name="connsiteX18" fmla="*/ 4941463 w 6353175"/>
              <a:gd name="connsiteY18" fmla="*/ 77774 h 1740122"/>
              <a:gd name="connsiteX19" fmla="*/ 5711559 w 6353175"/>
              <a:gd name="connsiteY19" fmla="*/ 14814 h 1740122"/>
              <a:gd name="connsiteX20" fmla="*/ 5775662 w 6353175"/>
              <a:gd name="connsiteY20" fmla="*/ 12814 h 1740122"/>
              <a:gd name="connsiteX21" fmla="*/ 6353258 w 6353175"/>
              <a:gd name="connsiteY21" fmla="*/ 50 h 174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1740122">
                <a:moveTo>
                  <a:pt x="83" y="1740172"/>
                </a:moveTo>
                <a:lnTo>
                  <a:pt x="1411879" y="871111"/>
                </a:lnTo>
                <a:lnTo>
                  <a:pt x="1476077" y="834440"/>
                </a:lnTo>
                <a:lnTo>
                  <a:pt x="1732776" y="700328"/>
                </a:lnTo>
                <a:lnTo>
                  <a:pt x="1796974" y="670801"/>
                </a:lnTo>
                <a:lnTo>
                  <a:pt x="1989475" y="591838"/>
                </a:lnTo>
                <a:lnTo>
                  <a:pt x="2053673" y="568026"/>
                </a:lnTo>
                <a:lnTo>
                  <a:pt x="2310372" y="484396"/>
                </a:lnTo>
                <a:lnTo>
                  <a:pt x="2374475" y="466394"/>
                </a:lnTo>
                <a:lnTo>
                  <a:pt x="2631174" y="402291"/>
                </a:lnTo>
                <a:lnTo>
                  <a:pt x="2695372" y="388003"/>
                </a:lnTo>
                <a:lnTo>
                  <a:pt x="3080373" y="310946"/>
                </a:lnTo>
                <a:lnTo>
                  <a:pt x="3144571" y="299611"/>
                </a:lnTo>
                <a:lnTo>
                  <a:pt x="3593770" y="227888"/>
                </a:lnTo>
                <a:lnTo>
                  <a:pt x="3657969" y="218744"/>
                </a:lnTo>
                <a:lnTo>
                  <a:pt x="4171366" y="154069"/>
                </a:lnTo>
                <a:lnTo>
                  <a:pt x="4235565" y="146830"/>
                </a:lnTo>
                <a:lnTo>
                  <a:pt x="4877264" y="83489"/>
                </a:lnTo>
                <a:lnTo>
                  <a:pt x="4941463" y="77774"/>
                </a:lnTo>
                <a:lnTo>
                  <a:pt x="5711559" y="14814"/>
                </a:lnTo>
                <a:lnTo>
                  <a:pt x="5775662" y="1281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D736A91-828B-8E4C-8E48-E89C8E4A109E}"/>
              </a:ext>
            </a:extLst>
          </p:cNvPr>
          <p:cNvSpPr/>
          <p:nvPr/>
        </p:nvSpPr>
        <p:spPr>
          <a:xfrm>
            <a:off x="2727443" y="3001994"/>
            <a:ext cx="6353175" cy="2099786"/>
          </a:xfrm>
          <a:custGeom>
            <a:avLst/>
            <a:gdLst>
              <a:gd name="connsiteX0" fmla="*/ 83 w 6353175"/>
              <a:gd name="connsiteY0" fmla="*/ 2099836 h 2099786"/>
              <a:gd name="connsiteX1" fmla="*/ 1861078 w 6353175"/>
              <a:gd name="connsiteY1" fmla="*/ 952169 h 2099786"/>
              <a:gd name="connsiteX2" fmla="*/ 1925276 w 6353175"/>
              <a:gd name="connsiteY2" fmla="*/ 914450 h 2099786"/>
              <a:gd name="connsiteX3" fmla="*/ 2181975 w 6353175"/>
              <a:gd name="connsiteY3" fmla="*/ 773671 h 2099786"/>
              <a:gd name="connsiteX4" fmla="*/ 2246173 w 6353175"/>
              <a:gd name="connsiteY4" fmla="*/ 741476 h 2099786"/>
              <a:gd name="connsiteX5" fmla="*/ 2438674 w 6353175"/>
              <a:gd name="connsiteY5" fmla="*/ 654608 h 2099786"/>
              <a:gd name="connsiteX6" fmla="*/ 2502872 w 6353175"/>
              <a:gd name="connsiteY6" fmla="*/ 628509 h 2099786"/>
              <a:gd name="connsiteX7" fmla="*/ 2759571 w 6353175"/>
              <a:gd name="connsiteY7" fmla="*/ 534403 h 2099786"/>
              <a:gd name="connsiteX8" fmla="*/ 2823674 w 6353175"/>
              <a:gd name="connsiteY8" fmla="*/ 513162 h 2099786"/>
              <a:gd name="connsiteX9" fmla="*/ 3080373 w 6353175"/>
              <a:gd name="connsiteY9" fmla="*/ 436486 h 2099786"/>
              <a:gd name="connsiteX10" fmla="*/ 3144571 w 6353175"/>
              <a:gd name="connsiteY10" fmla="*/ 419721 h 2099786"/>
              <a:gd name="connsiteX11" fmla="*/ 3465469 w 6353175"/>
              <a:gd name="connsiteY11" fmla="*/ 344093 h 2099786"/>
              <a:gd name="connsiteX12" fmla="*/ 3529667 w 6353175"/>
              <a:gd name="connsiteY12" fmla="*/ 330377 h 2099786"/>
              <a:gd name="connsiteX13" fmla="*/ 3978866 w 6353175"/>
              <a:gd name="connsiteY13" fmla="*/ 242842 h 2099786"/>
              <a:gd name="connsiteX14" fmla="*/ 4042969 w 6353175"/>
              <a:gd name="connsiteY14" fmla="*/ 231603 h 2099786"/>
              <a:gd name="connsiteX15" fmla="*/ 4556367 w 6353175"/>
              <a:gd name="connsiteY15" fmla="*/ 150926 h 2099786"/>
              <a:gd name="connsiteX16" fmla="*/ 4620565 w 6353175"/>
              <a:gd name="connsiteY16" fmla="*/ 141687 h 2099786"/>
              <a:gd name="connsiteX17" fmla="*/ 5198161 w 6353175"/>
              <a:gd name="connsiteY17" fmla="*/ 67487 h 2099786"/>
              <a:gd name="connsiteX18" fmla="*/ 5262265 w 6353175"/>
              <a:gd name="connsiteY18" fmla="*/ 60058 h 2099786"/>
              <a:gd name="connsiteX19" fmla="*/ 5711559 w 6353175"/>
              <a:gd name="connsiteY19" fmla="*/ 11575 h 2099786"/>
              <a:gd name="connsiteX20" fmla="*/ 5775662 w 6353175"/>
              <a:gd name="connsiteY20" fmla="*/ 9670 h 2099786"/>
              <a:gd name="connsiteX21" fmla="*/ 6353258 w 6353175"/>
              <a:gd name="connsiteY21" fmla="*/ 50 h 209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2099786">
                <a:moveTo>
                  <a:pt x="83" y="2099836"/>
                </a:moveTo>
                <a:lnTo>
                  <a:pt x="1861078" y="952169"/>
                </a:lnTo>
                <a:lnTo>
                  <a:pt x="1925276" y="914450"/>
                </a:lnTo>
                <a:lnTo>
                  <a:pt x="2181975" y="773671"/>
                </a:lnTo>
                <a:lnTo>
                  <a:pt x="2246173" y="741476"/>
                </a:lnTo>
                <a:lnTo>
                  <a:pt x="2438674" y="654608"/>
                </a:lnTo>
                <a:lnTo>
                  <a:pt x="2502872" y="628509"/>
                </a:lnTo>
                <a:lnTo>
                  <a:pt x="2759571" y="534403"/>
                </a:lnTo>
                <a:lnTo>
                  <a:pt x="2823674" y="513162"/>
                </a:lnTo>
                <a:lnTo>
                  <a:pt x="3080373" y="436486"/>
                </a:lnTo>
                <a:lnTo>
                  <a:pt x="3144571" y="419721"/>
                </a:lnTo>
                <a:lnTo>
                  <a:pt x="3465469" y="344093"/>
                </a:lnTo>
                <a:lnTo>
                  <a:pt x="3529667" y="330377"/>
                </a:lnTo>
                <a:lnTo>
                  <a:pt x="3978866" y="242842"/>
                </a:lnTo>
                <a:lnTo>
                  <a:pt x="4042969" y="231603"/>
                </a:lnTo>
                <a:lnTo>
                  <a:pt x="4556367" y="150926"/>
                </a:lnTo>
                <a:lnTo>
                  <a:pt x="4620565" y="141687"/>
                </a:lnTo>
                <a:lnTo>
                  <a:pt x="5198161" y="67487"/>
                </a:lnTo>
                <a:lnTo>
                  <a:pt x="5262265" y="60058"/>
                </a:lnTo>
                <a:lnTo>
                  <a:pt x="5711559" y="11575"/>
                </a:lnTo>
                <a:lnTo>
                  <a:pt x="5775662" y="9670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6EAB26-F951-574C-9DF3-0D4121A8B95C}"/>
              </a:ext>
            </a:extLst>
          </p:cNvPr>
          <p:cNvSpPr/>
          <p:nvPr/>
        </p:nvSpPr>
        <p:spPr>
          <a:xfrm>
            <a:off x="2727443" y="2642616"/>
            <a:ext cx="6353175" cy="2459164"/>
          </a:xfrm>
          <a:custGeom>
            <a:avLst/>
            <a:gdLst>
              <a:gd name="connsiteX0" fmla="*/ 83 w 6353175"/>
              <a:gd name="connsiteY0" fmla="*/ 2459215 h 2459164"/>
              <a:gd name="connsiteX1" fmla="*/ 2374475 w 6353175"/>
              <a:gd name="connsiteY1" fmla="*/ 993603 h 2459164"/>
              <a:gd name="connsiteX2" fmla="*/ 2438674 w 6353175"/>
              <a:gd name="connsiteY2" fmla="*/ 955788 h 2459164"/>
              <a:gd name="connsiteX3" fmla="*/ 2759571 w 6353175"/>
              <a:gd name="connsiteY3" fmla="*/ 776528 h 2459164"/>
              <a:gd name="connsiteX4" fmla="*/ 2823674 w 6353175"/>
              <a:gd name="connsiteY4" fmla="*/ 743857 h 2459164"/>
              <a:gd name="connsiteX5" fmla="*/ 3080373 w 6353175"/>
              <a:gd name="connsiteY5" fmla="*/ 626509 h 2459164"/>
              <a:gd name="connsiteX6" fmla="*/ 3144571 w 6353175"/>
              <a:gd name="connsiteY6" fmla="*/ 600316 h 2459164"/>
              <a:gd name="connsiteX7" fmla="*/ 3401270 w 6353175"/>
              <a:gd name="connsiteY7" fmla="*/ 505256 h 2459164"/>
              <a:gd name="connsiteX8" fmla="*/ 3465469 w 6353175"/>
              <a:gd name="connsiteY8" fmla="*/ 483253 h 2459164"/>
              <a:gd name="connsiteX9" fmla="*/ 3786366 w 6353175"/>
              <a:gd name="connsiteY9" fmla="*/ 383336 h 2459164"/>
              <a:gd name="connsiteX10" fmla="*/ 3850469 w 6353175"/>
              <a:gd name="connsiteY10" fmla="*/ 365429 h 2459164"/>
              <a:gd name="connsiteX11" fmla="*/ 4171366 w 6353175"/>
              <a:gd name="connsiteY11" fmla="*/ 284847 h 2459164"/>
              <a:gd name="connsiteX12" fmla="*/ 4235565 w 6353175"/>
              <a:gd name="connsiteY12" fmla="*/ 270179 h 2459164"/>
              <a:gd name="connsiteX13" fmla="*/ 4684764 w 6353175"/>
              <a:gd name="connsiteY13" fmla="*/ 176834 h 2459164"/>
              <a:gd name="connsiteX14" fmla="*/ 4748963 w 6353175"/>
              <a:gd name="connsiteY14" fmla="*/ 164642 h 2459164"/>
              <a:gd name="connsiteX15" fmla="*/ 5262265 w 6353175"/>
              <a:gd name="connsiteY15" fmla="*/ 75488 h 2459164"/>
              <a:gd name="connsiteX16" fmla="*/ 5326463 w 6353175"/>
              <a:gd name="connsiteY16" fmla="*/ 65296 h 2459164"/>
              <a:gd name="connsiteX17" fmla="*/ 5711559 w 6353175"/>
              <a:gd name="connsiteY17" fmla="*/ 8242 h 2459164"/>
              <a:gd name="connsiteX18" fmla="*/ 5775662 w 6353175"/>
              <a:gd name="connsiteY18" fmla="*/ 6336 h 2459164"/>
              <a:gd name="connsiteX19" fmla="*/ 6353258 w 6353175"/>
              <a:gd name="connsiteY19" fmla="*/ 50 h 24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53175" h="2459164">
                <a:moveTo>
                  <a:pt x="83" y="2459215"/>
                </a:moveTo>
                <a:lnTo>
                  <a:pt x="2374475" y="993603"/>
                </a:lnTo>
                <a:lnTo>
                  <a:pt x="2438674" y="955788"/>
                </a:lnTo>
                <a:lnTo>
                  <a:pt x="2759571" y="776528"/>
                </a:lnTo>
                <a:lnTo>
                  <a:pt x="2823674" y="743857"/>
                </a:lnTo>
                <a:lnTo>
                  <a:pt x="3080373" y="626509"/>
                </a:lnTo>
                <a:lnTo>
                  <a:pt x="3144571" y="600316"/>
                </a:lnTo>
                <a:lnTo>
                  <a:pt x="3401270" y="505256"/>
                </a:lnTo>
                <a:lnTo>
                  <a:pt x="3465469" y="483253"/>
                </a:lnTo>
                <a:lnTo>
                  <a:pt x="3786366" y="383336"/>
                </a:lnTo>
                <a:lnTo>
                  <a:pt x="3850469" y="365429"/>
                </a:lnTo>
                <a:lnTo>
                  <a:pt x="4171366" y="284847"/>
                </a:lnTo>
                <a:lnTo>
                  <a:pt x="4235565" y="270179"/>
                </a:lnTo>
                <a:lnTo>
                  <a:pt x="4684764" y="176834"/>
                </a:lnTo>
                <a:lnTo>
                  <a:pt x="4748963" y="164642"/>
                </a:lnTo>
                <a:lnTo>
                  <a:pt x="5262265" y="75488"/>
                </a:lnTo>
                <a:lnTo>
                  <a:pt x="5326463" y="65296"/>
                </a:lnTo>
                <a:lnTo>
                  <a:pt x="5711559" y="8242"/>
                </a:lnTo>
                <a:lnTo>
                  <a:pt x="5775662" y="6336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0EEE591-CE6B-B648-AC6F-81D3CFA9AB7F}"/>
              </a:ext>
            </a:extLst>
          </p:cNvPr>
          <p:cNvSpPr/>
          <p:nvPr/>
        </p:nvSpPr>
        <p:spPr>
          <a:xfrm>
            <a:off x="2727443" y="2282666"/>
            <a:ext cx="6353175" cy="2819114"/>
          </a:xfrm>
          <a:custGeom>
            <a:avLst/>
            <a:gdLst>
              <a:gd name="connsiteX0" fmla="*/ 83 w 6353175"/>
              <a:gd name="connsiteY0" fmla="*/ 2819164 h 2819114"/>
              <a:gd name="connsiteX1" fmla="*/ 2952071 w 6353175"/>
              <a:gd name="connsiteY1" fmla="*/ 995889 h 2819114"/>
              <a:gd name="connsiteX2" fmla="*/ 3016270 w 6353175"/>
              <a:gd name="connsiteY2" fmla="*/ 957694 h 2819114"/>
              <a:gd name="connsiteX3" fmla="*/ 3337072 w 6353175"/>
              <a:gd name="connsiteY3" fmla="*/ 773575 h 2819114"/>
              <a:gd name="connsiteX4" fmla="*/ 3401270 w 6353175"/>
              <a:gd name="connsiteY4" fmla="*/ 738999 h 2819114"/>
              <a:gd name="connsiteX5" fmla="*/ 3657969 w 6353175"/>
              <a:gd name="connsiteY5" fmla="*/ 611174 h 2819114"/>
              <a:gd name="connsiteX6" fmla="*/ 3722167 w 6353175"/>
              <a:gd name="connsiteY6" fmla="*/ 582123 h 2819114"/>
              <a:gd name="connsiteX7" fmla="*/ 3978866 w 6353175"/>
              <a:gd name="connsiteY7" fmla="*/ 476681 h 2819114"/>
              <a:gd name="connsiteX8" fmla="*/ 4042969 w 6353175"/>
              <a:gd name="connsiteY8" fmla="*/ 452869 h 2819114"/>
              <a:gd name="connsiteX9" fmla="*/ 4428065 w 6353175"/>
              <a:gd name="connsiteY9" fmla="*/ 320947 h 2819114"/>
              <a:gd name="connsiteX10" fmla="*/ 4492264 w 6353175"/>
              <a:gd name="connsiteY10" fmla="*/ 300754 h 2819114"/>
              <a:gd name="connsiteX11" fmla="*/ 4813066 w 6353175"/>
              <a:gd name="connsiteY11" fmla="*/ 208648 h 2819114"/>
              <a:gd name="connsiteX12" fmla="*/ 4877264 w 6353175"/>
              <a:gd name="connsiteY12" fmla="*/ 191598 h 2819114"/>
              <a:gd name="connsiteX13" fmla="*/ 5262265 w 6353175"/>
              <a:gd name="connsiteY13" fmla="*/ 98824 h 2819114"/>
              <a:gd name="connsiteX14" fmla="*/ 5326463 w 6353175"/>
              <a:gd name="connsiteY14" fmla="*/ 84537 h 2819114"/>
              <a:gd name="connsiteX15" fmla="*/ 5711559 w 6353175"/>
              <a:gd name="connsiteY15" fmla="*/ 5575 h 2819114"/>
              <a:gd name="connsiteX16" fmla="*/ 5775662 w 6353175"/>
              <a:gd name="connsiteY16" fmla="*/ 3479 h 2819114"/>
              <a:gd name="connsiteX17" fmla="*/ 6353258 w 6353175"/>
              <a:gd name="connsiteY17" fmla="*/ 50 h 281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2819114">
                <a:moveTo>
                  <a:pt x="83" y="2819164"/>
                </a:moveTo>
                <a:lnTo>
                  <a:pt x="2952071" y="995889"/>
                </a:lnTo>
                <a:lnTo>
                  <a:pt x="3016270" y="957694"/>
                </a:lnTo>
                <a:lnTo>
                  <a:pt x="3337072" y="773575"/>
                </a:lnTo>
                <a:lnTo>
                  <a:pt x="3401270" y="738999"/>
                </a:lnTo>
                <a:lnTo>
                  <a:pt x="3657969" y="611174"/>
                </a:lnTo>
                <a:lnTo>
                  <a:pt x="3722167" y="582123"/>
                </a:lnTo>
                <a:lnTo>
                  <a:pt x="3978866" y="476681"/>
                </a:lnTo>
                <a:lnTo>
                  <a:pt x="4042969" y="452869"/>
                </a:lnTo>
                <a:lnTo>
                  <a:pt x="4428065" y="320947"/>
                </a:lnTo>
                <a:lnTo>
                  <a:pt x="4492264" y="300754"/>
                </a:lnTo>
                <a:lnTo>
                  <a:pt x="4813066" y="208648"/>
                </a:lnTo>
                <a:lnTo>
                  <a:pt x="4877264" y="191598"/>
                </a:lnTo>
                <a:lnTo>
                  <a:pt x="5262265" y="98824"/>
                </a:lnTo>
                <a:lnTo>
                  <a:pt x="5326463" y="84537"/>
                </a:lnTo>
                <a:lnTo>
                  <a:pt x="5711559" y="5575"/>
                </a:lnTo>
                <a:lnTo>
                  <a:pt x="5775662" y="3479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9B5FE75-293B-4F4C-A051-DEF9D67FCCC5}"/>
              </a:ext>
            </a:extLst>
          </p:cNvPr>
          <p:cNvSpPr/>
          <p:nvPr/>
        </p:nvSpPr>
        <p:spPr>
          <a:xfrm>
            <a:off x="2727443" y="1922240"/>
            <a:ext cx="6353175" cy="3179540"/>
          </a:xfrm>
          <a:custGeom>
            <a:avLst/>
            <a:gdLst>
              <a:gd name="connsiteX0" fmla="*/ 83 w 6353175"/>
              <a:gd name="connsiteY0" fmla="*/ 3179590 h 3179540"/>
              <a:gd name="connsiteX1" fmla="*/ 3657969 w 6353175"/>
              <a:gd name="connsiteY1" fmla="*/ 918641 h 3179540"/>
              <a:gd name="connsiteX2" fmla="*/ 3722167 w 6353175"/>
              <a:gd name="connsiteY2" fmla="*/ 880255 h 3179540"/>
              <a:gd name="connsiteX3" fmla="*/ 4171366 w 6353175"/>
              <a:gd name="connsiteY3" fmla="*/ 620318 h 3179540"/>
              <a:gd name="connsiteX4" fmla="*/ 4235565 w 6353175"/>
              <a:gd name="connsiteY4" fmla="*/ 585647 h 3179540"/>
              <a:gd name="connsiteX5" fmla="*/ 4492264 w 6353175"/>
              <a:gd name="connsiteY5" fmla="*/ 454488 h 3179540"/>
              <a:gd name="connsiteX6" fmla="*/ 4556367 w 6353175"/>
              <a:gd name="connsiteY6" fmla="*/ 424198 h 3179540"/>
              <a:gd name="connsiteX7" fmla="*/ 4813066 w 6353175"/>
              <a:gd name="connsiteY7" fmla="*/ 312470 h 3179540"/>
              <a:gd name="connsiteX8" fmla="*/ 4877264 w 6353175"/>
              <a:gd name="connsiteY8" fmla="*/ 286943 h 3179540"/>
              <a:gd name="connsiteX9" fmla="*/ 5198161 w 6353175"/>
              <a:gd name="connsiteY9" fmla="*/ 168833 h 3179540"/>
              <a:gd name="connsiteX10" fmla="*/ 5262265 w 6353175"/>
              <a:gd name="connsiteY10" fmla="*/ 146830 h 3179540"/>
              <a:gd name="connsiteX11" fmla="*/ 5647361 w 6353175"/>
              <a:gd name="connsiteY11" fmla="*/ 22815 h 3179540"/>
              <a:gd name="connsiteX12" fmla="*/ 5711559 w 6353175"/>
              <a:gd name="connsiteY12" fmla="*/ 3860 h 3179540"/>
              <a:gd name="connsiteX13" fmla="*/ 5904060 w 6353175"/>
              <a:gd name="connsiteY13" fmla="*/ 907 h 3179540"/>
              <a:gd name="connsiteX14" fmla="*/ 5968258 w 6353175"/>
              <a:gd name="connsiteY14" fmla="*/ 717 h 3179540"/>
              <a:gd name="connsiteX15" fmla="*/ 6353258 w 6353175"/>
              <a:gd name="connsiteY15" fmla="*/ 50 h 31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3175" h="3179540">
                <a:moveTo>
                  <a:pt x="83" y="3179590"/>
                </a:moveTo>
                <a:lnTo>
                  <a:pt x="3657969" y="918641"/>
                </a:lnTo>
                <a:lnTo>
                  <a:pt x="3722167" y="880255"/>
                </a:lnTo>
                <a:lnTo>
                  <a:pt x="4171366" y="620318"/>
                </a:lnTo>
                <a:lnTo>
                  <a:pt x="4235565" y="585647"/>
                </a:lnTo>
                <a:lnTo>
                  <a:pt x="4492264" y="454488"/>
                </a:lnTo>
                <a:lnTo>
                  <a:pt x="4556367" y="424198"/>
                </a:lnTo>
                <a:lnTo>
                  <a:pt x="4813066" y="312470"/>
                </a:lnTo>
                <a:lnTo>
                  <a:pt x="4877264" y="286943"/>
                </a:lnTo>
                <a:lnTo>
                  <a:pt x="5198161" y="168833"/>
                </a:lnTo>
                <a:lnTo>
                  <a:pt x="5262265" y="146830"/>
                </a:lnTo>
                <a:lnTo>
                  <a:pt x="5647361" y="22815"/>
                </a:lnTo>
                <a:lnTo>
                  <a:pt x="5711559" y="3860"/>
                </a:lnTo>
                <a:lnTo>
                  <a:pt x="5904060" y="907"/>
                </a:lnTo>
                <a:lnTo>
                  <a:pt x="5968258" y="717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4033B8-8246-3542-8FEB-AF12DDD5C0FE}"/>
              </a:ext>
            </a:extLst>
          </p:cNvPr>
          <p:cNvSpPr/>
          <p:nvPr/>
        </p:nvSpPr>
        <p:spPr>
          <a:xfrm>
            <a:off x="2727443" y="1560290"/>
            <a:ext cx="6353175" cy="3541490"/>
          </a:xfrm>
          <a:custGeom>
            <a:avLst/>
            <a:gdLst>
              <a:gd name="connsiteX0" fmla="*/ 83 w 6353175"/>
              <a:gd name="connsiteY0" fmla="*/ 3541540 h 3541490"/>
              <a:gd name="connsiteX1" fmla="*/ 5711559 w 6353175"/>
              <a:gd name="connsiteY1" fmla="*/ 5670 h 3541490"/>
              <a:gd name="connsiteX2" fmla="*/ 5775662 w 6353175"/>
              <a:gd name="connsiteY2" fmla="*/ 50 h 3541490"/>
              <a:gd name="connsiteX3" fmla="*/ 6353258 w 6353175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3541490">
                <a:moveTo>
                  <a:pt x="83" y="3541540"/>
                </a:moveTo>
                <a:lnTo>
                  <a:pt x="5711559" y="5670"/>
                </a:lnTo>
                <a:lnTo>
                  <a:pt x="5775662" y="5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CCDB08-4584-A145-87AA-5F4DC761586A}"/>
              </a:ext>
            </a:extLst>
          </p:cNvPr>
          <p:cNvSpPr/>
          <p:nvPr/>
        </p:nvSpPr>
        <p:spPr>
          <a:xfrm>
            <a:off x="2727443" y="3877532"/>
            <a:ext cx="6353175" cy="1224248"/>
          </a:xfrm>
          <a:custGeom>
            <a:avLst/>
            <a:gdLst>
              <a:gd name="connsiteX0" fmla="*/ 83 w 6353175"/>
              <a:gd name="connsiteY0" fmla="*/ 1224298 h 1224248"/>
              <a:gd name="connsiteX1" fmla="*/ 705981 w 6353175"/>
              <a:gd name="connsiteY1" fmla="*/ 791863 h 1224248"/>
              <a:gd name="connsiteX2" fmla="*/ 770179 w 6353175"/>
              <a:gd name="connsiteY2" fmla="*/ 755668 h 1224248"/>
              <a:gd name="connsiteX3" fmla="*/ 962680 w 6353175"/>
              <a:gd name="connsiteY3" fmla="*/ 656799 h 1224248"/>
              <a:gd name="connsiteX4" fmla="*/ 1026878 w 6353175"/>
              <a:gd name="connsiteY4" fmla="*/ 627271 h 1224248"/>
              <a:gd name="connsiteX5" fmla="*/ 1219378 w 6353175"/>
              <a:gd name="connsiteY5" fmla="*/ 549166 h 1224248"/>
              <a:gd name="connsiteX6" fmla="*/ 1283577 w 6353175"/>
              <a:gd name="connsiteY6" fmla="*/ 526211 h 1224248"/>
              <a:gd name="connsiteX7" fmla="*/ 1476077 w 6353175"/>
              <a:gd name="connsiteY7" fmla="*/ 465156 h 1224248"/>
              <a:gd name="connsiteX8" fmla="*/ 1540276 w 6353175"/>
              <a:gd name="connsiteY8" fmla="*/ 447249 h 1224248"/>
              <a:gd name="connsiteX9" fmla="*/ 1796974 w 6353175"/>
              <a:gd name="connsiteY9" fmla="*/ 384670 h 1224248"/>
              <a:gd name="connsiteX10" fmla="*/ 1861078 w 6353175"/>
              <a:gd name="connsiteY10" fmla="*/ 370858 h 1224248"/>
              <a:gd name="connsiteX11" fmla="*/ 2181975 w 6353175"/>
              <a:gd name="connsiteY11" fmla="*/ 311422 h 1224248"/>
              <a:gd name="connsiteX12" fmla="*/ 2246173 w 6353175"/>
              <a:gd name="connsiteY12" fmla="*/ 301040 h 1224248"/>
              <a:gd name="connsiteX13" fmla="*/ 2631174 w 6353175"/>
              <a:gd name="connsiteY13" fmla="*/ 246652 h 1224248"/>
              <a:gd name="connsiteX14" fmla="*/ 2695372 w 6353175"/>
              <a:gd name="connsiteY14" fmla="*/ 238651 h 1224248"/>
              <a:gd name="connsiteX15" fmla="*/ 3208770 w 6353175"/>
              <a:gd name="connsiteY15" fmla="*/ 183406 h 1224248"/>
              <a:gd name="connsiteX16" fmla="*/ 3272968 w 6353175"/>
              <a:gd name="connsiteY16" fmla="*/ 177405 h 1224248"/>
              <a:gd name="connsiteX17" fmla="*/ 3978866 w 6353175"/>
              <a:gd name="connsiteY17" fmla="*/ 120351 h 1224248"/>
              <a:gd name="connsiteX18" fmla="*/ 4042969 w 6353175"/>
              <a:gd name="connsiteY18" fmla="*/ 115874 h 1224248"/>
              <a:gd name="connsiteX19" fmla="*/ 4877264 w 6353175"/>
              <a:gd name="connsiteY19" fmla="*/ 65582 h 1224248"/>
              <a:gd name="connsiteX20" fmla="*/ 4941463 w 6353175"/>
              <a:gd name="connsiteY20" fmla="*/ 62248 h 1224248"/>
              <a:gd name="connsiteX21" fmla="*/ 6032361 w 6353175"/>
              <a:gd name="connsiteY21" fmla="*/ 12433 h 1224248"/>
              <a:gd name="connsiteX22" fmla="*/ 6096559 w 6353175"/>
              <a:gd name="connsiteY22" fmla="*/ 9861 h 1224248"/>
              <a:gd name="connsiteX23" fmla="*/ 6353258 w 6353175"/>
              <a:gd name="connsiteY23" fmla="*/ 50 h 12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224248">
                <a:moveTo>
                  <a:pt x="83" y="1224298"/>
                </a:moveTo>
                <a:lnTo>
                  <a:pt x="705981" y="791863"/>
                </a:lnTo>
                <a:lnTo>
                  <a:pt x="770179" y="755668"/>
                </a:lnTo>
                <a:lnTo>
                  <a:pt x="962680" y="656799"/>
                </a:lnTo>
                <a:lnTo>
                  <a:pt x="1026878" y="627271"/>
                </a:lnTo>
                <a:lnTo>
                  <a:pt x="1219378" y="549166"/>
                </a:lnTo>
                <a:lnTo>
                  <a:pt x="1283577" y="526211"/>
                </a:lnTo>
                <a:lnTo>
                  <a:pt x="1476077" y="465156"/>
                </a:lnTo>
                <a:lnTo>
                  <a:pt x="1540276" y="447249"/>
                </a:lnTo>
                <a:lnTo>
                  <a:pt x="1796974" y="384670"/>
                </a:lnTo>
                <a:lnTo>
                  <a:pt x="1861078" y="370858"/>
                </a:lnTo>
                <a:lnTo>
                  <a:pt x="2181975" y="311422"/>
                </a:lnTo>
                <a:lnTo>
                  <a:pt x="2246173" y="301040"/>
                </a:lnTo>
                <a:lnTo>
                  <a:pt x="2631174" y="246652"/>
                </a:lnTo>
                <a:lnTo>
                  <a:pt x="2695372" y="238651"/>
                </a:lnTo>
                <a:lnTo>
                  <a:pt x="3208770" y="183406"/>
                </a:lnTo>
                <a:lnTo>
                  <a:pt x="3272968" y="177405"/>
                </a:lnTo>
                <a:lnTo>
                  <a:pt x="3978866" y="120351"/>
                </a:lnTo>
                <a:lnTo>
                  <a:pt x="4042969" y="115874"/>
                </a:lnTo>
                <a:lnTo>
                  <a:pt x="4877264" y="65582"/>
                </a:lnTo>
                <a:lnTo>
                  <a:pt x="4941463" y="62248"/>
                </a:lnTo>
                <a:lnTo>
                  <a:pt x="6032361" y="12433"/>
                </a:lnTo>
                <a:lnTo>
                  <a:pt x="6096559" y="98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0917FC4-26CF-7845-8A75-15B2F4B16449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93ADDED-3B76-CB4D-AE42-0114562179C0}"/>
              </a:ext>
            </a:extLst>
          </p:cNvPr>
          <p:cNvSpPr/>
          <p:nvPr/>
        </p:nvSpPr>
        <p:spPr>
          <a:xfrm>
            <a:off x="2717918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2E2E2620-D54B-F64F-BC99-CA009F748554}"/>
              </a:ext>
            </a:extLst>
          </p:cNvPr>
          <p:cNvGrpSpPr/>
          <p:nvPr/>
        </p:nvGrpSpPr>
        <p:grpSpPr>
          <a:xfrm>
            <a:off x="3085011" y="5145405"/>
            <a:ext cx="6192681" cy="311624"/>
            <a:chOff x="3085009" y="5145405"/>
            <a:chExt cx="6192681" cy="31162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7BDC8-D3B2-3749-9E97-F2484BC99338}"/>
                </a:ext>
              </a:extLst>
            </p:cNvPr>
            <p:cNvSpPr txBox="1"/>
            <p:nvPr/>
          </p:nvSpPr>
          <p:spPr>
            <a:xfrm>
              <a:off x="308500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9D87D9-A134-504A-A9CD-A0F647CEA567}"/>
                </a:ext>
              </a:extLst>
            </p:cNvPr>
            <p:cNvSpPr txBox="1"/>
            <p:nvPr/>
          </p:nvSpPr>
          <p:spPr>
            <a:xfrm>
              <a:off x="3883109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DF0D6-3724-1F4B-BB69-4FD3EE287049}"/>
                </a:ext>
              </a:extLst>
            </p:cNvPr>
            <p:cNvSpPr txBox="1"/>
            <p:nvPr/>
          </p:nvSpPr>
          <p:spPr>
            <a:xfrm>
              <a:off x="4528904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6F81DE-FBFD-734D-B733-BA1CDD4CB60E}"/>
                </a:ext>
              </a:extLst>
            </p:cNvPr>
            <p:cNvSpPr txBox="1"/>
            <p:nvPr/>
          </p:nvSpPr>
          <p:spPr>
            <a:xfrm>
              <a:off x="5327004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98A258-E463-004E-BEAA-4B99C39B10E3}"/>
                </a:ext>
              </a:extLst>
            </p:cNvPr>
            <p:cNvSpPr txBox="1"/>
            <p:nvPr/>
          </p:nvSpPr>
          <p:spPr>
            <a:xfrm>
              <a:off x="597279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9ACE82-F9BC-DC4C-8F8D-2C62C09028AE}"/>
                </a:ext>
              </a:extLst>
            </p:cNvPr>
            <p:cNvSpPr txBox="1"/>
            <p:nvPr/>
          </p:nvSpPr>
          <p:spPr>
            <a:xfrm>
              <a:off x="6770898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11E415-1C7E-CE4E-AF19-A74D1A52D776}"/>
                </a:ext>
              </a:extLst>
            </p:cNvPr>
            <p:cNvSpPr txBox="1"/>
            <p:nvPr/>
          </p:nvSpPr>
          <p:spPr>
            <a:xfrm>
              <a:off x="7416693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1F5004-CC12-0342-9D59-23D55715318A}"/>
                </a:ext>
              </a:extLst>
            </p:cNvPr>
            <p:cNvSpPr txBox="1"/>
            <p:nvPr/>
          </p:nvSpPr>
          <p:spPr>
            <a:xfrm>
              <a:off x="8214793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151E9F-3BFD-E14A-BD1C-F31CF2CEB2F1}"/>
                </a:ext>
              </a:extLst>
            </p:cNvPr>
            <p:cNvSpPr txBox="1"/>
            <p:nvPr/>
          </p:nvSpPr>
          <p:spPr>
            <a:xfrm>
              <a:off x="8860588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4.5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9690575D-E0E6-B244-9769-5BC7B83E4B67}"/>
              </a:ext>
            </a:extLst>
          </p:cNvPr>
          <p:cNvGrpSpPr/>
          <p:nvPr/>
        </p:nvGrpSpPr>
        <p:grpSpPr>
          <a:xfrm>
            <a:off x="2266433" y="1387413"/>
            <a:ext cx="487189" cy="3942459"/>
            <a:chOff x="2266431" y="1387411"/>
            <a:chExt cx="487189" cy="3942459"/>
          </a:xfrm>
          <a:solidFill>
            <a:srgbClr val="2A3F5F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7ADEBB-2573-E746-AD1D-960BAB9500FB}"/>
                </a:ext>
              </a:extLst>
            </p:cNvPr>
            <p:cNvSpPr txBox="1"/>
            <p:nvPr/>
          </p:nvSpPr>
          <p:spPr>
            <a:xfrm>
              <a:off x="2475980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748F0-2EEC-D147-AF7A-98EB92FCEC17}"/>
                </a:ext>
              </a:extLst>
            </p:cNvPr>
            <p:cNvSpPr txBox="1"/>
            <p:nvPr/>
          </p:nvSpPr>
          <p:spPr>
            <a:xfrm>
              <a:off x="2371206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B40FB7-677C-604E-823E-1C4CB6B8BDEC}"/>
                </a:ext>
              </a:extLst>
            </p:cNvPr>
            <p:cNvSpPr txBox="1"/>
            <p:nvPr/>
          </p:nvSpPr>
          <p:spPr>
            <a:xfrm>
              <a:off x="2371206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943E11-68F4-3746-8F01-054B47668A6D}"/>
                </a:ext>
              </a:extLst>
            </p:cNvPr>
            <p:cNvSpPr txBox="1"/>
            <p:nvPr/>
          </p:nvSpPr>
          <p:spPr>
            <a:xfrm>
              <a:off x="2371206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E5A34F-01F7-7244-B0A6-BB40E3518009}"/>
                </a:ext>
              </a:extLst>
            </p:cNvPr>
            <p:cNvSpPr txBox="1"/>
            <p:nvPr/>
          </p:nvSpPr>
          <p:spPr>
            <a:xfrm>
              <a:off x="2371206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F6C725-4DD4-614D-99AA-B3869BC0CA27}"/>
                </a:ext>
              </a:extLst>
            </p:cNvPr>
            <p:cNvSpPr txBox="1"/>
            <p:nvPr/>
          </p:nvSpPr>
          <p:spPr>
            <a:xfrm>
              <a:off x="2371206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37A3C9-E4BB-DE42-999E-16B983C93C5A}"/>
                </a:ext>
              </a:extLst>
            </p:cNvPr>
            <p:cNvSpPr txBox="1"/>
            <p:nvPr/>
          </p:nvSpPr>
          <p:spPr>
            <a:xfrm>
              <a:off x="2371206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38D3C3-6671-1049-ACBD-0F503DD9C3E7}"/>
                </a:ext>
              </a:extLst>
            </p:cNvPr>
            <p:cNvSpPr txBox="1"/>
            <p:nvPr/>
          </p:nvSpPr>
          <p:spPr>
            <a:xfrm>
              <a:off x="2371206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2859B-3FEF-FF4B-81F4-18A252D4DB1A}"/>
                </a:ext>
              </a:extLst>
            </p:cNvPr>
            <p:cNvSpPr txBox="1"/>
            <p:nvPr/>
          </p:nvSpPr>
          <p:spPr>
            <a:xfrm>
              <a:off x="2371206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0EAE49-131E-C54F-A5B2-548779B52B49}"/>
                </a:ext>
              </a:extLst>
            </p:cNvPr>
            <p:cNvSpPr txBox="1"/>
            <p:nvPr/>
          </p:nvSpPr>
          <p:spPr>
            <a:xfrm>
              <a:off x="2371206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E9B58-D666-C742-86AB-D881AA98DA7D}"/>
                </a:ext>
              </a:extLst>
            </p:cNvPr>
            <p:cNvSpPr txBox="1"/>
            <p:nvPr/>
          </p:nvSpPr>
          <p:spPr>
            <a:xfrm>
              <a:off x="2266431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7129D6D7-5175-7A43-B4A4-8206892756E6}"/>
              </a:ext>
            </a:extLst>
          </p:cNvPr>
          <p:cNvSpPr/>
          <p:nvPr/>
        </p:nvSpPr>
        <p:spPr>
          <a:xfrm>
            <a:off x="8447872" y="1560290"/>
            <a:ext cx="9525" cy="3630834"/>
          </a:xfrm>
          <a:custGeom>
            <a:avLst/>
            <a:gdLst>
              <a:gd name="connsiteX0" fmla="*/ 0 w 9525"/>
              <a:gd name="connsiteY0" fmla="*/ 3630835 h 3630834"/>
              <a:gd name="connsiteX1" fmla="*/ 0 w 9525"/>
              <a:gd name="connsiteY1" fmla="*/ 0 h 36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30834">
                <a:moveTo>
                  <a:pt x="0" y="3630835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552FC1-CDFC-D747-A185-C0B5F542AE5F}"/>
              </a:ext>
            </a:extLst>
          </p:cNvPr>
          <p:cNvSpPr txBox="1"/>
          <p:nvPr/>
        </p:nvSpPr>
        <p:spPr>
          <a:xfrm>
            <a:off x="4740856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15933-5B29-784E-9890-405348A933E8}"/>
              </a:ext>
            </a:extLst>
          </p:cNvPr>
          <p:cNvSpPr txBox="1"/>
          <p:nvPr/>
        </p:nvSpPr>
        <p:spPr>
          <a:xfrm rot="16200000">
            <a:off x="1209582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42AD6A2-5777-0746-A319-BA993D2C31C5}"/>
              </a:ext>
            </a:extLst>
          </p:cNvPr>
          <p:cNvSpPr/>
          <p:nvPr/>
        </p:nvSpPr>
        <p:spPr>
          <a:xfrm rot="5400000">
            <a:off x="3826953" y="413041"/>
            <a:ext cx="3584462" cy="5793014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6DA9F3-B9CE-E246-970B-FDE31864042D}"/>
              </a:ext>
            </a:extLst>
          </p:cNvPr>
          <p:cNvSpPr txBox="1"/>
          <p:nvPr/>
        </p:nvSpPr>
        <p:spPr>
          <a:xfrm>
            <a:off x="9103875" y="1332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"/>
              </a:rPr>
              <a:t>1 year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200893-C90D-5F44-A703-1BDA312583D9}"/>
              </a:ext>
            </a:extLst>
          </p:cNvPr>
          <p:cNvSpPr txBox="1"/>
          <p:nvPr/>
        </p:nvSpPr>
        <p:spPr>
          <a:xfrm>
            <a:off x="9054445" y="4661403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rgbClr val="C00000"/>
                </a:solidFill>
                <a:latin typeface=""/>
              </a:rPr>
              <a:t>10% NSS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079A4-4BC4-0A43-884E-AE8994E44584}"/>
              </a:ext>
            </a:extLst>
          </p:cNvPr>
          <p:cNvSpPr txBox="1"/>
          <p:nvPr/>
        </p:nvSpPr>
        <p:spPr>
          <a:xfrm>
            <a:off x="9075951" y="427545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20% NSS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4EB073-6858-E940-AB32-B5A9208A6496}"/>
              </a:ext>
            </a:extLst>
          </p:cNvPr>
          <p:cNvSpPr txBox="1"/>
          <p:nvPr/>
        </p:nvSpPr>
        <p:spPr>
          <a:xfrm>
            <a:off x="9062195" y="397486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30% NSS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C236C8-DA07-CD48-8CF5-216DF6534592}"/>
              </a:ext>
            </a:extLst>
          </p:cNvPr>
          <p:cNvSpPr txBox="1"/>
          <p:nvPr/>
        </p:nvSpPr>
        <p:spPr>
          <a:xfrm>
            <a:off x="9071285" y="350649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40% NSS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DBC17F-F1B7-814A-B0BA-D247E581CDA0}"/>
              </a:ext>
            </a:extLst>
          </p:cNvPr>
          <p:cNvSpPr txBox="1"/>
          <p:nvPr/>
        </p:nvSpPr>
        <p:spPr>
          <a:xfrm>
            <a:off x="9059866" y="313903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50% NSS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5DC114-D111-8947-A60F-5B10D54757E0}"/>
              </a:ext>
            </a:extLst>
          </p:cNvPr>
          <p:cNvSpPr txBox="1"/>
          <p:nvPr/>
        </p:nvSpPr>
        <p:spPr>
          <a:xfrm>
            <a:off x="9053706" y="277179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60% NSS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1C876-06F2-9C46-897E-0E8B6E03AE2A}"/>
              </a:ext>
            </a:extLst>
          </p:cNvPr>
          <p:cNvSpPr txBox="1"/>
          <p:nvPr/>
        </p:nvSpPr>
        <p:spPr>
          <a:xfrm>
            <a:off x="9050982" y="246465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70% NSS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1419AD-B544-C142-B349-A9DB167040A3}"/>
              </a:ext>
            </a:extLst>
          </p:cNvPr>
          <p:cNvSpPr txBox="1"/>
          <p:nvPr/>
        </p:nvSpPr>
        <p:spPr>
          <a:xfrm>
            <a:off x="9071285" y="209532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80% NSS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D082-C3A3-134D-A6E4-C1363233FA6D}"/>
              </a:ext>
            </a:extLst>
          </p:cNvPr>
          <p:cNvSpPr txBox="1"/>
          <p:nvPr/>
        </p:nvSpPr>
        <p:spPr>
          <a:xfrm>
            <a:off x="9065125" y="172808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6"/>
                </a:solidFill>
                <a:latin typeface=""/>
              </a:rPr>
              <a:t>90% NSS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C878BB-DF97-034F-92B2-A97CB36132D5}"/>
              </a:ext>
            </a:extLst>
          </p:cNvPr>
          <p:cNvSpPr txBox="1"/>
          <p:nvPr/>
        </p:nvSpPr>
        <p:spPr>
          <a:xfrm>
            <a:off x="4427425" y="2260755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1"/>
                </a:solidFill>
                <a:latin typeface=""/>
              </a:rPr>
              <a:t>Original data</a:t>
            </a:r>
          </a:p>
          <a:p>
            <a:r>
              <a:rPr lang="en-AU" sz="1600" b="1">
                <a:solidFill>
                  <a:schemeClr val="accent1"/>
                </a:solidFill>
                <a:latin typeface=""/>
              </a:rPr>
              <a:t>NSS = 35.5%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90495E-658E-4847-9CA2-64525E21C0A1}"/>
              </a:ext>
            </a:extLst>
          </p:cNvPr>
          <p:cNvCxnSpPr>
            <a:cxnSpLocks/>
          </p:cNvCxnSpPr>
          <p:nvPr/>
        </p:nvCxnSpPr>
        <p:spPr>
          <a:xfrm>
            <a:off x="5045759" y="2750886"/>
            <a:ext cx="0" cy="13932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50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96" y="233781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3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</a:t>
            </a:r>
            <a:r>
              <a:rPr lang="en-GB" b="1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952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we mean by coordination?</a:t>
            </a:r>
          </a:p>
        </p:txBody>
      </p:sp>
    </p:spTree>
    <p:extLst>
      <p:ext uri="{BB962C8B-B14F-4D97-AF65-F5344CB8AC3E}">
        <p14:creationId xmlns:p14="http://schemas.microsoft.com/office/powerpoint/2010/main" val="2298258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expected complexity of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3173783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63513-96F4-E34F-9455-BF011AF0A99B}"/>
              </a:ext>
            </a:extLst>
          </p:cNvPr>
          <p:cNvCxnSpPr>
            <a:cxnSpLocks/>
          </p:cNvCxnSpPr>
          <p:nvPr/>
        </p:nvCxnSpPr>
        <p:spPr>
          <a:xfrm flipH="1">
            <a:off x="5370533" y="4706154"/>
            <a:ext cx="767607" cy="0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9228BA-FC9D-A441-9346-62B707D25473}"/>
              </a:ext>
            </a:extLst>
          </p:cNvPr>
          <p:cNvSpPr txBox="1"/>
          <p:nvPr/>
        </p:nvSpPr>
        <p:spPr>
          <a:xfrm>
            <a:off x="6161149" y="4521488"/>
            <a:ext cx="43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solidFill>
                  <a:srgbClr val="B828C5"/>
                </a:solidFill>
              </a:rPr>
              <a:t>Coordination actions to maximize revenues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921BE2-A41A-8641-ACD1-755E0F0E30C7}"/>
              </a:ext>
            </a:extLst>
          </p:cNvPr>
          <p:cNvSpPr/>
          <p:nvPr/>
        </p:nvSpPr>
        <p:spPr>
          <a:xfrm>
            <a:off x="8284117" y="1469306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C41B1-2512-C94D-A01B-59CF4288238C}"/>
              </a:ext>
            </a:extLst>
          </p:cNvPr>
          <p:cNvSpPr/>
          <p:nvPr/>
        </p:nvSpPr>
        <p:spPr>
          <a:xfrm>
            <a:off x="4420715" y="1469307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EA478-9B98-0243-8419-09BA9F3C9DBF}"/>
              </a:ext>
            </a:extLst>
          </p:cNvPr>
          <p:cNvSpPr txBox="1"/>
          <p:nvPr/>
        </p:nvSpPr>
        <p:spPr>
          <a:xfrm>
            <a:off x="4595416" y="640167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#1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chemeClr val="accent1"/>
                </a:solidFill>
              </a:rPr>
              <a:t>less complex </a:t>
            </a:r>
            <a:r>
              <a:rPr lang="en-AU" sz="2000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14A7-1E29-A948-BD8D-15F8B3EC9C4D}"/>
              </a:ext>
            </a:extLst>
          </p:cNvPr>
          <p:cNvSpPr txBox="1"/>
          <p:nvPr/>
        </p:nvSpPr>
        <p:spPr>
          <a:xfrm>
            <a:off x="8511069" y="640167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#2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rgbClr val="C00000"/>
                </a:solidFill>
              </a:rPr>
              <a:t>more complex </a:t>
            </a:r>
            <a:r>
              <a:rPr lang="en-AU" sz="2000" dirty="0"/>
              <a:t>»</a:t>
            </a:r>
          </a:p>
        </p:txBody>
      </p:sp>
      <p:pic>
        <p:nvPicPr>
          <p:cNvPr id="9" name="Picture 14" descr="Solar cell  premium icon">
            <a:extLst>
              <a:ext uri="{FF2B5EF4-FFF2-40B4-BE49-F238E27FC236}">
                <a16:creationId xmlns:a16="http://schemas.microsoft.com/office/drawing/2014/main" id="{1BA97F1C-D9D1-CE41-B256-B569B5D4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05" y="2252561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ouse Free Icon - Icon-Icons.com">
            <a:extLst>
              <a:ext uri="{FF2B5EF4-FFF2-40B4-BE49-F238E27FC236}">
                <a16:creationId xmlns:a16="http://schemas.microsoft.com/office/drawing/2014/main" id="{749BA0A8-29E9-984A-93C7-45231AE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89" y="3390647"/>
            <a:ext cx="559727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ouse Free Icon - Icon-Icons.com">
            <a:extLst>
              <a:ext uri="{FF2B5EF4-FFF2-40B4-BE49-F238E27FC236}">
                <a16:creationId xmlns:a16="http://schemas.microsoft.com/office/drawing/2014/main" id="{45F27DDC-0267-454E-AB44-A748E721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07" y="2188016"/>
            <a:ext cx="559728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olar cell  premium icon">
            <a:extLst>
              <a:ext uri="{FF2B5EF4-FFF2-40B4-BE49-F238E27FC236}">
                <a16:creationId xmlns:a16="http://schemas.microsoft.com/office/drawing/2014/main" id="{20870594-CE69-2944-A593-50F21DD3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34" y="3436640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F3FD6-DE3B-9740-9ADE-3022F2E57E72}"/>
              </a:ext>
            </a:extLst>
          </p:cNvPr>
          <p:cNvGrpSpPr/>
          <p:nvPr/>
        </p:nvGrpSpPr>
        <p:grpSpPr>
          <a:xfrm>
            <a:off x="5570474" y="2223924"/>
            <a:ext cx="1592357" cy="1762358"/>
            <a:chOff x="9281985" y="1780131"/>
            <a:chExt cx="1592357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88970DE-0B81-DA46-9AC0-4D498D695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D8F0F8-14D9-BC47-A787-9880AFC73F9D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22" name="Picture 14" descr="House Free Icon - Icon-Icons.com">
                <a:extLst>
                  <a:ext uri="{FF2B5EF4-FFF2-40B4-BE49-F238E27FC236}">
                    <a16:creationId xmlns:a16="http://schemas.microsoft.com/office/drawing/2014/main" id="{4E639AAF-6B87-064F-B3B3-127DEB507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4" descr="House Free Icon - Icon-Icons.com">
                <a:extLst>
                  <a:ext uri="{FF2B5EF4-FFF2-40B4-BE49-F238E27FC236}">
                    <a16:creationId xmlns:a16="http://schemas.microsoft.com/office/drawing/2014/main" id="{4ED8989B-3B7E-CA4A-990C-2040E24B9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14" descr="Solar cell  premium icon">
              <a:extLst>
                <a:ext uri="{FF2B5EF4-FFF2-40B4-BE49-F238E27FC236}">
                  <a16:creationId xmlns:a16="http://schemas.microsoft.com/office/drawing/2014/main" id="{7B69FE9E-A1FE-724A-8746-4BF0A152A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E4BF809-8C0A-2742-8FC2-0029BBD4E049}"/>
              </a:ext>
            </a:extLst>
          </p:cNvPr>
          <p:cNvSpPr/>
          <p:nvPr/>
        </p:nvSpPr>
        <p:spPr>
          <a:xfrm>
            <a:off x="6033687" y="1976631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688509F-6AE5-124B-95AC-8DFCC7188E4B}"/>
              </a:ext>
            </a:extLst>
          </p:cNvPr>
          <p:cNvSpPr/>
          <p:nvPr/>
        </p:nvSpPr>
        <p:spPr>
          <a:xfrm>
            <a:off x="5460269" y="3154544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7750E4-95AB-DB49-92B1-A0F1140AA200}"/>
              </a:ext>
            </a:extLst>
          </p:cNvPr>
          <p:cNvSpPr/>
          <p:nvPr/>
        </p:nvSpPr>
        <p:spPr>
          <a:xfrm>
            <a:off x="9879094" y="1958710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Battery, car battery icon - Free download on Iconfinder">
            <a:extLst>
              <a:ext uri="{FF2B5EF4-FFF2-40B4-BE49-F238E27FC236}">
                <a16:creationId xmlns:a16="http://schemas.microsoft.com/office/drawing/2014/main" id="{6D9C690D-2FDF-CE4E-AF46-BC5A5549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99" y="3562895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ttery, car battery icon - Free download on Iconfinder">
            <a:extLst>
              <a:ext uri="{FF2B5EF4-FFF2-40B4-BE49-F238E27FC236}">
                <a16:creationId xmlns:a16="http://schemas.microsoft.com/office/drawing/2014/main" id="{E91BC858-E82C-CC4C-B4AD-06480BC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45" y="2392661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ttery, car battery icon - Free download on Iconfinder">
            <a:extLst>
              <a:ext uri="{FF2B5EF4-FFF2-40B4-BE49-F238E27FC236}">
                <a16:creationId xmlns:a16="http://schemas.microsoft.com/office/drawing/2014/main" id="{6FE421C3-5708-D149-9488-16BBD22D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87" y="35104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ttery, car battery icon - Free download on Iconfinder">
            <a:extLst>
              <a:ext uri="{FF2B5EF4-FFF2-40B4-BE49-F238E27FC236}">
                <a16:creationId xmlns:a16="http://schemas.microsoft.com/office/drawing/2014/main" id="{15EB8420-DBB1-4048-BE24-58EBEAC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01" y="27557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80ADFD-F846-2140-840F-4F1E06E2A8CF}"/>
              </a:ext>
            </a:extLst>
          </p:cNvPr>
          <p:cNvSpPr txBox="1"/>
          <p:nvPr/>
        </p:nvSpPr>
        <p:spPr>
          <a:xfrm>
            <a:off x="8512863" y="5050923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« Individual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Collective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Temporal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Spatial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…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85EC2-3C9C-6F4A-B78C-39ACF73B6FD9}"/>
              </a:ext>
            </a:extLst>
          </p:cNvPr>
          <p:cNvSpPr txBox="1"/>
          <p:nvPr/>
        </p:nvSpPr>
        <p:spPr>
          <a:xfrm>
            <a:off x="4498223" y="504173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 « Individual » actions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 flipH="1" flipV="1">
            <a:off x="9420731" y="2241688"/>
            <a:ext cx="139272" cy="6122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953161" y="179475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 flipV="1">
            <a:off x="10753275" y="3991808"/>
            <a:ext cx="353984" cy="364003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730950" y="4342822"/>
            <a:ext cx="9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60" y="176630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10104882" y="3107739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F323AD7-1A2C-CB41-8AA7-65983F826A98}"/>
              </a:ext>
            </a:extLst>
          </p:cNvPr>
          <p:cNvSpPr/>
          <p:nvPr/>
        </p:nvSpPr>
        <p:spPr>
          <a:xfrm rot="20908414">
            <a:off x="8533781" y="1462719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53291-1566-7C45-A1B7-46D90BFAF090}"/>
              </a:ext>
            </a:extLst>
          </p:cNvPr>
          <p:cNvGrpSpPr/>
          <p:nvPr/>
        </p:nvGrpSpPr>
        <p:grpSpPr>
          <a:xfrm rot="1463722">
            <a:off x="8793144" y="2430951"/>
            <a:ext cx="625033" cy="416690"/>
            <a:chOff x="9583838" y="345832"/>
            <a:chExt cx="625033" cy="41669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32201A-AA54-B44E-A2DA-E569C090F1ED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84BF3D-501F-3E40-B229-2B633D600F46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B801D3-7F5C-3A45-833B-E78692F840B9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9390274" y="2768375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BE2B79-CA0A-EA47-B5FD-515F42307AEF}"/>
              </a:ext>
            </a:extLst>
          </p:cNvPr>
          <p:cNvCxnSpPr>
            <a:cxnSpLocks/>
          </p:cNvCxnSpPr>
          <p:nvPr/>
        </p:nvCxnSpPr>
        <p:spPr>
          <a:xfrm>
            <a:off x="8245870" y="2184921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3602ACF-6225-2F47-979C-0CD96D6C81A1}"/>
              </a:ext>
            </a:extLst>
          </p:cNvPr>
          <p:cNvSpPr/>
          <p:nvPr/>
        </p:nvSpPr>
        <p:spPr>
          <a:xfrm>
            <a:off x="9506843" y="278524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817DB83-B19D-444F-85AA-D410F0D418C6}"/>
              </a:ext>
            </a:extLst>
          </p:cNvPr>
          <p:cNvSpPr/>
          <p:nvPr/>
        </p:nvSpPr>
        <p:spPr>
          <a:xfrm>
            <a:off x="9319831" y="3108583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31179-7B19-344A-8165-1190B566463E}"/>
              </a:ext>
            </a:extLst>
          </p:cNvPr>
          <p:cNvSpPr txBox="1"/>
          <p:nvPr/>
        </p:nvSpPr>
        <p:spPr>
          <a:xfrm>
            <a:off x="6086019" y="19800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ED4E4-8D5D-1D47-9BE5-2FDAFD02300C}"/>
              </a:ext>
            </a:extLst>
          </p:cNvPr>
          <p:cNvSpPr txBox="1"/>
          <p:nvPr/>
        </p:nvSpPr>
        <p:spPr>
          <a:xfrm>
            <a:off x="5518765" y="31767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19812E-2212-6344-9441-E77573C7B028}"/>
              </a:ext>
            </a:extLst>
          </p:cNvPr>
          <p:cNvSpPr txBox="1"/>
          <p:nvPr/>
        </p:nvSpPr>
        <p:spPr>
          <a:xfrm>
            <a:off x="9376874" y="311767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8C71A5-B13A-3846-8D66-14CC8AAF6F8F}"/>
              </a:ext>
            </a:extLst>
          </p:cNvPr>
          <p:cNvSpPr txBox="1"/>
          <p:nvPr/>
        </p:nvSpPr>
        <p:spPr>
          <a:xfrm>
            <a:off x="9933327" y="1949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2BDDE-5921-D443-8ADF-13B83EF8CD59}"/>
              </a:ext>
            </a:extLst>
          </p:cNvPr>
          <p:cNvSpPr txBox="1"/>
          <p:nvPr/>
        </p:nvSpPr>
        <p:spPr>
          <a:xfrm>
            <a:off x="7865102" y="143408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2612043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“eco-system” around coordination strategies ?</a:t>
            </a:r>
          </a:p>
        </p:txBody>
      </p:sp>
    </p:spTree>
    <p:extLst>
      <p:ext uri="{BB962C8B-B14F-4D97-AF65-F5344CB8AC3E}">
        <p14:creationId xmlns:p14="http://schemas.microsoft.com/office/powerpoint/2010/main" val="319350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CFFD2B19-37A0-5580-EC9C-5404D13FD4AD}"/>
              </a:ext>
            </a:extLst>
          </p:cNvPr>
          <p:cNvSpPr/>
          <p:nvPr/>
        </p:nvSpPr>
        <p:spPr>
          <a:xfrm>
            <a:off x="3128767" y="469334"/>
            <a:ext cx="6246961" cy="54450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8E1EB-00F8-67D0-D2F5-F15D825CC7E0}"/>
              </a:ext>
            </a:extLst>
          </p:cNvPr>
          <p:cNvSpPr/>
          <p:nvPr/>
        </p:nvSpPr>
        <p:spPr>
          <a:xfrm>
            <a:off x="3712816" y="2431615"/>
            <a:ext cx="1738925" cy="65772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Physical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coordination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92486-2CB8-124B-15C3-3CF018A012A0}"/>
              </a:ext>
            </a:extLst>
          </p:cNvPr>
          <p:cNvSpPr/>
          <p:nvPr/>
        </p:nvSpPr>
        <p:spPr>
          <a:xfrm>
            <a:off x="5391900" y="4512026"/>
            <a:ext cx="17389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Social coordination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(governance)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ADE5D-6AC2-D540-3826-499E92CACD48}"/>
              </a:ext>
            </a:extLst>
          </p:cNvPr>
          <p:cNvSpPr/>
          <p:nvPr/>
        </p:nvSpPr>
        <p:spPr>
          <a:xfrm>
            <a:off x="6926480" y="2431615"/>
            <a:ext cx="1738925" cy="657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Economical coordination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4E77DF-996B-EB3C-FB77-568EE6D13B69}"/>
              </a:ext>
            </a:extLst>
          </p:cNvPr>
          <p:cNvCxnSpPr>
            <a:cxnSpLocks/>
          </p:cNvCxnSpPr>
          <p:nvPr/>
        </p:nvCxnSpPr>
        <p:spPr>
          <a:xfrm>
            <a:off x="5563825" y="2773154"/>
            <a:ext cx="126090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1FBA17-21C3-E3AC-8003-C155215FFB56}"/>
              </a:ext>
            </a:extLst>
          </p:cNvPr>
          <p:cNvCxnSpPr>
            <a:cxnSpLocks/>
          </p:cNvCxnSpPr>
          <p:nvPr/>
        </p:nvCxnSpPr>
        <p:spPr>
          <a:xfrm flipH="1">
            <a:off x="6678814" y="3183887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544909-69EC-1C14-0631-EBC599AD4EE3}"/>
              </a:ext>
            </a:extLst>
          </p:cNvPr>
          <p:cNvCxnSpPr>
            <a:cxnSpLocks/>
          </p:cNvCxnSpPr>
          <p:nvPr/>
        </p:nvCxnSpPr>
        <p:spPr>
          <a:xfrm>
            <a:off x="5061454" y="3183886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8BCDE4-0F70-4996-3891-FC2F88686CD3}"/>
              </a:ext>
            </a:extLst>
          </p:cNvPr>
          <p:cNvSpPr txBox="1"/>
          <p:nvPr/>
        </p:nvSpPr>
        <p:spPr>
          <a:xfrm>
            <a:off x="7720618" y="3625944"/>
            <a:ext cx="163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fairness</a:t>
            </a:r>
          </a:p>
          <a:p>
            <a:endParaRPr lang="en-US" i="1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469DE-DA07-2FE1-E0F7-5A2B82286068}"/>
              </a:ext>
            </a:extLst>
          </p:cNvPr>
          <p:cNvCxnSpPr>
            <a:cxnSpLocks/>
          </p:cNvCxnSpPr>
          <p:nvPr/>
        </p:nvCxnSpPr>
        <p:spPr>
          <a:xfrm>
            <a:off x="7159438" y="3921102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D1621F-AAD9-3D71-F615-51259125B649}"/>
              </a:ext>
            </a:extLst>
          </p:cNvPr>
          <p:cNvSpPr txBox="1"/>
          <p:nvPr/>
        </p:nvSpPr>
        <p:spPr>
          <a:xfrm>
            <a:off x="5743397" y="1549731"/>
            <a:ext cx="126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Revenues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5A638-DD87-7AC2-E161-0B237B6C60BD}"/>
              </a:ext>
            </a:extLst>
          </p:cNvPr>
          <p:cNvCxnSpPr>
            <a:cxnSpLocks/>
          </p:cNvCxnSpPr>
          <p:nvPr/>
        </p:nvCxnSpPr>
        <p:spPr>
          <a:xfrm flipV="1">
            <a:off x="6249393" y="1922774"/>
            <a:ext cx="0" cy="722579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C542E6-2F97-8DA1-45C4-54AC5066F0FC}"/>
              </a:ext>
            </a:extLst>
          </p:cNvPr>
          <p:cNvSpPr txBox="1"/>
          <p:nvPr/>
        </p:nvSpPr>
        <p:spPr>
          <a:xfrm>
            <a:off x="3713017" y="3699832"/>
            <a:ext cx="185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Selecting</a:t>
            </a:r>
          </a:p>
          <a:p>
            <a:r>
              <a:rPr lang="en-US" i="1" dirty="0">
                <a:solidFill>
                  <a:schemeClr val="accent2"/>
                </a:solidFill>
              </a:rPr>
              <a:t>a methodology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D5AB6-F823-E5BD-8648-B90FEF0EB948}"/>
              </a:ext>
            </a:extLst>
          </p:cNvPr>
          <p:cNvSpPr txBox="1"/>
          <p:nvPr/>
        </p:nvSpPr>
        <p:spPr>
          <a:xfrm>
            <a:off x="4871285" y="524305"/>
            <a:ext cx="280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Environment </a:t>
            </a:r>
          </a:p>
          <a:p>
            <a:pPr algn="ctr"/>
            <a:r>
              <a:rPr lang="en-AU" dirty="0">
                <a:solidFill>
                  <a:schemeClr val="accent1"/>
                </a:solidFill>
              </a:rPr>
              <a:t>(regulatory, physical)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B7B9F-53D8-3354-2F0A-1C4E475A63E7}"/>
              </a:ext>
            </a:extLst>
          </p:cNvPr>
          <p:cNvCxnSpPr>
            <a:cxnSpLocks/>
          </p:cNvCxnSpPr>
          <p:nvPr/>
        </p:nvCxnSpPr>
        <p:spPr>
          <a:xfrm>
            <a:off x="4871285" y="3918714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0FB286-58E6-A71B-B5C0-5380DDD025C6}"/>
              </a:ext>
            </a:extLst>
          </p:cNvPr>
          <p:cNvSpPr txBox="1"/>
          <p:nvPr/>
        </p:nvSpPr>
        <p:spPr>
          <a:xfrm>
            <a:off x="244711" y="6201558"/>
            <a:ext cx="1048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</a:t>
            </a:r>
            <a:r>
              <a:rPr lang="en-GB" sz="1600" i="1" dirty="0" err="1"/>
              <a:t>Mengelkamp</a:t>
            </a:r>
            <a:r>
              <a:rPr lang="en-GB" sz="1600" i="1" dirty="0"/>
              <a:t> et al., ‘Designing Microgrid Energy Markets’.</a:t>
            </a:r>
          </a:p>
          <a:p>
            <a:r>
              <a:rPr lang="en-GB" sz="1600" i="1" dirty="0"/>
              <a:t>[2] Cox, Arnold, and </a:t>
            </a:r>
            <a:r>
              <a:rPr lang="en-GB" sz="1600" i="1" dirty="0" err="1"/>
              <a:t>Villamayor</a:t>
            </a:r>
            <a:r>
              <a:rPr lang="en-GB" sz="1600" i="1" dirty="0"/>
              <a:t> Tomás, ‘A Review of Design Principles for Community-Based Natural Resource Management’.</a:t>
            </a:r>
            <a:endParaRPr lang="fr-FR" sz="16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1811F-1B9C-54C4-DED7-4DF12EEC556C}"/>
              </a:ext>
            </a:extLst>
          </p:cNvPr>
          <p:cNvSpPr txBox="1"/>
          <p:nvPr/>
        </p:nvSpPr>
        <p:spPr>
          <a:xfrm>
            <a:off x="235074" y="236978"/>
            <a:ext cx="3368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Not only physical coordination.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55296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BCB6B-B674-5A49-9EB4-87295DC36A9D}"/>
              </a:ext>
            </a:extLst>
          </p:cNvPr>
          <p:cNvSpPr/>
          <p:nvPr/>
        </p:nvSpPr>
        <p:spPr>
          <a:xfrm>
            <a:off x="2077360" y="3128065"/>
            <a:ext cx="394636" cy="105396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E69CC-9042-984F-B2E8-A2758DA5A713}"/>
              </a:ext>
            </a:extLst>
          </p:cNvPr>
          <p:cNvSpPr/>
          <p:nvPr/>
        </p:nvSpPr>
        <p:spPr>
          <a:xfrm>
            <a:off x="2912172" y="2614028"/>
            <a:ext cx="394636" cy="1053963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EFCE2-588E-F146-905E-DCC2071A19B5}"/>
              </a:ext>
            </a:extLst>
          </p:cNvPr>
          <p:cNvSpPr txBox="1"/>
          <p:nvPr/>
        </p:nvSpPr>
        <p:spPr>
          <a:xfrm>
            <a:off x="441945" y="345835"/>
            <a:ext cx="9662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Costs allocation has some degrees of freedom with physical flux</a:t>
            </a:r>
            <a:r>
              <a:rPr lang="en-AU" sz="2800" dirty="0"/>
              <a:t>:</a:t>
            </a:r>
          </a:p>
          <a:p>
            <a:endParaRPr lang="en-AU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B593C-EB6E-3148-AFD8-8EFC92BB4C9D}"/>
              </a:ext>
            </a:extLst>
          </p:cNvPr>
          <p:cNvCxnSpPr/>
          <p:nvPr/>
        </p:nvCxnSpPr>
        <p:spPr>
          <a:xfrm flipV="1">
            <a:off x="1055985" y="2114200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E974E4-A6CC-424C-BEF1-87B6D1F53267}"/>
              </a:ext>
            </a:extLst>
          </p:cNvPr>
          <p:cNvCxnSpPr>
            <a:cxnSpLocks/>
          </p:cNvCxnSpPr>
          <p:nvPr/>
        </p:nvCxnSpPr>
        <p:spPr>
          <a:xfrm>
            <a:off x="871501" y="4182028"/>
            <a:ext cx="3122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381-9F25-234C-835E-BD9D98094384}"/>
              </a:ext>
            </a:extLst>
          </p:cNvPr>
          <p:cNvSpPr txBox="1"/>
          <p:nvPr/>
        </p:nvSpPr>
        <p:spPr>
          <a:xfrm>
            <a:off x="924388" y="1310748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Physically at 12:15 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29B43-DB19-7547-B25C-A84AB2407227}"/>
              </a:ext>
            </a:extLst>
          </p:cNvPr>
          <p:cNvSpPr txBox="1"/>
          <p:nvPr/>
        </p:nvSpPr>
        <p:spPr>
          <a:xfrm>
            <a:off x="5367790" y="1314325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Economically at 12:15 pm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1547F-0680-0F4E-91EF-9922A658ED68}"/>
              </a:ext>
            </a:extLst>
          </p:cNvPr>
          <p:cNvSpPr txBox="1"/>
          <p:nvPr/>
        </p:nvSpPr>
        <p:spPr>
          <a:xfrm>
            <a:off x="981510" y="17821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BCCE8-E623-8D47-BF75-E94811B2C2C4}"/>
              </a:ext>
            </a:extLst>
          </p:cNvPr>
          <p:cNvSpPr txBox="1"/>
          <p:nvPr/>
        </p:nvSpPr>
        <p:spPr>
          <a:xfrm>
            <a:off x="139499" y="6122285"/>
            <a:ext cx="488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price is another adjustment variable.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1B3C2-3AF7-3644-9E64-A0BF3596170C}"/>
              </a:ext>
            </a:extLst>
          </p:cNvPr>
          <p:cNvSpPr/>
          <p:nvPr/>
        </p:nvSpPr>
        <p:spPr>
          <a:xfrm>
            <a:off x="2912172" y="3675556"/>
            <a:ext cx="394636" cy="4989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D7036-9219-D245-B1C8-9CAF9D61EE2E}"/>
              </a:ext>
            </a:extLst>
          </p:cNvPr>
          <p:cNvSpPr txBox="1"/>
          <p:nvPr/>
        </p:nvSpPr>
        <p:spPr>
          <a:xfrm>
            <a:off x="1024455" y="3371012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prod.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44335-B422-2941-BD9E-E5C30BCDEF2B}"/>
              </a:ext>
            </a:extLst>
          </p:cNvPr>
          <p:cNvSpPr txBox="1"/>
          <p:nvPr/>
        </p:nvSpPr>
        <p:spPr>
          <a:xfrm>
            <a:off x="3498342" y="289709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97DDE-7227-554E-BAC6-D4DE1208FE11}"/>
              </a:ext>
            </a:extLst>
          </p:cNvPr>
          <p:cNvSpPr txBox="1"/>
          <p:nvPr/>
        </p:nvSpPr>
        <p:spPr>
          <a:xfrm>
            <a:off x="3498342" y="3710058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22D526-4546-6F40-B565-31D36FFF924B}"/>
              </a:ext>
            </a:extLst>
          </p:cNvPr>
          <p:cNvCxnSpPr>
            <a:stCxn id="23" idx="1"/>
          </p:cNvCxnSpPr>
          <p:nvPr/>
        </p:nvCxnSpPr>
        <p:spPr>
          <a:xfrm flipH="1">
            <a:off x="3187315" y="3081765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8DC09-D26F-EF41-A1CF-127433A105D8}"/>
              </a:ext>
            </a:extLst>
          </p:cNvPr>
          <p:cNvCxnSpPr/>
          <p:nvPr/>
        </p:nvCxnSpPr>
        <p:spPr>
          <a:xfrm flipH="1">
            <a:off x="3198563" y="3894724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51E2B-7655-7A41-90FA-077F9857BA11}"/>
              </a:ext>
            </a:extLst>
          </p:cNvPr>
          <p:cNvCxnSpPr>
            <a:cxnSpLocks/>
          </p:cNvCxnSpPr>
          <p:nvPr/>
        </p:nvCxnSpPr>
        <p:spPr>
          <a:xfrm flipH="1">
            <a:off x="1920509" y="3555678"/>
            <a:ext cx="297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0907D0-632B-5940-B7F7-B1E98008ACD1}"/>
              </a:ext>
            </a:extLst>
          </p:cNvPr>
          <p:cNvCxnSpPr>
            <a:cxnSpLocks/>
          </p:cNvCxnSpPr>
          <p:nvPr/>
        </p:nvCxnSpPr>
        <p:spPr>
          <a:xfrm flipH="1">
            <a:off x="927005" y="3659483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1DAA8-945E-3D46-B355-60FA61F2C33F}"/>
              </a:ext>
            </a:extLst>
          </p:cNvPr>
          <p:cNvCxnSpPr/>
          <p:nvPr/>
        </p:nvCxnSpPr>
        <p:spPr>
          <a:xfrm flipH="1">
            <a:off x="916214" y="31280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FF3C56-6330-5947-87FF-53F0DCE299A4}"/>
              </a:ext>
            </a:extLst>
          </p:cNvPr>
          <p:cNvCxnSpPr/>
          <p:nvPr/>
        </p:nvCxnSpPr>
        <p:spPr>
          <a:xfrm flipH="1">
            <a:off x="917801" y="259181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61DB0A-6774-374C-A5FD-38749D114296}"/>
              </a:ext>
            </a:extLst>
          </p:cNvPr>
          <p:cNvSpPr txBox="1"/>
          <p:nvPr/>
        </p:nvSpPr>
        <p:spPr>
          <a:xfrm>
            <a:off x="627356" y="3461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F08C0F-E44C-0B4C-B5B1-CECF9791FE69}"/>
              </a:ext>
            </a:extLst>
          </p:cNvPr>
          <p:cNvSpPr txBox="1"/>
          <p:nvPr/>
        </p:nvSpPr>
        <p:spPr>
          <a:xfrm>
            <a:off x="627356" y="2912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D84D-E209-924E-BC52-3ECB605A562B}"/>
              </a:ext>
            </a:extLst>
          </p:cNvPr>
          <p:cNvSpPr txBox="1"/>
          <p:nvPr/>
        </p:nvSpPr>
        <p:spPr>
          <a:xfrm>
            <a:off x="627356" y="239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2271F-2F0C-C543-A50F-3711D2FAD4A5}"/>
              </a:ext>
            </a:extLst>
          </p:cNvPr>
          <p:cNvCxnSpPr/>
          <p:nvPr/>
        </p:nvCxnSpPr>
        <p:spPr>
          <a:xfrm flipV="1">
            <a:off x="5566614" y="2106635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51E2EA-D871-5F45-923E-6F6117634868}"/>
              </a:ext>
            </a:extLst>
          </p:cNvPr>
          <p:cNvCxnSpPr>
            <a:cxnSpLocks/>
          </p:cNvCxnSpPr>
          <p:nvPr/>
        </p:nvCxnSpPr>
        <p:spPr>
          <a:xfrm>
            <a:off x="5382130" y="4174463"/>
            <a:ext cx="4548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AB17-FABA-5A48-8B33-F63425CBBB37}"/>
              </a:ext>
            </a:extLst>
          </p:cNvPr>
          <p:cNvSpPr txBox="1"/>
          <p:nvPr/>
        </p:nvSpPr>
        <p:spPr>
          <a:xfrm>
            <a:off x="5492139" y="17745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54291-48E5-9349-B89C-FA29585B7DDA}"/>
              </a:ext>
            </a:extLst>
          </p:cNvPr>
          <p:cNvCxnSpPr>
            <a:cxnSpLocks/>
          </p:cNvCxnSpPr>
          <p:nvPr/>
        </p:nvCxnSpPr>
        <p:spPr>
          <a:xfrm flipH="1">
            <a:off x="5437634" y="3651918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33B0D5-CA72-E142-B7B9-52F9604BB44C}"/>
              </a:ext>
            </a:extLst>
          </p:cNvPr>
          <p:cNvCxnSpPr/>
          <p:nvPr/>
        </p:nvCxnSpPr>
        <p:spPr>
          <a:xfrm flipH="1">
            <a:off x="5426843" y="31205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C20DFB-CF65-F944-8383-90A27CE02BED}"/>
              </a:ext>
            </a:extLst>
          </p:cNvPr>
          <p:cNvCxnSpPr/>
          <p:nvPr/>
        </p:nvCxnSpPr>
        <p:spPr>
          <a:xfrm flipH="1">
            <a:off x="5428430" y="258425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1EB808-ED7F-8D42-8A69-BB3F05908307}"/>
              </a:ext>
            </a:extLst>
          </p:cNvPr>
          <p:cNvSpPr txBox="1"/>
          <p:nvPr/>
        </p:nvSpPr>
        <p:spPr>
          <a:xfrm>
            <a:off x="5137985" y="345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E4406-93E6-FF47-AA32-1E0118065861}"/>
              </a:ext>
            </a:extLst>
          </p:cNvPr>
          <p:cNvSpPr txBox="1"/>
          <p:nvPr/>
        </p:nvSpPr>
        <p:spPr>
          <a:xfrm>
            <a:off x="5137985" y="290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3513E-0772-874F-945D-1009998ABE6D}"/>
              </a:ext>
            </a:extLst>
          </p:cNvPr>
          <p:cNvSpPr txBox="1"/>
          <p:nvPr/>
        </p:nvSpPr>
        <p:spPr>
          <a:xfrm>
            <a:off x="5137985" y="2384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6656CE-4E62-3747-BD1F-49CB0AB49EFC}"/>
              </a:ext>
            </a:extLst>
          </p:cNvPr>
          <p:cNvSpPr txBox="1"/>
          <p:nvPr/>
        </p:nvSpPr>
        <p:spPr>
          <a:xfrm>
            <a:off x="5571843" y="4292817"/>
            <a:ext cx="191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Pro rata of total consumption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72401D-53A2-4944-BE30-434878D65D31}"/>
              </a:ext>
            </a:extLst>
          </p:cNvPr>
          <p:cNvSpPr txBox="1"/>
          <p:nvPr/>
        </p:nvSpPr>
        <p:spPr>
          <a:xfrm>
            <a:off x="8215980" y="4292817"/>
            <a:ext cx="162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Prioritization of cons. #2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2D1B2D-B4D6-1147-A5B2-E9F2A551EBE4}"/>
              </a:ext>
            </a:extLst>
          </p:cNvPr>
          <p:cNvSpPr/>
          <p:nvPr/>
        </p:nvSpPr>
        <p:spPr>
          <a:xfrm>
            <a:off x="6625387" y="3472523"/>
            <a:ext cx="394636" cy="70408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A94592-79DB-4E48-9F1C-4D8A534B4E5D}"/>
              </a:ext>
            </a:extLst>
          </p:cNvPr>
          <p:cNvSpPr/>
          <p:nvPr/>
        </p:nvSpPr>
        <p:spPr>
          <a:xfrm>
            <a:off x="6065181" y="3811483"/>
            <a:ext cx="394636" cy="3596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BCF5-E03C-6C49-BA34-DA8CEEC91BA6}"/>
              </a:ext>
            </a:extLst>
          </p:cNvPr>
          <p:cNvSpPr txBox="1"/>
          <p:nvPr/>
        </p:nvSpPr>
        <p:spPr>
          <a:xfrm>
            <a:off x="5972797" y="34610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0.66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D31FC-000E-C94B-B494-9B7BA6232D52}"/>
              </a:ext>
            </a:extLst>
          </p:cNvPr>
          <p:cNvSpPr txBox="1"/>
          <p:nvPr/>
        </p:nvSpPr>
        <p:spPr>
          <a:xfrm>
            <a:off x="6525989" y="30778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1.33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7F0485-45F9-D34E-AA75-D0E9CF0A614C}"/>
              </a:ext>
            </a:extLst>
          </p:cNvPr>
          <p:cNvSpPr/>
          <p:nvPr/>
        </p:nvSpPr>
        <p:spPr>
          <a:xfrm>
            <a:off x="8269541" y="3655046"/>
            <a:ext cx="394636" cy="5149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940363-844C-EF40-AE61-7B3D101B968F}"/>
              </a:ext>
            </a:extLst>
          </p:cNvPr>
          <p:cNvSpPr/>
          <p:nvPr/>
        </p:nvSpPr>
        <p:spPr>
          <a:xfrm>
            <a:off x="8886943" y="3659482"/>
            <a:ext cx="394636" cy="5148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2DA167-02FC-4D4D-B4B1-F579BD133E7E}"/>
              </a:ext>
            </a:extLst>
          </p:cNvPr>
          <p:cNvSpPr txBox="1"/>
          <p:nvPr/>
        </p:nvSpPr>
        <p:spPr>
          <a:xfrm>
            <a:off x="8228653" y="32986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92AB2-88E8-3B47-8CF3-BFB6E57CF89E}"/>
              </a:ext>
            </a:extLst>
          </p:cNvPr>
          <p:cNvSpPr txBox="1"/>
          <p:nvPr/>
        </p:nvSpPr>
        <p:spPr>
          <a:xfrm>
            <a:off x="8846055" y="32878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F300D5-252E-F24B-A129-89AC41AB6C27}"/>
              </a:ext>
            </a:extLst>
          </p:cNvPr>
          <p:cNvSpPr txBox="1"/>
          <p:nvPr/>
        </p:nvSpPr>
        <p:spPr>
          <a:xfrm>
            <a:off x="2130225" y="274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D85824-33F3-1C44-A33E-2827A0537678}"/>
              </a:ext>
            </a:extLst>
          </p:cNvPr>
          <p:cNvSpPr txBox="1"/>
          <p:nvPr/>
        </p:nvSpPr>
        <p:spPr>
          <a:xfrm>
            <a:off x="2954158" y="224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D8F44-6F64-D849-8D7B-D1A9480B404A}"/>
              </a:ext>
            </a:extLst>
          </p:cNvPr>
          <p:cNvSpPr txBox="1"/>
          <p:nvPr/>
        </p:nvSpPr>
        <p:spPr>
          <a:xfrm>
            <a:off x="5171014" y="4941254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33% of 2kWh</a:t>
            </a:r>
          </a:p>
          <a:p>
            <a:r>
              <a:rPr lang="en-AU" dirty="0"/>
              <a:t>share #3 = 66% of 2kWh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81EF-62F6-E440-AAB5-7CC9CF278358}"/>
              </a:ext>
            </a:extLst>
          </p:cNvPr>
          <p:cNvSpPr txBox="1"/>
          <p:nvPr/>
        </p:nvSpPr>
        <p:spPr>
          <a:xfrm>
            <a:off x="8138553" y="4935908"/>
            <a:ext cx="247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1kWh</a:t>
            </a:r>
          </a:p>
          <a:p>
            <a:r>
              <a:rPr lang="en-AU" dirty="0"/>
              <a:t>share #3 = 2kWh - 1kWh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48A150-24CE-5246-930F-848F07D91FA1}"/>
              </a:ext>
            </a:extLst>
          </p:cNvPr>
          <p:cNvSpPr txBox="1"/>
          <p:nvPr/>
        </p:nvSpPr>
        <p:spPr>
          <a:xfrm>
            <a:off x="1364033" y="428408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E8320-4BCB-A14B-BBD1-6E30FE9582E0}"/>
              </a:ext>
            </a:extLst>
          </p:cNvPr>
          <p:cNvSpPr txBox="1"/>
          <p:nvPr/>
        </p:nvSpPr>
        <p:spPr>
          <a:xfrm>
            <a:off x="2777832" y="4287077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4CC7E2-0B60-FF4B-9C41-1F146571A9EE}"/>
              </a:ext>
            </a:extLst>
          </p:cNvPr>
          <p:cNvSpPr txBox="1"/>
          <p:nvPr/>
        </p:nvSpPr>
        <p:spPr>
          <a:xfrm>
            <a:off x="114213" y="6424979"/>
            <a:ext cx="152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Diva et al., ‘’.</a:t>
            </a:r>
          </a:p>
        </p:txBody>
      </p:sp>
    </p:spTree>
    <p:extLst>
      <p:ext uri="{BB962C8B-B14F-4D97-AF65-F5344CB8AC3E}">
        <p14:creationId xmlns:p14="http://schemas.microsoft.com/office/powerpoint/2010/main" val="3324843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EF00E-34DE-0349-9204-23A48D48C489}"/>
              </a:ext>
            </a:extLst>
          </p:cNvPr>
          <p:cNvSpPr txBox="1"/>
          <p:nvPr/>
        </p:nvSpPr>
        <p:spPr>
          <a:xfrm>
            <a:off x="3759920" y="1758558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9692CF-A369-5942-9D18-CD10B55C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45032"/>
              </p:ext>
            </p:extLst>
          </p:nvPr>
        </p:nvGraphicFramePr>
        <p:xfrm>
          <a:off x="4687668" y="1670149"/>
          <a:ext cx="2108082" cy="158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694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5023D0-4E37-2E4A-9A47-B7C75664A34D}"/>
              </a:ext>
            </a:extLst>
          </p:cNvPr>
          <p:cNvSpPr txBox="1"/>
          <p:nvPr/>
        </p:nvSpPr>
        <p:spPr>
          <a:xfrm>
            <a:off x="3759920" y="282699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AD880-5CAD-B844-9BF3-77E7A1D4A512}"/>
              </a:ext>
            </a:extLst>
          </p:cNvPr>
          <p:cNvSpPr txBox="1"/>
          <p:nvPr/>
        </p:nvSpPr>
        <p:spPr>
          <a:xfrm>
            <a:off x="3974313" y="2207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5176C-6930-2B43-9D06-57F6214CFB89}"/>
              </a:ext>
            </a:extLst>
          </p:cNvPr>
          <p:cNvSpPr txBox="1"/>
          <p:nvPr/>
        </p:nvSpPr>
        <p:spPr>
          <a:xfrm>
            <a:off x="4550979" y="1262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205A6-4190-7542-9B97-39A074D7D910}"/>
              </a:ext>
            </a:extLst>
          </p:cNvPr>
          <p:cNvSpPr txBox="1"/>
          <p:nvPr/>
        </p:nvSpPr>
        <p:spPr>
          <a:xfrm>
            <a:off x="6007761" y="12302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0787-EE50-2040-8AEA-3FEB51BB9295}"/>
              </a:ext>
            </a:extLst>
          </p:cNvPr>
          <p:cNvSpPr txBox="1"/>
          <p:nvPr/>
        </p:nvSpPr>
        <p:spPr>
          <a:xfrm>
            <a:off x="5542262" y="1244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A3D66-DD96-3845-AAA9-4BE29EB9FCA8}"/>
              </a:ext>
            </a:extLst>
          </p:cNvPr>
          <p:cNvSpPr txBox="1"/>
          <p:nvPr/>
        </p:nvSpPr>
        <p:spPr>
          <a:xfrm>
            <a:off x="8167589" y="565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88830-EE19-BB49-9D19-093DDFB5D141}"/>
              </a:ext>
            </a:extLst>
          </p:cNvPr>
          <p:cNvSpPr txBox="1"/>
          <p:nvPr/>
        </p:nvSpPr>
        <p:spPr>
          <a:xfrm>
            <a:off x="6944432" y="17351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9EE0B-5A07-4644-ABF5-BE71535EE12D}"/>
              </a:ext>
            </a:extLst>
          </p:cNvPr>
          <p:cNvSpPr txBox="1"/>
          <p:nvPr/>
        </p:nvSpPr>
        <p:spPr>
          <a:xfrm>
            <a:off x="6944432" y="22755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FC20-5C74-7948-8A7A-9C558AFA65B2}"/>
              </a:ext>
            </a:extLst>
          </p:cNvPr>
          <p:cNvSpPr txBox="1"/>
          <p:nvPr/>
        </p:nvSpPr>
        <p:spPr>
          <a:xfrm>
            <a:off x="6944432" y="28159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39A11-6D78-0848-A45B-EF168C34E549}"/>
              </a:ext>
            </a:extLst>
          </p:cNvPr>
          <p:cNvCxnSpPr>
            <a:cxnSpLocks/>
          </p:cNvCxnSpPr>
          <p:nvPr/>
        </p:nvCxnSpPr>
        <p:spPr>
          <a:xfrm>
            <a:off x="5687824" y="3530636"/>
            <a:ext cx="0" cy="15806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9353B4FE-DFB9-B046-A565-32459E42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26010"/>
              </p:ext>
            </p:extLst>
          </p:nvPr>
        </p:nvGraphicFramePr>
        <p:xfrm>
          <a:off x="3750447" y="4414923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BBD6F3-45AB-AF4F-B2E3-D553DA1EE4AE}"/>
              </a:ext>
            </a:extLst>
          </p:cNvPr>
          <p:cNvCxnSpPr>
            <a:cxnSpLocks/>
          </p:cNvCxnSpPr>
          <p:nvPr/>
        </p:nvCxnSpPr>
        <p:spPr>
          <a:xfrm>
            <a:off x="3823416" y="5492321"/>
            <a:ext cx="4879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F15FAA-268D-DC45-BAB1-895BDBD64468}"/>
              </a:ext>
            </a:extLst>
          </p:cNvPr>
          <p:cNvSpPr txBox="1"/>
          <p:nvPr/>
        </p:nvSpPr>
        <p:spPr>
          <a:xfrm>
            <a:off x="3995098" y="568483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12:15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52E5C-036D-A741-95DC-29DE76F8CCC6}"/>
              </a:ext>
            </a:extLst>
          </p:cNvPr>
          <p:cNvSpPr txBox="1"/>
          <p:nvPr/>
        </p:nvSpPr>
        <p:spPr>
          <a:xfrm>
            <a:off x="5313961" y="567698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12:30 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F8F4C-162B-0F4F-A392-69F4D24F17C4}"/>
              </a:ext>
            </a:extLst>
          </p:cNvPr>
          <p:cNvSpPr txBox="1"/>
          <p:nvPr/>
        </p:nvSpPr>
        <p:spPr>
          <a:xfrm>
            <a:off x="6632824" y="56591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1:00 pm</a:t>
            </a:r>
          </a:p>
        </p:txBody>
      </p: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73E1254B-BA3D-8E41-8F8F-CEB95AF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49166"/>
              </p:ext>
            </p:extLst>
          </p:nvPr>
        </p:nvGraphicFramePr>
        <p:xfrm>
          <a:off x="6573584" y="4408857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F5FC31E-1CB4-6E44-9C2D-A8CDEF6E5DEE}"/>
              </a:ext>
            </a:extLst>
          </p:cNvPr>
          <p:cNvSpPr txBox="1"/>
          <p:nvPr/>
        </p:nvSpPr>
        <p:spPr>
          <a:xfrm>
            <a:off x="7995907" y="46273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F8F71-38F1-5C47-A4F2-CA6505D4BB97}"/>
              </a:ext>
            </a:extLst>
          </p:cNvPr>
          <p:cNvSpPr txBox="1"/>
          <p:nvPr/>
        </p:nvSpPr>
        <p:spPr>
          <a:xfrm>
            <a:off x="3528047" y="622865"/>
            <a:ext cx="154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u="sng" dirty="0"/>
              <a:t>Sharing keys: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9B87E-09DD-2F48-9BD4-F67FCD8B7C2D}"/>
              </a:ext>
            </a:extLst>
          </p:cNvPr>
          <p:cNvCxnSpPr/>
          <p:nvPr/>
        </p:nvCxnSpPr>
        <p:spPr>
          <a:xfrm>
            <a:off x="431469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54EF0C-F09B-D640-95A2-17193345B48B}"/>
              </a:ext>
            </a:extLst>
          </p:cNvPr>
          <p:cNvCxnSpPr/>
          <p:nvPr/>
        </p:nvCxnSpPr>
        <p:spPr>
          <a:xfrm>
            <a:off x="5687824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686DA0-F9AF-4142-ACB5-4D0B8F372C1F}"/>
              </a:ext>
            </a:extLst>
          </p:cNvPr>
          <p:cNvCxnSpPr/>
          <p:nvPr/>
        </p:nvCxnSpPr>
        <p:spPr>
          <a:xfrm>
            <a:off x="710795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6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local energy communities (in our opinion) ?</a:t>
            </a:r>
          </a:p>
        </p:txBody>
      </p:sp>
    </p:spTree>
    <p:extLst>
      <p:ext uri="{BB962C8B-B14F-4D97-AF65-F5344CB8AC3E}">
        <p14:creationId xmlns:p14="http://schemas.microsoft.com/office/powerpoint/2010/main" val="557346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value for a coalition?</a:t>
            </a:r>
          </a:p>
        </p:txBody>
      </p:sp>
    </p:spTree>
    <p:extLst>
      <p:ext uri="{BB962C8B-B14F-4D97-AF65-F5344CB8AC3E}">
        <p14:creationId xmlns:p14="http://schemas.microsoft.com/office/powerpoint/2010/main" val="1950635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riangle 86">
            <a:extLst>
              <a:ext uri="{FF2B5EF4-FFF2-40B4-BE49-F238E27FC236}">
                <a16:creationId xmlns:a16="http://schemas.microsoft.com/office/drawing/2014/main" id="{F4AC7C12-A037-EB6C-1A7E-0751C1BDE60A}"/>
              </a:ext>
            </a:extLst>
          </p:cNvPr>
          <p:cNvSpPr/>
          <p:nvPr/>
        </p:nvSpPr>
        <p:spPr>
          <a:xfrm rot="20562477">
            <a:off x="2871464" y="3014889"/>
            <a:ext cx="6878462" cy="1912677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8462" h="1912677">
                <a:moveTo>
                  <a:pt x="0" y="900012"/>
                </a:moveTo>
                <a:cubicBezTo>
                  <a:pt x="1812284" y="268940"/>
                  <a:pt x="4543320" y="-413251"/>
                  <a:pt x="6878462" y="312631"/>
                </a:cubicBezTo>
                <a:lnTo>
                  <a:pt x="6379582" y="1912677"/>
                </a:lnTo>
                <a:cubicBezTo>
                  <a:pt x="4193455" y="1316309"/>
                  <a:pt x="2040977" y="348044"/>
                  <a:pt x="0" y="900012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EC26A0-C53C-974C-1F67-3A6EA0100EBE}"/>
              </a:ext>
            </a:extLst>
          </p:cNvPr>
          <p:cNvSpPr/>
          <p:nvPr/>
        </p:nvSpPr>
        <p:spPr>
          <a:xfrm>
            <a:off x="3609022" y="476250"/>
            <a:ext cx="9525" cy="5715000"/>
          </a:xfrm>
          <a:custGeom>
            <a:avLst/>
            <a:gdLst>
              <a:gd name="connsiteX0" fmla="*/ 139 w 9525"/>
              <a:gd name="connsiteY0" fmla="*/ 0 h 5715000"/>
              <a:gd name="connsiteX1" fmla="*/ 139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139" y="0"/>
                </a:moveTo>
                <a:lnTo>
                  <a:pt x="139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34F085-5C89-E013-EC5B-C9E1CD0F7AA9}"/>
              </a:ext>
            </a:extLst>
          </p:cNvPr>
          <p:cNvSpPr/>
          <p:nvPr/>
        </p:nvSpPr>
        <p:spPr>
          <a:xfrm>
            <a:off x="4255770" y="476250"/>
            <a:ext cx="9525" cy="5715000"/>
          </a:xfrm>
          <a:custGeom>
            <a:avLst/>
            <a:gdLst>
              <a:gd name="connsiteX0" fmla="*/ 207 w 9525"/>
              <a:gd name="connsiteY0" fmla="*/ 0 h 5715000"/>
              <a:gd name="connsiteX1" fmla="*/ 207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07" y="0"/>
                </a:moveTo>
                <a:lnTo>
                  <a:pt x="207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02F5000-DBB3-B018-2FFD-71AFE7F155BF}"/>
              </a:ext>
            </a:extLst>
          </p:cNvPr>
          <p:cNvSpPr/>
          <p:nvPr/>
        </p:nvSpPr>
        <p:spPr>
          <a:xfrm>
            <a:off x="4902517" y="476250"/>
            <a:ext cx="9525" cy="5715000"/>
          </a:xfrm>
          <a:custGeom>
            <a:avLst/>
            <a:gdLst>
              <a:gd name="connsiteX0" fmla="*/ 275 w 9525"/>
              <a:gd name="connsiteY0" fmla="*/ 0 h 5715000"/>
              <a:gd name="connsiteX1" fmla="*/ 275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75" y="0"/>
                </a:moveTo>
                <a:lnTo>
                  <a:pt x="275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AE6BFDE-BB25-5A5A-14FE-682B9307AE12}"/>
              </a:ext>
            </a:extLst>
          </p:cNvPr>
          <p:cNvSpPr/>
          <p:nvPr/>
        </p:nvSpPr>
        <p:spPr>
          <a:xfrm>
            <a:off x="5549265" y="476250"/>
            <a:ext cx="9525" cy="5715000"/>
          </a:xfrm>
          <a:custGeom>
            <a:avLst/>
            <a:gdLst>
              <a:gd name="connsiteX0" fmla="*/ 343 w 9525"/>
              <a:gd name="connsiteY0" fmla="*/ 0 h 5715000"/>
              <a:gd name="connsiteX1" fmla="*/ 343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343" y="0"/>
                </a:moveTo>
                <a:lnTo>
                  <a:pt x="343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FE8ABE-2F44-6B5B-24EA-8D3F35DE5504}"/>
              </a:ext>
            </a:extLst>
          </p:cNvPr>
          <p:cNvSpPr/>
          <p:nvPr/>
        </p:nvSpPr>
        <p:spPr>
          <a:xfrm>
            <a:off x="6196012" y="476250"/>
            <a:ext cx="9525" cy="5715000"/>
          </a:xfrm>
          <a:custGeom>
            <a:avLst/>
            <a:gdLst>
              <a:gd name="connsiteX0" fmla="*/ 411 w 9525"/>
              <a:gd name="connsiteY0" fmla="*/ 0 h 5715000"/>
              <a:gd name="connsiteX1" fmla="*/ 411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11" y="0"/>
                </a:moveTo>
                <a:lnTo>
                  <a:pt x="411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1413A7B-5AB9-D918-9FEA-BC0D5A415A9D}"/>
              </a:ext>
            </a:extLst>
          </p:cNvPr>
          <p:cNvSpPr/>
          <p:nvPr/>
        </p:nvSpPr>
        <p:spPr>
          <a:xfrm>
            <a:off x="6842760" y="476250"/>
            <a:ext cx="9525" cy="5715000"/>
          </a:xfrm>
          <a:custGeom>
            <a:avLst/>
            <a:gdLst>
              <a:gd name="connsiteX0" fmla="*/ 478 w 9525"/>
              <a:gd name="connsiteY0" fmla="*/ 0 h 5715000"/>
              <a:gd name="connsiteX1" fmla="*/ 4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78" y="0"/>
                </a:moveTo>
                <a:lnTo>
                  <a:pt x="478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39AC3D-0463-641F-AF66-AB9AFB1EF22E}"/>
              </a:ext>
            </a:extLst>
          </p:cNvPr>
          <p:cNvSpPr/>
          <p:nvPr/>
        </p:nvSpPr>
        <p:spPr>
          <a:xfrm>
            <a:off x="7489507" y="476250"/>
            <a:ext cx="9525" cy="5715000"/>
          </a:xfrm>
          <a:custGeom>
            <a:avLst/>
            <a:gdLst>
              <a:gd name="connsiteX0" fmla="*/ 546 w 9525"/>
              <a:gd name="connsiteY0" fmla="*/ 0 h 5715000"/>
              <a:gd name="connsiteX1" fmla="*/ 546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546" y="0"/>
                </a:moveTo>
                <a:lnTo>
                  <a:pt x="546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E6CB752-6C09-8501-D672-3D7C928F7E19}"/>
              </a:ext>
            </a:extLst>
          </p:cNvPr>
          <p:cNvSpPr/>
          <p:nvPr/>
        </p:nvSpPr>
        <p:spPr>
          <a:xfrm>
            <a:off x="8136255" y="476250"/>
            <a:ext cx="9525" cy="5715000"/>
          </a:xfrm>
          <a:custGeom>
            <a:avLst/>
            <a:gdLst>
              <a:gd name="connsiteX0" fmla="*/ 614 w 9525"/>
              <a:gd name="connsiteY0" fmla="*/ 0 h 5715000"/>
              <a:gd name="connsiteX1" fmla="*/ 614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14" y="0"/>
                </a:moveTo>
                <a:lnTo>
                  <a:pt x="614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FD52F9D-F173-37D2-F80C-29CB7F22C75C}"/>
              </a:ext>
            </a:extLst>
          </p:cNvPr>
          <p:cNvSpPr/>
          <p:nvPr/>
        </p:nvSpPr>
        <p:spPr>
          <a:xfrm>
            <a:off x="8783002" y="476250"/>
            <a:ext cx="9525" cy="5715000"/>
          </a:xfrm>
          <a:custGeom>
            <a:avLst/>
            <a:gdLst>
              <a:gd name="connsiteX0" fmla="*/ 682 w 9525"/>
              <a:gd name="connsiteY0" fmla="*/ 0 h 5715000"/>
              <a:gd name="connsiteX1" fmla="*/ 682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82" y="0"/>
                </a:moveTo>
                <a:lnTo>
                  <a:pt x="682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9C38E9-4DB6-1BC0-F07D-7BC70E1D02EC}"/>
              </a:ext>
            </a:extLst>
          </p:cNvPr>
          <p:cNvSpPr/>
          <p:nvPr/>
        </p:nvSpPr>
        <p:spPr>
          <a:xfrm>
            <a:off x="2962275" y="6104667"/>
            <a:ext cx="6467475" cy="9525"/>
          </a:xfrm>
          <a:custGeom>
            <a:avLst/>
            <a:gdLst>
              <a:gd name="connsiteX0" fmla="*/ 0 w 6467475"/>
              <a:gd name="connsiteY0" fmla="*/ 641 h 9525"/>
              <a:gd name="connsiteX1" fmla="*/ 6467475 w 6467475"/>
              <a:gd name="connsiteY1" fmla="*/ 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41"/>
                </a:moveTo>
                <a:lnTo>
                  <a:pt x="6467475" y="641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370537F-A962-B95C-F803-65EF5D6006C9}"/>
              </a:ext>
            </a:extLst>
          </p:cNvPr>
          <p:cNvSpPr/>
          <p:nvPr/>
        </p:nvSpPr>
        <p:spPr>
          <a:xfrm>
            <a:off x="2962275" y="5238750"/>
            <a:ext cx="6467475" cy="9525"/>
          </a:xfrm>
          <a:custGeom>
            <a:avLst/>
            <a:gdLst>
              <a:gd name="connsiteX0" fmla="*/ 0 w 6467475"/>
              <a:gd name="connsiteY0" fmla="*/ 550 h 9525"/>
              <a:gd name="connsiteX1" fmla="*/ 6467475 w 6467475"/>
              <a:gd name="connsiteY1" fmla="*/ 5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550"/>
                </a:moveTo>
                <a:lnTo>
                  <a:pt x="6467475" y="55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0EEEA4-B320-7887-8F66-2CBA0ADDC680}"/>
              </a:ext>
            </a:extLst>
          </p:cNvPr>
          <p:cNvSpPr/>
          <p:nvPr/>
        </p:nvSpPr>
        <p:spPr>
          <a:xfrm>
            <a:off x="2962275" y="4372832"/>
            <a:ext cx="6467475" cy="9525"/>
          </a:xfrm>
          <a:custGeom>
            <a:avLst/>
            <a:gdLst>
              <a:gd name="connsiteX0" fmla="*/ 0 w 6467475"/>
              <a:gd name="connsiteY0" fmla="*/ 459 h 9525"/>
              <a:gd name="connsiteX1" fmla="*/ 6467475 w 6467475"/>
              <a:gd name="connsiteY1" fmla="*/ 4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459"/>
                </a:moveTo>
                <a:lnTo>
                  <a:pt x="6467475" y="459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C966A88-3BB9-78BB-1733-2BDC7EF9A07B}"/>
              </a:ext>
            </a:extLst>
          </p:cNvPr>
          <p:cNvSpPr/>
          <p:nvPr/>
        </p:nvSpPr>
        <p:spPr>
          <a:xfrm>
            <a:off x="2962275" y="3506914"/>
            <a:ext cx="6467475" cy="9525"/>
          </a:xfrm>
          <a:custGeom>
            <a:avLst/>
            <a:gdLst>
              <a:gd name="connsiteX0" fmla="*/ 0 w 6467475"/>
              <a:gd name="connsiteY0" fmla="*/ 368 h 9525"/>
              <a:gd name="connsiteX1" fmla="*/ 6467475 w 6467475"/>
              <a:gd name="connsiteY1" fmla="*/ 3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368"/>
                </a:moveTo>
                <a:lnTo>
                  <a:pt x="6467475" y="368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13C77DD-2FAF-9AA5-E317-F991BF977277}"/>
              </a:ext>
            </a:extLst>
          </p:cNvPr>
          <p:cNvSpPr/>
          <p:nvPr/>
        </p:nvSpPr>
        <p:spPr>
          <a:xfrm>
            <a:off x="2962275" y="2640996"/>
            <a:ext cx="6467475" cy="9525"/>
          </a:xfrm>
          <a:custGeom>
            <a:avLst/>
            <a:gdLst>
              <a:gd name="connsiteX0" fmla="*/ 0 w 6467475"/>
              <a:gd name="connsiteY0" fmla="*/ 277 h 9525"/>
              <a:gd name="connsiteX1" fmla="*/ 6467475 w 6467475"/>
              <a:gd name="connsiteY1" fmla="*/ 2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277"/>
                </a:moveTo>
                <a:lnTo>
                  <a:pt x="6467475" y="277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9A9D79-C6FD-E2C9-FE26-F7CA90DB7DF3}"/>
              </a:ext>
            </a:extLst>
          </p:cNvPr>
          <p:cNvSpPr/>
          <p:nvPr/>
        </p:nvSpPr>
        <p:spPr>
          <a:xfrm>
            <a:off x="2962275" y="1775079"/>
            <a:ext cx="6467475" cy="9525"/>
          </a:xfrm>
          <a:custGeom>
            <a:avLst/>
            <a:gdLst>
              <a:gd name="connsiteX0" fmla="*/ 0 w 6467475"/>
              <a:gd name="connsiteY0" fmla="*/ 186 h 9525"/>
              <a:gd name="connsiteX1" fmla="*/ 6467475 w 6467475"/>
              <a:gd name="connsiteY1" fmla="*/ 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186"/>
                </a:moveTo>
                <a:lnTo>
                  <a:pt x="6467475" y="186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5D6AE8C-F0DE-1668-792A-4DBBD3A9378E}"/>
              </a:ext>
            </a:extLst>
          </p:cNvPr>
          <p:cNvSpPr/>
          <p:nvPr/>
        </p:nvSpPr>
        <p:spPr>
          <a:xfrm>
            <a:off x="2962275" y="909161"/>
            <a:ext cx="6467475" cy="9525"/>
          </a:xfrm>
          <a:custGeom>
            <a:avLst/>
            <a:gdLst>
              <a:gd name="connsiteX0" fmla="*/ 0 w 6467475"/>
              <a:gd name="connsiteY0" fmla="*/ 95 h 9525"/>
              <a:gd name="connsiteX1" fmla="*/ 6467475 w 6467475"/>
              <a:gd name="connsiteY1" fmla="*/ 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95"/>
                </a:moveTo>
                <a:lnTo>
                  <a:pt x="6467475" y="9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56EEB7-652E-1F65-DE79-AB3C28A8A77A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7D02CC-AFC7-2CC1-FF63-73771F8B7939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90C1C29-231A-AAFB-08B0-52A73B732DC6}"/>
              </a:ext>
            </a:extLst>
          </p:cNvPr>
          <p:cNvSpPr/>
          <p:nvPr/>
        </p:nvSpPr>
        <p:spPr>
          <a:xfrm>
            <a:off x="2962275" y="2322290"/>
            <a:ext cx="6467475" cy="2634519"/>
          </a:xfrm>
          <a:custGeom>
            <a:avLst/>
            <a:gdLst>
              <a:gd name="connsiteX0" fmla="*/ 71 w 6467475"/>
              <a:gd name="connsiteY0" fmla="*/ 2634570 h 2634519"/>
              <a:gd name="connsiteX1" fmla="*/ 196096 w 6467475"/>
              <a:gd name="connsiteY1" fmla="*/ 2481503 h 2634519"/>
              <a:gd name="connsiteX2" fmla="*/ 261342 w 6467475"/>
              <a:gd name="connsiteY2" fmla="*/ 2433402 h 2634519"/>
              <a:gd name="connsiteX3" fmla="*/ 588049 w 6467475"/>
              <a:gd name="connsiteY3" fmla="*/ 2206993 h 2634519"/>
              <a:gd name="connsiteX4" fmla="*/ 653391 w 6467475"/>
              <a:gd name="connsiteY4" fmla="*/ 2163749 h 2634519"/>
              <a:gd name="connsiteX5" fmla="*/ 1045345 w 6467475"/>
              <a:gd name="connsiteY5" fmla="*/ 1915337 h 2634519"/>
              <a:gd name="connsiteX6" fmla="*/ 1110686 w 6467475"/>
              <a:gd name="connsiteY6" fmla="*/ 1874856 h 2634519"/>
              <a:gd name="connsiteX7" fmla="*/ 1567981 w 6467475"/>
              <a:gd name="connsiteY7" fmla="*/ 1600155 h 2634519"/>
              <a:gd name="connsiteX8" fmla="*/ 1633228 w 6467475"/>
              <a:gd name="connsiteY8" fmla="*/ 1562150 h 2634519"/>
              <a:gd name="connsiteX9" fmla="*/ 2090523 w 6467475"/>
              <a:gd name="connsiteY9" fmla="*/ 1308023 h 2634519"/>
              <a:gd name="connsiteX10" fmla="*/ 2155864 w 6467475"/>
              <a:gd name="connsiteY10" fmla="*/ 1273162 h 2634519"/>
              <a:gd name="connsiteX11" fmla="*/ 2613160 w 6467475"/>
              <a:gd name="connsiteY11" fmla="*/ 1037608 h 2634519"/>
              <a:gd name="connsiteX12" fmla="*/ 2678501 w 6467475"/>
              <a:gd name="connsiteY12" fmla="*/ 1005128 h 2634519"/>
              <a:gd name="connsiteX13" fmla="*/ 3201138 w 6467475"/>
              <a:gd name="connsiteY13" fmla="*/ 755573 h 2634519"/>
              <a:gd name="connsiteX14" fmla="*/ 3266479 w 6467475"/>
              <a:gd name="connsiteY14" fmla="*/ 725760 h 2634519"/>
              <a:gd name="connsiteX15" fmla="*/ 3593092 w 6467475"/>
              <a:gd name="connsiteY15" fmla="*/ 584028 h 2634519"/>
              <a:gd name="connsiteX16" fmla="*/ 3658433 w 6467475"/>
              <a:gd name="connsiteY16" fmla="*/ 557739 h 2634519"/>
              <a:gd name="connsiteX17" fmla="*/ 3919799 w 6467475"/>
              <a:gd name="connsiteY17" fmla="*/ 460393 h 2634519"/>
              <a:gd name="connsiteX18" fmla="*/ 3985045 w 6467475"/>
              <a:gd name="connsiteY18" fmla="*/ 437819 h 2634519"/>
              <a:gd name="connsiteX19" fmla="*/ 4311753 w 6467475"/>
              <a:gd name="connsiteY19" fmla="*/ 332187 h 2634519"/>
              <a:gd name="connsiteX20" fmla="*/ 4377094 w 6467475"/>
              <a:gd name="connsiteY20" fmla="*/ 313423 h 2634519"/>
              <a:gd name="connsiteX21" fmla="*/ 4638365 w 6467475"/>
              <a:gd name="connsiteY21" fmla="*/ 243700 h 2634519"/>
              <a:gd name="connsiteX22" fmla="*/ 4703707 w 6467475"/>
              <a:gd name="connsiteY22" fmla="*/ 228269 h 2634519"/>
              <a:gd name="connsiteX23" fmla="*/ 5030319 w 6467475"/>
              <a:gd name="connsiteY23" fmla="*/ 160737 h 2634519"/>
              <a:gd name="connsiteX24" fmla="*/ 5095660 w 6467475"/>
              <a:gd name="connsiteY24" fmla="*/ 149021 h 2634519"/>
              <a:gd name="connsiteX25" fmla="*/ 5487614 w 6467475"/>
              <a:gd name="connsiteY25" fmla="*/ 89490 h 2634519"/>
              <a:gd name="connsiteX26" fmla="*/ 5552956 w 6467475"/>
              <a:gd name="connsiteY26" fmla="*/ 81013 h 2634519"/>
              <a:gd name="connsiteX27" fmla="*/ 5944910 w 6467475"/>
              <a:gd name="connsiteY27" fmla="*/ 38626 h 2634519"/>
              <a:gd name="connsiteX28" fmla="*/ 6010251 w 6467475"/>
              <a:gd name="connsiteY28" fmla="*/ 32721 h 2634519"/>
              <a:gd name="connsiteX29" fmla="*/ 6402205 w 6467475"/>
              <a:gd name="connsiteY29" fmla="*/ 3860 h 2634519"/>
              <a:gd name="connsiteX30" fmla="*/ 6467546 w 6467475"/>
              <a:gd name="connsiteY30" fmla="*/ 50 h 26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67475" h="2634519">
                <a:moveTo>
                  <a:pt x="71" y="2634570"/>
                </a:moveTo>
                <a:lnTo>
                  <a:pt x="196096" y="2481503"/>
                </a:lnTo>
                <a:lnTo>
                  <a:pt x="261342" y="2433402"/>
                </a:lnTo>
                <a:lnTo>
                  <a:pt x="588049" y="2206993"/>
                </a:lnTo>
                <a:lnTo>
                  <a:pt x="653391" y="2163749"/>
                </a:lnTo>
                <a:lnTo>
                  <a:pt x="1045345" y="1915337"/>
                </a:lnTo>
                <a:lnTo>
                  <a:pt x="1110686" y="1874856"/>
                </a:lnTo>
                <a:lnTo>
                  <a:pt x="1567981" y="1600155"/>
                </a:lnTo>
                <a:lnTo>
                  <a:pt x="1633228" y="1562150"/>
                </a:lnTo>
                <a:lnTo>
                  <a:pt x="2090523" y="1308023"/>
                </a:lnTo>
                <a:lnTo>
                  <a:pt x="2155864" y="1273162"/>
                </a:lnTo>
                <a:lnTo>
                  <a:pt x="2613160" y="1037608"/>
                </a:lnTo>
                <a:lnTo>
                  <a:pt x="2678501" y="1005128"/>
                </a:lnTo>
                <a:lnTo>
                  <a:pt x="3201138" y="755573"/>
                </a:lnTo>
                <a:lnTo>
                  <a:pt x="3266479" y="725760"/>
                </a:lnTo>
                <a:lnTo>
                  <a:pt x="3593092" y="584028"/>
                </a:lnTo>
                <a:lnTo>
                  <a:pt x="3658433" y="557739"/>
                </a:lnTo>
                <a:lnTo>
                  <a:pt x="3919799" y="460393"/>
                </a:lnTo>
                <a:lnTo>
                  <a:pt x="3985045" y="437819"/>
                </a:lnTo>
                <a:lnTo>
                  <a:pt x="4311753" y="332187"/>
                </a:lnTo>
                <a:lnTo>
                  <a:pt x="4377094" y="313423"/>
                </a:lnTo>
                <a:lnTo>
                  <a:pt x="4638365" y="243700"/>
                </a:lnTo>
                <a:lnTo>
                  <a:pt x="4703707" y="228269"/>
                </a:lnTo>
                <a:lnTo>
                  <a:pt x="5030319" y="160737"/>
                </a:lnTo>
                <a:lnTo>
                  <a:pt x="5095660" y="149021"/>
                </a:lnTo>
                <a:lnTo>
                  <a:pt x="5487614" y="89490"/>
                </a:lnTo>
                <a:lnTo>
                  <a:pt x="5552956" y="81013"/>
                </a:lnTo>
                <a:lnTo>
                  <a:pt x="5944910" y="38626"/>
                </a:lnTo>
                <a:lnTo>
                  <a:pt x="6010251" y="32721"/>
                </a:lnTo>
                <a:lnTo>
                  <a:pt x="6402205" y="3860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11BC44F-E9B1-A2EF-EA0A-709FAEB848FE}"/>
              </a:ext>
            </a:extLst>
          </p:cNvPr>
          <p:cNvSpPr/>
          <p:nvPr/>
        </p:nvSpPr>
        <p:spPr>
          <a:xfrm>
            <a:off x="2962275" y="3243357"/>
            <a:ext cx="6467475" cy="1713452"/>
          </a:xfrm>
          <a:custGeom>
            <a:avLst/>
            <a:gdLst>
              <a:gd name="connsiteX0" fmla="*/ 71 w 6467475"/>
              <a:gd name="connsiteY0" fmla="*/ 1713502 h 1713452"/>
              <a:gd name="connsiteX1" fmla="*/ 261342 w 6467475"/>
              <a:gd name="connsiteY1" fmla="*/ 1594821 h 1713452"/>
              <a:gd name="connsiteX2" fmla="*/ 326683 w 6467475"/>
              <a:gd name="connsiteY2" fmla="*/ 1562912 h 1713452"/>
              <a:gd name="connsiteX3" fmla="*/ 1371957 w 6467475"/>
              <a:gd name="connsiteY3" fmla="*/ 1051991 h 1713452"/>
              <a:gd name="connsiteX4" fmla="*/ 1437298 w 6467475"/>
              <a:gd name="connsiteY4" fmla="*/ 1022273 h 1713452"/>
              <a:gd name="connsiteX5" fmla="*/ 1763910 w 6467475"/>
              <a:gd name="connsiteY5" fmla="*/ 882732 h 1713452"/>
              <a:gd name="connsiteX6" fmla="*/ 1829252 w 6467475"/>
              <a:gd name="connsiteY6" fmla="*/ 856252 h 1713452"/>
              <a:gd name="connsiteX7" fmla="*/ 2155864 w 6467475"/>
              <a:gd name="connsiteY7" fmla="*/ 731094 h 1713452"/>
              <a:gd name="connsiteX8" fmla="*/ 2221206 w 6467475"/>
              <a:gd name="connsiteY8" fmla="*/ 707567 h 1713452"/>
              <a:gd name="connsiteX9" fmla="*/ 2547818 w 6467475"/>
              <a:gd name="connsiteY9" fmla="*/ 597553 h 1713452"/>
              <a:gd name="connsiteX10" fmla="*/ 2613160 w 6467475"/>
              <a:gd name="connsiteY10" fmla="*/ 577074 h 1713452"/>
              <a:gd name="connsiteX11" fmla="*/ 3005113 w 6467475"/>
              <a:gd name="connsiteY11" fmla="*/ 463822 h 1713452"/>
              <a:gd name="connsiteX12" fmla="*/ 3070455 w 6467475"/>
              <a:gd name="connsiteY12" fmla="*/ 446582 h 1713452"/>
              <a:gd name="connsiteX13" fmla="*/ 3462504 w 6467475"/>
              <a:gd name="connsiteY13" fmla="*/ 352665 h 1713452"/>
              <a:gd name="connsiteX14" fmla="*/ 3527750 w 6467475"/>
              <a:gd name="connsiteY14" fmla="*/ 338473 h 1713452"/>
              <a:gd name="connsiteX15" fmla="*/ 3919799 w 6467475"/>
              <a:gd name="connsiteY15" fmla="*/ 261606 h 1713452"/>
              <a:gd name="connsiteX16" fmla="*/ 3985045 w 6467475"/>
              <a:gd name="connsiteY16" fmla="*/ 249986 h 1713452"/>
              <a:gd name="connsiteX17" fmla="*/ 4442341 w 6467475"/>
              <a:gd name="connsiteY17" fmla="*/ 178358 h 1713452"/>
              <a:gd name="connsiteX18" fmla="*/ 4507682 w 6467475"/>
              <a:gd name="connsiteY18" fmla="*/ 169500 h 1713452"/>
              <a:gd name="connsiteX19" fmla="*/ 5030319 w 6467475"/>
              <a:gd name="connsiteY19" fmla="*/ 107301 h 1713452"/>
              <a:gd name="connsiteX20" fmla="*/ 5095660 w 6467475"/>
              <a:gd name="connsiteY20" fmla="*/ 100729 h 1713452"/>
              <a:gd name="connsiteX21" fmla="*/ 5683639 w 6467475"/>
              <a:gd name="connsiteY21" fmla="*/ 49485 h 1713452"/>
              <a:gd name="connsiteX22" fmla="*/ 5748980 w 6467475"/>
              <a:gd name="connsiteY22" fmla="*/ 44532 h 1713452"/>
              <a:gd name="connsiteX23" fmla="*/ 6402205 w 6467475"/>
              <a:gd name="connsiteY23" fmla="*/ 3479 h 1713452"/>
              <a:gd name="connsiteX24" fmla="*/ 6467546 w 6467475"/>
              <a:gd name="connsiteY24" fmla="*/ 50 h 17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7475" h="1713452">
                <a:moveTo>
                  <a:pt x="71" y="1713502"/>
                </a:moveTo>
                <a:lnTo>
                  <a:pt x="261342" y="1594821"/>
                </a:lnTo>
                <a:lnTo>
                  <a:pt x="326683" y="1562912"/>
                </a:lnTo>
                <a:lnTo>
                  <a:pt x="1371957" y="1051991"/>
                </a:lnTo>
                <a:lnTo>
                  <a:pt x="1437298" y="1022273"/>
                </a:lnTo>
                <a:lnTo>
                  <a:pt x="1763910" y="882732"/>
                </a:lnTo>
                <a:lnTo>
                  <a:pt x="1829252" y="856252"/>
                </a:lnTo>
                <a:lnTo>
                  <a:pt x="2155864" y="731094"/>
                </a:lnTo>
                <a:lnTo>
                  <a:pt x="2221206" y="707567"/>
                </a:lnTo>
                <a:lnTo>
                  <a:pt x="2547818" y="597553"/>
                </a:lnTo>
                <a:lnTo>
                  <a:pt x="2613160" y="577074"/>
                </a:lnTo>
                <a:lnTo>
                  <a:pt x="3005113" y="463822"/>
                </a:lnTo>
                <a:lnTo>
                  <a:pt x="3070455" y="446582"/>
                </a:lnTo>
                <a:lnTo>
                  <a:pt x="3462504" y="352665"/>
                </a:lnTo>
                <a:lnTo>
                  <a:pt x="3527750" y="338473"/>
                </a:lnTo>
                <a:lnTo>
                  <a:pt x="3919799" y="261606"/>
                </a:lnTo>
                <a:lnTo>
                  <a:pt x="3985045" y="249986"/>
                </a:lnTo>
                <a:lnTo>
                  <a:pt x="4442341" y="178358"/>
                </a:lnTo>
                <a:lnTo>
                  <a:pt x="4507682" y="169500"/>
                </a:lnTo>
                <a:lnTo>
                  <a:pt x="5030319" y="107301"/>
                </a:lnTo>
                <a:lnTo>
                  <a:pt x="5095660" y="100729"/>
                </a:lnTo>
                <a:lnTo>
                  <a:pt x="5683639" y="49485"/>
                </a:lnTo>
                <a:lnTo>
                  <a:pt x="5748980" y="44532"/>
                </a:lnTo>
                <a:lnTo>
                  <a:pt x="6402205" y="3479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9C9FAC-3D24-D8E5-0E3E-515C0E2C0067}"/>
              </a:ext>
            </a:extLst>
          </p:cNvPr>
          <p:cNvSpPr/>
          <p:nvPr/>
        </p:nvSpPr>
        <p:spPr>
          <a:xfrm>
            <a:off x="2962275" y="4012310"/>
            <a:ext cx="6467475" cy="944499"/>
          </a:xfrm>
          <a:custGeom>
            <a:avLst/>
            <a:gdLst>
              <a:gd name="connsiteX0" fmla="*/ 71 w 6467475"/>
              <a:gd name="connsiteY0" fmla="*/ 944549 h 944499"/>
              <a:gd name="connsiteX1" fmla="*/ 130754 w 6467475"/>
              <a:gd name="connsiteY1" fmla="*/ 883780 h 944499"/>
              <a:gd name="connsiteX2" fmla="*/ 196096 w 6467475"/>
              <a:gd name="connsiteY2" fmla="*/ 849299 h 944499"/>
              <a:gd name="connsiteX3" fmla="*/ 588049 w 6467475"/>
              <a:gd name="connsiteY3" fmla="*/ 642321 h 944499"/>
              <a:gd name="connsiteX4" fmla="*/ 653391 w 6467475"/>
              <a:gd name="connsiteY4" fmla="*/ 610603 h 944499"/>
              <a:gd name="connsiteX5" fmla="*/ 914661 w 6467475"/>
              <a:gd name="connsiteY5" fmla="*/ 495064 h 944499"/>
              <a:gd name="connsiteX6" fmla="*/ 980003 w 6467475"/>
              <a:gd name="connsiteY6" fmla="*/ 469252 h 944499"/>
              <a:gd name="connsiteX7" fmla="*/ 1241274 w 6467475"/>
              <a:gd name="connsiteY7" fmla="*/ 377621 h 944499"/>
              <a:gd name="connsiteX8" fmla="*/ 1306615 w 6467475"/>
              <a:gd name="connsiteY8" fmla="*/ 357238 h 944499"/>
              <a:gd name="connsiteX9" fmla="*/ 1567981 w 6467475"/>
              <a:gd name="connsiteY9" fmla="*/ 284371 h 944499"/>
              <a:gd name="connsiteX10" fmla="*/ 1633228 w 6467475"/>
              <a:gd name="connsiteY10" fmla="*/ 268369 h 944499"/>
              <a:gd name="connsiteX11" fmla="*/ 1894594 w 6467475"/>
              <a:gd name="connsiteY11" fmla="*/ 212553 h 944499"/>
              <a:gd name="connsiteX12" fmla="*/ 1959935 w 6467475"/>
              <a:gd name="connsiteY12" fmla="*/ 200456 h 944499"/>
              <a:gd name="connsiteX13" fmla="*/ 2286547 w 6467475"/>
              <a:gd name="connsiteY13" fmla="*/ 148830 h 944499"/>
              <a:gd name="connsiteX14" fmla="*/ 2351889 w 6467475"/>
              <a:gd name="connsiteY14" fmla="*/ 140353 h 944499"/>
              <a:gd name="connsiteX15" fmla="*/ 2678501 w 6467475"/>
              <a:gd name="connsiteY15" fmla="*/ 105492 h 944499"/>
              <a:gd name="connsiteX16" fmla="*/ 2743843 w 6467475"/>
              <a:gd name="connsiteY16" fmla="*/ 99586 h 944499"/>
              <a:gd name="connsiteX17" fmla="*/ 3201138 w 6467475"/>
              <a:gd name="connsiteY17" fmla="*/ 66916 h 944499"/>
              <a:gd name="connsiteX18" fmla="*/ 3266479 w 6467475"/>
              <a:gd name="connsiteY18" fmla="*/ 63296 h 944499"/>
              <a:gd name="connsiteX19" fmla="*/ 3854458 w 6467475"/>
              <a:gd name="connsiteY19" fmla="*/ 40436 h 944499"/>
              <a:gd name="connsiteX20" fmla="*/ 3919799 w 6467475"/>
              <a:gd name="connsiteY20" fmla="*/ 38626 h 944499"/>
              <a:gd name="connsiteX21" fmla="*/ 4834390 w 6467475"/>
              <a:gd name="connsiteY21" fmla="*/ 21100 h 944499"/>
              <a:gd name="connsiteX22" fmla="*/ 4899636 w 6467475"/>
              <a:gd name="connsiteY22" fmla="*/ 20053 h 944499"/>
              <a:gd name="connsiteX23" fmla="*/ 6467546 w 6467475"/>
              <a:gd name="connsiteY23" fmla="*/ 50 h 9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7475" h="944499">
                <a:moveTo>
                  <a:pt x="71" y="944549"/>
                </a:moveTo>
                <a:lnTo>
                  <a:pt x="130754" y="883780"/>
                </a:lnTo>
                <a:lnTo>
                  <a:pt x="196096" y="849299"/>
                </a:lnTo>
                <a:lnTo>
                  <a:pt x="588049" y="642321"/>
                </a:lnTo>
                <a:lnTo>
                  <a:pt x="653391" y="610603"/>
                </a:lnTo>
                <a:lnTo>
                  <a:pt x="914661" y="495064"/>
                </a:lnTo>
                <a:lnTo>
                  <a:pt x="980003" y="469252"/>
                </a:lnTo>
                <a:lnTo>
                  <a:pt x="1241274" y="377621"/>
                </a:lnTo>
                <a:lnTo>
                  <a:pt x="1306615" y="357238"/>
                </a:lnTo>
                <a:lnTo>
                  <a:pt x="1567981" y="284371"/>
                </a:lnTo>
                <a:lnTo>
                  <a:pt x="1633228" y="268369"/>
                </a:lnTo>
                <a:lnTo>
                  <a:pt x="1894594" y="212553"/>
                </a:lnTo>
                <a:lnTo>
                  <a:pt x="1959935" y="200456"/>
                </a:lnTo>
                <a:lnTo>
                  <a:pt x="2286547" y="148830"/>
                </a:lnTo>
                <a:lnTo>
                  <a:pt x="2351889" y="140353"/>
                </a:lnTo>
                <a:lnTo>
                  <a:pt x="2678501" y="105492"/>
                </a:lnTo>
                <a:lnTo>
                  <a:pt x="2743843" y="99586"/>
                </a:lnTo>
                <a:lnTo>
                  <a:pt x="3201138" y="66916"/>
                </a:lnTo>
                <a:lnTo>
                  <a:pt x="3266479" y="63296"/>
                </a:lnTo>
                <a:lnTo>
                  <a:pt x="3854458" y="40436"/>
                </a:lnTo>
                <a:lnTo>
                  <a:pt x="3919799" y="38626"/>
                </a:lnTo>
                <a:lnTo>
                  <a:pt x="4834390" y="21100"/>
                </a:lnTo>
                <a:lnTo>
                  <a:pt x="4899636" y="20053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9467BD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8EB6836-806A-8E3D-EFC4-8BD99C8199B8}"/>
              </a:ext>
            </a:extLst>
          </p:cNvPr>
          <p:cNvSpPr/>
          <p:nvPr/>
        </p:nvSpPr>
        <p:spPr>
          <a:xfrm>
            <a:off x="2943225" y="620077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680CCD-FDBF-D233-B57A-93CF6FF27B04}"/>
              </a:ext>
            </a:extLst>
          </p:cNvPr>
          <p:cNvSpPr/>
          <p:nvPr/>
        </p:nvSpPr>
        <p:spPr>
          <a:xfrm>
            <a:off x="29527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B1DE5-6CF0-22B4-7D15-CF6865CD9156}"/>
              </a:ext>
            </a:extLst>
          </p:cNvPr>
          <p:cNvSpPr txBox="1"/>
          <p:nvPr/>
        </p:nvSpPr>
        <p:spPr>
          <a:xfrm>
            <a:off x="281844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CC9DD-8C4C-0A7B-0B18-6AA796198B10}"/>
              </a:ext>
            </a:extLst>
          </p:cNvPr>
          <p:cNvSpPr txBox="1"/>
          <p:nvPr/>
        </p:nvSpPr>
        <p:spPr>
          <a:xfrm>
            <a:off x="346519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B7FFD-36F8-4F4F-D134-25AEB44CF0C8}"/>
              </a:ext>
            </a:extLst>
          </p:cNvPr>
          <p:cNvSpPr txBox="1"/>
          <p:nvPr/>
        </p:nvSpPr>
        <p:spPr>
          <a:xfrm>
            <a:off x="411194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98AB6-2487-3B77-53DD-DD9E25D1276A}"/>
              </a:ext>
            </a:extLst>
          </p:cNvPr>
          <p:cNvSpPr txBox="1"/>
          <p:nvPr/>
        </p:nvSpPr>
        <p:spPr>
          <a:xfrm>
            <a:off x="475869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BC2329-5240-F432-0A75-53EDB2F2829A}"/>
              </a:ext>
            </a:extLst>
          </p:cNvPr>
          <p:cNvSpPr txBox="1"/>
          <p:nvPr/>
        </p:nvSpPr>
        <p:spPr>
          <a:xfrm>
            <a:off x="540543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59B8E-338E-DF6A-045B-0CB190D6270F}"/>
              </a:ext>
            </a:extLst>
          </p:cNvPr>
          <p:cNvSpPr txBox="1"/>
          <p:nvPr/>
        </p:nvSpPr>
        <p:spPr>
          <a:xfrm>
            <a:off x="605218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F9182-F003-BA28-8E40-44A50564B671}"/>
              </a:ext>
            </a:extLst>
          </p:cNvPr>
          <p:cNvSpPr txBox="1"/>
          <p:nvPr/>
        </p:nvSpPr>
        <p:spPr>
          <a:xfrm>
            <a:off x="669893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D22A4-C12E-F488-0A0E-ACC8867AAB0F}"/>
              </a:ext>
            </a:extLst>
          </p:cNvPr>
          <p:cNvSpPr txBox="1"/>
          <p:nvPr/>
        </p:nvSpPr>
        <p:spPr>
          <a:xfrm>
            <a:off x="734568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354DE-2277-7B22-C2E7-827E6FF731EB}"/>
              </a:ext>
            </a:extLst>
          </p:cNvPr>
          <p:cNvSpPr txBox="1"/>
          <p:nvPr/>
        </p:nvSpPr>
        <p:spPr>
          <a:xfrm>
            <a:off x="799242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74F33B-0C9A-41AB-3736-9CBCF90F59F9}"/>
              </a:ext>
            </a:extLst>
          </p:cNvPr>
          <p:cNvSpPr txBox="1"/>
          <p:nvPr/>
        </p:nvSpPr>
        <p:spPr>
          <a:xfrm>
            <a:off x="863917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56D88-9B9F-D9E6-06EA-CBF788FF16B2}"/>
              </a:ext>
            </a:extLst>
          </p:cNvPr>
          <p:cNvSpPr txBox="1"/>
          <p:nvPr/>
        </p:nvSpPr>
        <p:spPr>
          <a:xfrm>
            <a:off x="9233535" y="6191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4DB13-EC8D-9AF4-CB96-E9C0E2F66C27}"/>
              </a:ext>
            </a:extLst>
          </p:cNvPr>
          <p:cNvSpPr txBox="1"/>
          <p:nvPr/>
        </p:nvSpPr>
        <p:spPr>
          <a:xfrm>
            <a:off x="2574141" y="593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A76DB-6DE3-F581-4F69-95730A8725A4}"/>
              </a:ext>
            </a:extLst>
          </p:cNvPr>
          <p:cNvSpPr txBox="1"/>
          <p:nvPr/>
        </p:nvSpPr>
        <p:spPr>
          <a:xfrm>
            <a:off x="2574141" y="5065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36DC1E-D814-B322-3129-72653762C1BB}"/>
              </a:ext>
            </a:extLst>
          </p:cNvPr>
          <p:cNvSpPr txBox="1"/>
          <p:nvPr/>
        </p:nvSpPr>
        <p:spPr>
          <a:xfrm>
            <a:off x="2574141" y="419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F06D6-924D-FCD4-1BDE-9797741DF9C2}"/>
              </a:ext>
            </a:extLst>
          </p:cNvPr>
          <p:cNvSpPr txBox="1"/>
          <p:nvPr/>
        </p:nvSpPr>
        <p:spPr>
          <a:xfrm>
            <a:off x="2574141" y="3334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70198-444A-40E7-B938-4D3F38840BF7}"/>
              </a:ext>
            </a:extLst>
          </p:cNvPr>
          <p:cNvSpPr txBox="1"/>
          <p:nvPr/>
        </p:nvSpPr>
        <p:spPr>
          <a:xfrm>
            <a:off x="2574141" y="2468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92018-1739-357C-4911-2FBC4CF87618}"/>
              </a:ext>
            </a:extLst>
          </p:cNvPr>
          <p:cNvSpPr txBox="1"/>
          <p:nvPr/>
        </p:nvSpPr>
        <p:spPr>
          <a:xfrm>
            <a:off x="2574141" y="160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DB92EE-1B6C-297B-ED96-495CDC619235}"/>
              </a:ext>
            </a:extLst>
          </p:cNvPr>
          <p:cNvSpPr txBox="1"/>
          <p:nvPr/>
        </p:nvSpPr>
        <p:spPr>
          <a:xfrm>
            <a:off x="2574141" y="736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80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78E910-F809-4AF9-78D1-83D6A2A36B69}"/>
              </a:ext>
            </a:extLst>
          </p:cNvPr>
          <p:cNvSpPr/>
          <p:nvPr/>
        </p:nvSpPr>
        <p:spPr>
          <a:xfrm>
            <a:off x="2962275" y="4956810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B176CF-B206-9999-38F4-81D8BD43D464}"/>
              </a:ext>
            </a:extLst>
          </p:cNvPr>
          <p:cNvSpPr/>
          <p:nvPr/>
        </p:nvSpPr>
        <p:spPr>
          <a:xfrm>
            <a:off x="2962275" y="2275236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E1A503E-03B4-56CA-DCB8-73A0E61468AA}"/>
              </a:ext>
            </a:extLst>
          </p:cNvPr>
          <p:cNvSpPr/>
          <p:nvPr/>
        </p:nvSpPr>
        <p:spPr>
          <a:xfrm>
            <a:off x="2962275" y="1440941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4762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12B17C5-6CA9-E78B-FEA1-DF1D45FDAE58}"/>
              </a:ext>
            </a:extLst>
          </p:cNvPr>
          <p:cNvSpPr/>
          <p:nvPr/>
        </p:nvSpPr>
        <p:spPr>
          <a:xfrm>
            <a:off x="3139249" y="570071"/>
            <a:ext cx="285750" cy="9525"/>
          </a:xfrm>
          <a:custGeom>
            <a:avLst/>
            <a:gdLst>
              <a:gd name="connsiteX0" fmla="*/ 85 w 285750"/>
              <a:gd name="connsiteY0" fmla="*/ 60 h 9525"/>
              <a:gd name="connsiteX1" fmla="*/ 285835 w 285750"/>
              <a:gd name="connsiteY1" fmla="*/ 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60"/>
                </a:moveTo>
                <a:lnTo>
                  <a:pt x="285835" y="60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558A927-E4FD-A49F-1247-589A86A3E7D2}"/>
              </a:ext>
            </a:extLst>
          </p:cNvPr>
          <p:cNvSpPr/>
          <p:nvPr/>
        </p:nvSpPr>
        <p:spPr>
          <a:xfrm>
            <a:off x="3139249" y="833913"/>
            <a:ext cx="285750" cy="9525"/>
          </a:xfrm>
          <a:custGeom>
            <a:avLst/>
            <a:gdLst>
              <a:gd name="connsiteX0" fmla="*/ 85 w 285750"/>
              <a:gd name="connsiteY0" fmla="*/ 88 h 9525"/>
              <a:gd name="connsiteX1" fmla="*/ 285835 w 285750"/>
              <a:gd name="connsiteY1" fmla="*/ 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88"/>
                </a:moveTo>
                <a:lnTo>
                  <a:pt x="285835" y="88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78140A4-741C-9074-E10B-2172D2724881}"/>
              </a:ext>
            </a:extLst>
          </p:cNvPr>
          <p:cNvSpPr/>
          <p:nvPr/>
        </p:nvSpPr>
        <p:spPr>
          <a:xfrm>
            <a:off x="3139249" y="1097756"/>
            <a:ext cx="285750" cy="9525"/>
          </a:xfrm>
          <a:custGeom>
            <a:avLst/>
            <a:gdLst>
              <a:gd name="connsiteX0" fmla="*/ 85 w 285750"/>
              <a:gd name="connsiteY0" fmla="*/ 115 h 9525"/>
              <a:gd name="connsiteX1" fmla="*/ 285835 w 285750"/>
              <a:gd name="connsiteY1" fmla="*/ 1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115"/>
                </a:moveTo>
                <a:lnTo>
                  <a:pt x="285835" y="115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E1B738-E523-798D-298B-56A8F3628E00}"/>
              </a:ext>
            </a:extLst>
          </p:cNvPr>
          <p:cNvSpPr txBox="1"/>
          <p:nvPr/>
        </p:nvSpPr>
        <p:spPr>
          <a:xfrm>
            <a:off x="4217559" y="6479654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capacity per household [kWh]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881425-0090-CBA2-40C0-5769B2FF03BA}"/>
              </a:ext>
            </a:extLst>
          </p:cNvPr>
          <p:cNvSpPr txBox="1"/>
          <p:nvPr/>
        </p:nvSpPr>
        <p:spPr>
          <a:xfrm rot="16200000">
            <a:off x="1347451" y="312893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573CFD-5EBC-9F21-2D2E-1C6946960593}"/>
              </a:ext>
            </a:extLst>
          </p:cNvPr>
          <p:cNvSpPr/>
          <p:nvPr/>
        </p:nvSpPr>
        <p:spPr>
          <a:xfrm>
            <a:off x="2943225" y="476249"/>
            <a:ext cx="6486525" cy="1789461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6FDC2C-F7FE-C61A-1417-0DBD742C9808}"/>
              </a:ext>
            </a:extLst>
          </p:cNvPr>
          <p:cNvSpPr/>
          <p:nvPr/>
        </p:nvSpPr>
        <p:spPr>
          <a:xfrm>
            <a:off x="2969291" y="4969064"/>
            <a:ext cx="6467474" cy="124123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5BE507-C916-DC55-601C-CAC810A744EE}"/>
              </a:ext>
            </a:extLst>
          </p:cNvPr>
          <p:cNvSpPr txBox="1"/>
          <p:nvPr/>
        </p:nvSpPr>
        <p:spPr>
          <a:xfrm>
            <a:off x="3001189" y="1048202"/>
            <a:ext cx="1709379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7B7E"/>
                </a:solidFill>
              </a:rPr>
              <a:t>Theoretical limit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FBC671-4B86-4E6C-391B-14FBAE1E2D35}"/>
              </a:ext>
            </a:extLst>
          </p:cNvPr>
          <p:cNvSpPr txBox="1"/>
          <p:nvPr/>
        </p:nvSpPr>
        <p:spPr>
          <a:xfrm>
            <a:off x="2992845" y="1847873"/>
            <a:ext cx="3736920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daily time intervals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49C067-F21E-EB89-4652-A70C4B222452}"/>
              </a:ext>
            </a:extLst>
          </p:cNvPr>
          <p:cNvSpPr txBox="1"/>
          <p:nvPr/>
        </p:nvSpPr>
        <p:spPr>
          <a:xfrm>
            <a:off x="2999861" y="5029961"/>
            <a:ext cx="3457998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15 min intervals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F0EE68-2A8F-68DF-6E44-01F413092E5F}"/>
              </a:ext>
            </a:extLst>
          </p:cNvPr>
          <p:cNvSpPr txBox="1"/>
          <p:nvPr/>
        </p:nvSpPr>
        <p:spPr>
          <a:xfrm>
            <a:off x="9460320" y="213762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Coalition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417FD-A2E9-ACC3-68E6-4C49B6240DC5}"/>
              </a:ext>
            </a:extLst>
          </p:cNvPr>
          <p:cNvSpPr txBox="1"/>
          <p:nvPr/>
        </p:nvSpPr>
        <p:spPr>
          <a:xfrm>
            <a:off x="9460320" y="2867902"/>
            <a:ext cx="18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Individuals </a:t>
            </a:r>
          </a:p>
          <a:p>
            <a:r>
              <a:rPr lang="en-US" dirty="0">
                <a:solidFill>
                  <a:schemeClr val="accent2"/>
                </a:solidFill>
              </a:rPr>
              <a:t>100% equipped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A171E-988E-03A7-0D69-F1B76B4EB38D}"/>
              </a:ext>
            </a:extLst>
          </p:cNvPr>
          <p:cNvSpPr txBox="1"/>
          <p:nvPr/>
        </p:nvSpPr>
        <p:spPr>
          <a:xfrm>
            <a:off x="9460320" y="3653439"/>
            <a:ext cx="20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Individuals </a:t>
            </a:r>
          </a:p>
          <a:p>
            <a:r>
              <a:rPr lang="en-US" dirty="0">
                <a:solidFill>
                  <a:srgbClr val="7030A0"/>
                </a:solidFill>
              </a:rPr>
              <a:t>50% equipped</a:t>
            </a:r>
          </a:p>
          <a:p>
            <a:r>
              <a:rPr lang="en-US" dirty="0">
                <a:solidFill>
                  <a:srgbClr val="7030A0"/>
                </a:solidFill>
              </a:rPr>
              <a:t>storage 2x larger </a:t>
            </a:r>
          </a:p>
        </p:txBody>
      </p:sp>
    </p:spTree>
    <p:extLst>
      <p:ext uri="{BB962C8B-B14F-4D97-AF65-F5344CB8AC3E}">
        <p14:creationId xmlns:p14="http://schemas.microsoft.com/office/powerpoint/2010/main" val="3867116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review of coordination 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52121-0C3D-4842-8A18-36386F23D237}"/>
              </a:ext>
            </a:extLst>
          </p:cNvPr>
          <p:cNvSpPr txBox="1"/>
          <p:nvPr/>
        </p:nvSpPr>
        <p:spPr>
          <a:xfrm>
            <a:off x="831850" y="4732762"/>
            <a:ext cx="3601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2">
                    <a:lumMod val="50000"/>
                  </a:schemeClr>
                </a:solidFill>
              </a:rPr>
              <a:t>Centralized / Decentralized</a:t>
            </a:r>
          </a:p>
          <a:p>
            <a:r>
              <a:rPr lang="en-AU" sz="2400" dirty="0">
                <a:solidFill>
                  <a:schemeClr val="bg2">
                    <a:lumMod val="50000"/>
                  </a:schemeClr>
                </a:solidFill>
              </a:rPr>
              <a:t>Individualist / Collaborative</a:t>
            </a:r>
          </a:p>
        </p:txBody>
      </p:sp>
    </p:spTree>
    <p:extLst>
      <p:ext uri="{BB962C8B-B14F-4D97-AF65-F5344CB8AC3E}">
        <p14:creationId xmlns:p14="http://schemas.microsoft.com/office/powerpoint/2010/main" val="3759137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Decentralized versus centralized ?</a:t>
            </a:r>
          </a:p>
        </p:txBody>
      </p:sp>
    </p:spTree>
    <p:extLst>
      <p:ext uri="{BB962C8B-B14F-4D97-AF65-F5344CB8AC3E}">
        <p14:creationId xmlns:p14="http://schemas.microsoft.com/office/powerpoint/2010/main" val="1444855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F396A-3071-CF49-9A29-1DD520244B47}"/>
              </a:ext>
            </a:extLst>
          </p:cNvPr>
          <p:cNvSpPr txBox="1"/>
          <p:nvPr/>
        </p:nvSpPr>
        <p:spPr>
          <a:xfrm>
            <a:off x="441945" y="188529"/>
            <a:ext cx="6796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u="sng" dirty="0"/>
              <a:t>Centralized / Decentralized</a:t>
            </a:r>
          </a:p>
          <a:p>
            <a:endParaRPr lang="en-AU" sz="30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AB3B0-D7D5-D141-80CF-8120E8EEE51F}"/>
              </a:ext>
            </a:extLst>
          </p:cNvPr>
          <p:cNvSpPr txBox="1"/>
          <p:nvPr/>
        </p:nvSpPr>
        <p:spPr>
          <a:xfrm>
            <a:off x="147655" y="6384221"/>
            <a:ext cx="772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[1] </a:t>
            </a:r>
            <a:r>
              <a:rPr lang="en-AU" i="1" dirty="0" err="1"/>
              <a:t>Kok</a:t>
            </a:r>
            <a:r>
              <a:rPr lang="en-AU" i="1" dirty="0"/>
              <a:t> and </a:t>
            </a:r>
            <a:r>
              <a:rPr lang="en-AU" i="1" dirty="0" err="1"/>
              <a:t>Widergren</a:t>
            </a:r>
            <a:r>
              <a:rPr lang="en-AU" i="1" dirty="0"/>
              <a:t>, ‘A Society of Devices’ (smart energy management matrix).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F652-E42A-EC4A-8134-0B684C5E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6" y="1408750"/>
            <a:ext cx="9719037" cy="40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4CF96-AC86-9DC1-C678-A1A712EF1731}"/>
              </a:ext>
            </a:extLst>
          </p:cNvPr>
          <p:cNvSpPr/>
          <p:nvPr/>
        </p:nvSpPr>
        <p:spPr>
          <a:xfrm>
            <a:off x="435664" y="806305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A96445-E99F-7D47-FEED-7145654B6C58}"/>
              </a:ext>
            </a:extLst>
          </p:cNvPr>
          <p:cNvSpPr/>
          <p:nvPr/>
        </p:nvSpPr>
        <p:spPr>
          <a:xfrm>
            <a:off x="1358574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D6671-2F44-E076-97F6-E1ABC133F86D}"/>
              </a:ext>
            </a:extLst>
          </p:cNvPr>
          <p:cNvSpPr/>
          <p:nvPr/>
        </p:nvSpPr>
        <p:spPr>
          <a:xfrm>
            <a:off x="1043022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817E7B-A1F5-FB2C-2F16-666D807A159B}"/>
              </a:ext>
            </a:extLst>
          </p:cNvPr>
          <p:cNvSpPr/>
          <p:nvPr/>
        </p:nvSpPr>
        <p:spPr>
          <a:xfrm>
            <a:off x="3007166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BB1F8-A403-5B24-D93C-14E4343DBB5E}"/>
              </a:ext>
            </a:extLst>
          </p:cNvPr>
          <p:cNvSpPr/>
          <p:nvPr/>
        </p:nvSpPr>
        <p:spPr>
          <a:xfrm>
            <a:off x="2691614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5B1A21-BD9C-8469-0E34-63BE484BDDA9}"/>
              </a:ext>
            </a:extLst>
          </p:cNvPr>
          <p:cNvSpPr/>
          <p:nvPr/>
        </p:nvSpPr>
        <p:spPr>
          <a:xfrm>
            <a:off x="2190493" y="3200302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8C605-0A0B-1319-EA4C-DCF078430599}"/>
              </a:ext>
            </a:extLst>
          </p:cNvPr>
          <p:cNvSpPr/>
          <p:nvPr/>
        </p:nvSpPr>
        <p:spPr>
          <a:xfrm>
            <a:off x="1874941" y="3544069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81AB3-31A9-29A2-85D2-DF4597177F86}"/>
              </a:ext>
            </a:extLst>
          </p:cNvPr>
          <p:cNvCxnSpPr>
            <a:cxnSpLocks/>
          </p:cNvCxnSpPr>
          <p:nvPr/>
        </p:nvCxnSpPr>
        <p:spPr>
          <a:xfrm>
            <a:off x="1130218" y="4522625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DE0BB3-3B06-3D60-A8AC-1B21C92655FF}"/>
              </a:ext>
            </a:extLst>
          </p:cNvPr>
          <p:cNvSpPr txBox="1"/>
          <p:nvPr/>
        </p:nvSpPr>
        <p:spPr>
          <a:xfrm>
            <a:off x="1142943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A6E53-76E0-EAAD-6D5D-59F693B95D8F}"/>
              </a:ext>
            </a:extLst>
          </p:cNvPr>
          <p:cNvSpPr txBox="1"/>
          <p:nvPr/>
        </p:nvSpPr>
        <p:spPr>
          <a:xfrm>
            <a:off x="1981942" y="36678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0513F-D96E-68C7-A26F-3EE6895546F5}"/>
              </a:ext>
            </a:extLst>
          </p:cNvPr>
          <p:cNvSpPr txBox="1"/>
          <p:nvPr/>
        </p:nvSpPr>
        <p:spPr>
          <a:xfrm>
            <a:off x="2791535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C1538-4949-2CAE-32F1-AF3BFD16798D}"/>
              </a:ext>
            </a:extLst>
          </p:cNvPr>
          <p:cNvSpPr txBox="1"/>
          <p:nvPr/>
        </p:nvSpPr>
        <p:spPr>
          <a:xfrm>
            <a:off x="1708101" y="433795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92EAE-5DBE-FA66-5CE9-3CF33B369ED4}"/>
              </a:ext>
            </a:extLst>
          </p:cNvPr>
          <p:cNvSpPr/>
          <p:nvPr/>
        </p:nvSpPr>
        <p:spPr>
          <a:xfrm>
            <a:off x="6554393" y="806305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192BD08-32DB-25F4-2E30-5D2248728CC4}"/>
              </a:ext>
            </a:extLst>
          </p:cNvPr>
          <p:cNvSpPr/>
          <p:nvPr/>
        </p:nvSpPr>
        <p:spPr>
          <a:xfrm>
            <a:off x="7511181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6F7A1-E29D-D6DB-8CE0-BADA00BA37D3}"/>
              </a:ext>
            </a:extLst>
          </p:cNvPr>
          <p:cNvSpPr/>
          <p:nvPr/>
        </p:nvSpPr>
        <p:spPr>
          <a:xfrm>
            <a:off x="7195629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8411E-3178-56E2-300D-3820AB0FA05E}"/>
              </a:ext>
            </a:extLst>
          </p:cNvPr>
          <p:cNvSpPr txBox="1"/>
          <p:nvPr/>
        </p:nvSpPr>
        <p:spPr>
          <a:xfrm>
            <a:off x="7302630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8D6358A-3E48-C401-97B3-EF477BF9C979}"/>
              </a:ext>
            </a:extLst>
          </p:cNvPr>
          <p:cNvSpPr/>
          <p:nvPr/>
        </p:nvSpPr>
        <p:spPr>
          <a:xfrm>
            <a:off x="9298365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021EE-F766-0EF7-7342-E648E0002069}"/>
              </a:ext>
            </a:extLst>
          </p:cNvPr>
          <p:cNvSpPr/>
          <p:nvPr/>
        </p:nvSpPr>
        <p:spPr>
          <a:xfrm>
            <a:off x="8982813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EF53-53B3-52BD-8CC3-B1E94644D2A9}"/>
              </a:ext>
            </a:extLst>
          </p:cNvPr>
          <p:cNvSpPr txBox="1"/>
          <p:nvPr/>
        </p:nvSpPr>
        <p:spPr>
          <a:xfrm>
            <a:off x="9089814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8CB45-4ED4-ED0A-217D-CB1FFF09CCB6}"/>
              </a:ext>
            </a:extLst>
          </p:cNvPr>
          <p:cNvCxnSpPr>
            <a:cxnSpLocks/>
          </p:cNvCxnSpPr>
          <p:nvPr/>
        </p:nvCxnSpPr>
        <p:spPr>
          <a:xfrm>
            <a:off x="7134623" y="4419009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837FC-9A49-BE6E-FF08-A8402DAF64B3}"/>
              </a:ext>
            </a:extLst>
          </p:cNvPr>
          <p:cNvSpPr txBox="1"/>
          <p:nvPr/>
        </p:nvSpPr>
        <p:spPr>
          <a:xfrm>
            <a:off x="7879346" y="4234343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pic>
        <p:nvPicPr>
          <p:cNvPr id="1036" name="Picture 12" descr="Antenna Vector SVG Icon (19) - SVG Repo">
            <a:extLst>
              <a:ext uri="{FF2B5EF4-FFF2-40B4-BE49-F238E27FC236}">
                <a16:creationId xmlns:a16="http://schemas.microsoft.com/office/drawing/2014/main" id="{A41A741D-553C-4C98-33E8-F06B9BE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73" y="145211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B9157026-069C-ADC9-EB08-4535A3AD3DCA}"/>
              </a:ext>
            </a:extLst>
          </p:cNvPr>
          <p:cNvSpPr/>
          <p:nvPr/>
        </p:nvSpPr>
        <p:spPr>
          <a:xfrm>
            <a:off x="7368987" y="1914861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A7835-4106-1988-6773-F1B556BDD0A0}"/>
              </a:ext>
            </a:extLst>
          </p:cNvPr>
          <p:cNvSpPr/>
          <p:nvPr/>
        </p:nvSpPr>
        <p:spPr>
          <a:xfrm flipH="1">
            <a:off x="8902210" y="2401060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937BC-29B8-D245-2D32-A0514C3D8057}"/>
              </a:ext>
            </a:extLst>
          </p:cNvPr>
          <p:cNvCxnSpPr>
            <a:cxnSpLocks/>
          </p:cNvCxnSpPr>
          <p:nvPr/>
        </p:nvCxnSpPr>
        <p:spPr>
          <a:xfrm>
            <a:off x="7141849" y="4722016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DDD92-D6B8-C312-9B3D-9E932631A139}"/>
              </a:ext>
            </a:extLst>
          </p:cNvPr>
          <p:cNvSpPr txBox="1"/>
          <p:nvPr/>
        </p:nvSpPr>
        <p:spPr>
          <a:xfrm>
            <a:off x="7850957" y="4537350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68511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BA7B4-EBF1-9EAE-E419-462D2247361C}"/>
              </a:ext>
            </a:extLst>
          </p:cNvPr>
          <p:cNvSpPr/>
          <p:nvPr/>
        </p:nvSpPr>
        <p:spPr>
          <a:xfrm>
            <a:off x="1067993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D4351-3FBA-B25D-902D-89176546D2CB}"/>
              </a:ext>
            </a:extLst>
          </p:cNvPr>
          <p:cNvSpPr/>
          <p:nvPr/>
        </p:nvSpPr>
        <p:spPr>
          <a:xfrm>
            <a:off x="1709229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AC7D1-776E-1D78-245D-7036268652B8}"/>
              </a:ext>
            </a:extLst>
          </p:cNvPr>
          <p:cNvSpPr txBox="1"/>
          <p:nvPr/>
        </p:nvSpPr>
        <p:spPr>
          <a:xfrm>
            <a:off x="1816230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80C12-1801-DEDA-9D5D-581F9FEE10F7}"/>
              </a:ext>
            </a:extLst>
          </p:cNvPr>
          <p:cNvSpPr/>
          <p:nvPr/>
        </p:nvSpPr>
        <p:spPr>
          <a:xfrm>
            <a:off x="3496413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1849C-3E69-3536-84F4-44A94E13A153}"/>
              </a:ext>
            </a:extLst>
          </p:cNvPr>
          <p:cNvSpPr txBox="1"/>
          <p:nvPr/>
        </p:nvSpPr>
        <p:spPr>
          <a:xfrm>
            <a:off x="3603414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pic>
        <p:nvPicPr>
          <p:cNvPr id="11" name="Picture 12" descr="Antenna Vector SVG Icon (19) - SVG Repo">
            <a:extLst>
              <a:ext uri="{FF2B5EF4-FFF2-40B4-BE49-F238E27FC236}">
                <a16:creationId xmlns:a16="http://schemas.microsoft.com/office/drawing/2014/main" id="{9799197D-AAEF-7B0A-88F4-5718D8B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73" y="13983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7035108-3B5E-3461-AD57-9228BA0108AC}"/>
              </a:ext>
            </a:extLst>
          </p:cNvPr>
          <p:cNvSpPr/>
          <p:nvPr/>
        </p:nvSpPr>
        <p:spPr>
          <a:xfrm>
            <a:off x="1882587" y="1861073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D8CC86-2F87-7FBB-7D11-DD126CF32532}"/>
              </a:ext>
            </a:extLst>
          </p:cNvPr>
          <p:cNvSpPr/>
          <p:nvPr/>
        </p:nvSpPr>
        <p:spPr>
          <a:xfrm flipH="1">
            <a:off x="3415810" y="2347272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2111F-AF9B-52A7-41F0-84AA16948CA2}"/>
              </a:ext>
            </a:extLst>
          </p:cNvPr>
          <p:cNvCxnSpPr>
            <a:cxnSpLocks/>
          </p:cNvCxnSpPr>
          <p:nvPr/>
        </p:nvCxnSpPr>
        <p:spPr>
          <a:xfrm>
            <a:off x="1731227" y="4366404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79B770-C5E9-E592-CCE1-D139CFEEB37C}"/>
              </a:ext>
            </a:extLst>
          </p:cNvPr>
          <p:cNvSpPr txBox="1"/>
          <p:nvPr/>
        </p:nvSpPr>
        <p:spPr>
          <a:xfrm>
            <a:off x="2440335" y="4181738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4E456-1251-618B-7138-39A8CE662D6B}"/>
              </a:ext>
            </a:extLst>
          </p:cNvPr>
          <p:cNvSpPr/>
          <p:nvPr/>
        </p:nvSpPr>
        <p:spPr>
          <a:xfrm>
            <a:off x="7227646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,489 Gaming Pc Illustrations &amp; Clip Art - iStock">
            <a:extLst>
              <a:ext uri="{FF2B5EF4-FFF2-40B4-BE49-F238E27FC236}">
                <a16:creationId xmlns:a16="http://schemas.microsoft.com/office/drawing/2014/main" id="{0430A26D-3606-5CD3-2089-C73A3623A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8185470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D6AABB4F-E440-70B6-1AC9-5E3F60DD536D}"/>
              </a:ext>
            </a:extLst>
          </p:cNvPr>
          <p:cNvSpPr/>
          <p:nvPr/>
        </p:nvSpPr>
        <p:spPr>
          <a:xfrm>
            <a:off x="8092094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20733-3F3B-3287-2550-34CEDDFE94D9}"/>
              </a:ext>
            </a:extLst>
          </p:cNvPr>
          <p:cNvSpPr/>
          <p:nvPr/>
        </p:nvSpPr>
        <p:spPr>
          <a:xfrm>
            <a:off x="7776542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F8AB8-17E0-0FBB-2AAC-325951A32D20}"/>
              </a:ext>
            </a:extLst>
          </p:cNvPr>
          <p:cNvSpPr txBox="1"/>
          <p:nvPr/>
        </p:nvSpPr>
        <p:spPr>
          <a:xfrm>
            <a:off x="7883543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F63398D-91DC-73C3-1BD6-3C1F84E2C013}"/>
              </a:ext>
            </a:extLst>
          </p:cNvPr>
          <p:cNvSpPr/>
          <p:nvPr/>
        </p:nvSpPr>
        <p:spPr>
          <a:xfrm>
            <a:off x="9879278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E5BAB-5040-C930-CA09-C0F4E60BA73B}"/>
              </a:ext>
            </a:extLst>
          </p:cNvPr>
          <p:cNvSpPr/>
          <p:nvPr/>
        </p:nvSpPr>
        <p:spPr>
          <a:xfrm>
            <a:off x="9563726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FB3A-8077-C965-11C9-BBA234F4A78D}"/>
              </a:ext>
            </a:extLst>
          </p:cNvPr>
          <p:cNvSpPr txBox="1"/>
          <p:nvPr/>
        </p:nvSpPr>
        <p:spPr>
          <a:xfrm>
            <a:off x="9670727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4594D47-76DC-3F86-1946-558B8645537A}"/>
              </a:ext>
            </a:extLst>
          </p:cNvPr>
          <p:cNvSpPr/>
          <p:nvPr/>
        </p:nvSpPr>
        <p:spPr>
          <a:xfrm>
            <a:off x="7921197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CFFE95F-914E-FACE-A61E-4913E2D0A71E}"/>
              </a:ext>
            </a:extLst>
          </p:cNvPr>
          <p:cNvSpPr/>
          <p:nvPr/>
        </p:nvSpPr>
        <p:spPr>
          <a:xfrm>
            <a:off x="9738550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D6918-8461-3F88-C5D3-1A6603F30F13}"/>
              </a:ext>
            </a:extLst>
          </p:cNvPr>
          <p:cNvCxnSpPr>
            <a:cxnSpLocks/>
          </p:cNvCxnSpPr>
          <p:nvPr/>
        </p:nvCxnSpPr>
        <p:spPr>
          <a:xfrm>
            <a:off x="7804593" y="4761738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53368B-C80A-4110-E163-17D5D98FF4CC}"/>
              </a:ext>
            </a:extLst>
          </p:cNvPr>
          <p:cNvSpPr txBox="1"/>
          <p:nvPr/>
        </p:nvSpPr>
        <p:spPr>
          <a:xfrm>
            <a:off x="8549316" y="457707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EB00E1-CAB5-78F9-CE0E-64D939DE163A}"/>
              </a:ext>
            </a:extLst>
          </p:cNvPr>
          <p:cNvCxnSpPr>
            <a:cxnSpLocks/>
          </p:cNvCxnSpPr>
          <p:nvPr/>
        </p:nvCxnSpPr>
        <p:spPr>
          <a:xfrm>
            <a:off x="7811819" y="5064745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7BE3D6-04DC-625C-CDC1-F073C7413D34}"/>
              </a:ext>
            </a:extLst>
          </p:cNvPr>
          <p:cNvSpPr txBox="1"/>
          <p:nvPr/>
        </p:nvSpPr>
        <p:spPr>
          <a:xfrm>
            <a:off x="8520927" y="4880079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</p:spTree>
    <p:extLst>
      <p:ext uri="{BB962C8B-B14F-4D97-AF65-F5344CB8AC3E}">
        <p14:creationId xmlns:p14="http://schemas.microsoft.com/office/powerpoint/2010/main" val="840851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EE633-E19A-E0CD-22C9-4816C828E4D8}"/>
              </a:ext>
            </a:extLst>
          </p:cNvPr>
          <p:cNvSpPr/>
          <p:nvPr/>
        </p:nvSpPr>
        <p:spPr>
          <a:xfrm>
            <a:off x="1160334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9,489 Gaming Pc Illustrations &amp; Clip Art - iStock">
            <a:extLst>
              <a:ext uri="{FF2B5EF4-FFF2-40B4-BE49-F238E27FC236}">
                <a16:creationId xmlns:a16="http://schemas.microsoft.com/office/drawing/2014/main" id="{4BBEBDA9-0030-56BA-BBBB-E3741BB0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2118158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4B6505-8E7D-CA7A-7269-345BD202AAEA}"/>
              </a:ext>
            </a:extLst>
          </p:cNvPr>
          <p:cNvSpPr/>
          <p:nvPr/>
        </p:nvSpPr>
        <p:spPr>
          <a:xfrm>
            <a:off x="1709230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35A9-E710-A6CE-7D75-6EFD4C630574}"/>
              </a:ext>
            </a:extLst>
          </p:cNvPr>
          <p:cNvSpPr txBox="1"/>
          <p:nvPr/>
        </p:nvSpPr>
        <p:spPr>
          <a:xfrm>
            <a:off x="1816231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0F7EF-9E86-C5AE-13F8-3272CC4EE3D1}"/>
              </a:ext>
            </a:extLst>
          </p:cNvPr>
          <p:cNvSpPr/>
          <p:nvPr/>
        </p:nvSpPr>
        <p:spPr>
          <a:xfrm>
            <a:off x="3496414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4E2F-91F4-9C72-27E8-1AF74241CA8D}"/>
              </a:ext>
            </a:extLst>
          </p:cNvPr>
          <p:cNvSpPr txBox="1"/>
          <p:nvPr/>
        </p:nvSpPr>
        <p:spPr>
          <a:xfrm>
            <a:off x="3603415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D9E5A9D-DDBC-393B-BCF3-E64FA22F90FF}"/>
              </a:ext>
            </a:extLst>
          </p:cNvPr>
          <p:cNvSpPr/>
          <p:nvPr/>
        </p:nvSpPr>
        <p:spPr>
          <a:xfrm>
            <a:off x="1853885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709AE5-7188-F1F2-2AE6-34F452D7255C}"/>
              </a:ext>
            </a:extLst>
          </p:cNvPr>
          <p:cNvSpPr/>
          <p:nvPr/>
        </p:nvSpPr>
        <p:spPr>
          <a:xfrm>
            <a:off x="3671238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7031D3-AA93-047A-18A4-339A0A07E9D4}"/>
              </a:ext>
            </a:extLst>
          </p:cNvPr>
          <p:cNvCxnSpPr>
            <a:cxnSpLocks/>
          </p:cNvCxnSpPr>
          <p:nvPr/>
        </p:nvCxnSpPr>
        <p:spPr>
          <a:xfrm>
            <a:off x="1731228" y="4862507"/>
            <a:ext cx="79681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A5F073-C1B8-E83D-AF2D-E3E7B141D420}"/>
              </a:ext>
            </a:extLst>
          </p:cNvPr>
          <p:cNvSpPr txBox="1"/>
          <p:nvPr/>
        </p:nvSpPr>
        <p:spPr>
          <a:xfrm>
            <a:off x="2584597" y="4667083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CFD-2374-70AF-5A4D-B66209359EF0}"/>
              </a:ext>
            </a:extLst>
          </p:cNvPr>
          <p:cNvSpPr/>
          <p:nvPr/>
        </p:nvSpPr>
        <p:spPr>
          <a:xfrm>
            <a:off x="7219830" y="752517"/>
            <a:ext cx="3811836" cy="47592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F7626A-A49B-DC69-C131-4A033E280961}"/>
              </a:ext>
            </a:extLst>
          </p:cNvPr>
          <p:cNvSpPr/>
          <p:nvPr/>
        </p:nvSpPr>
        <p:spPr>
          <a:xfrm>
            <a:off x="7953719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13672-14DD-476F-E8F3-2654664CA623}"/>
              </a:ext>
            </a:extLst>
          </p:cNvPr>
          <p:cNvSpPr/>
          <p:nvPr/>
        </p:nvSpPr>
        <p:spPr>
          <a:xfrm>
            <a:off x="7638167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B8B5E3A-FD9C-5CEB-DECD-F6227C405AE1}"/>
              </a:ext>
            </a:extLst>
          </p:cNvPr>
          <p:cNvSpPr/>
          <p:nvPr/>
        </p:nvSpPr>
        <p:spPr>
          <a:xfrm>
            <a:off x="9946558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7BA0C-FB4E-D8AB-1E3E-09BDF507B4F0}"/>
              </a:ext>
            </a:extLst>
          </p:cNvPr>
          <p:cNvSpPr/>
          <p:nvPr/>
        </p:nvSpPr>
        <p:spPr>
          <a:xfrm>
            <a:off x="9631006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A8EF9FD-B813-72F4-1013-1F918BCEED4E}"/>
              </a:ext>
            </a:extLst>
          </p:cNvPr>
          <p:cNvSpPr/>
          <p:nvPr/>
        </p:nvSpPr>
        <p:spPr>
          <a:xfrm>
            <a:off x="8925489" y="3139721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57343-E984-6046-8F68-8DA7A47B2E8C}"/>
              </a:ext>
            </a:extLst>
          </p:cNvPr>
          <p:cNvSpPr/>
          <p:nvPr/>
        </p:nvSpPr>
        <p:spPr>
          <a:xfrm>
            <a:off x="8609937" y="3483488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7D84A-D48C-17E6-B4BE-B25B59E4123E}"/>
              </a:ext>
            </a:extLst>
          </p:cNvPr>
          <p:cNvCxnSpPr>
            <a:cxnSpLocks/>
          </p:cNvCxnSpPr>
          <p:nvPr/>
        </p:nvCxnSpPr>
        <p:spPr>
          <a:xfrm>
            <a:off x="7865214" y="4440527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608E7E-533A-EE93-9567-724DF81F2B33}"/>
              </a:ext>
            </a:extLst>
          </p:cNvPr>
          <p:cNvSpPr txBox="1"/>
          <p:nvPr/>
        </p:nvSpPr>
        <p:spPr>
          <a:xfrm>
            <a:off x="7738088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6E3B0-8270-EE8B-FB47-E3B673FCE04C}"/>
              </a:ext>
            </a:extLst>
          </p:cNvPr>
          <p:cNvSpPr txBox="1"/>
          <p:nvPr/>
        </p:nvSpPr>
        <p:spPr>
          <a:xfrm>
            <a:off x="8716938" y="36072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9C924-A96D-DB0B-4987-35DA299A31D7}"/>
              </a:ext>
            </a:extLst>
          </p:cNvPr>
          <p:cNvSpPr txBox="1"/>
          <p:nvPr/>
        </p:nvSpPr>
        <p:spPr>
          <a:xfrm>
            <a:off x="9730927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5D7F7-2437-BB3A-F8B6-2D2D3753A656}"/>
              </a:ext>
            </a:extLst>
          </p:cNvPr>
          <p:cNvSpPr txBox="1"/>
          <p:nvPr/>
        </p:nvSpPr>
        <p:spPr>
          <a:xfrm>
            <a:off x="8443097" y="4255861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7D657E-136F-8F30-146A-0732FFC4292D}"/>
              </a:ext>
            </a:extLst>
          </p:cNvPr>
          <p:cNvSpPr/>
          <p:nvPr/>
        </p:nvSpPr>
        <p:spPr>
          <a:xfrm>
            <a:off x="7896980" y="2667169"/>
            <a:ext cx="638460" cy="1200761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0 w 517357"/>
              <a:gd name="connsiteY0" fmla="*/ 0 h 1194098"/>
              <a:gd name="connsiteX1" fmla="*/ 516367 w 517357"/>
              <a:gd name="connsiteY1" fmla="*/ 1194098 h 1194098"/>
              <a:gd name="connsiteX0" fmla="*/ 0 w 516367"/>
              <a:gd name="connsiteY0" fmla="*/ 0 h 1194123"/>
              <a:gd name="connsiteX1" fmla="*/ 516367 w 516367"/>
              <a:gd name="connsiteY1" fmla="*/ 1194098 h 1194123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34375"/>
              <a:gd name="connsiteY0" fmla="*/ 0 h 1095915"/>
              <a:gd name="connsiteX1" fmla="*/ 534375 w 534375"/>
              <a:gd name="connsiteY1" fmla="*/ 1095915 h 1095915"/>
              <a:gd name="connsiteX0" fmla="*/ 4476 w 538851"/>
              <a:gd name="connsiteY0" fmla="*/ 0 h 1095915"/>
              <a:gd name="connsiteX1" fmla="*/ 538851 w 538851"/>
              <a:gd name="connsiteY1" fmla="*/ 1095915 h 1095915"/>
              <a:gd name="connsiteX0" fmla="*/ 396 w 534771"/>
              <a:gd name="connsiteY0" fmla="*/ 0 h 1095915"/>
              <a:gd name="connsiteX1" fmla="*/ 534771 w 534771"/>
              <a:gd name="connsiteY1" fmla="*/ 1095915 h 1095915"/>
              <a:gd name="connsiteX0" fmla="*/ 0 w 534375"/>
              <a:gd name="connsiteY0" fmla="*/ 0 h 1095915"/>
              <a:gd name="connsiteX1" fmla="*/ 534375 w 534375"/>
              <a:gd name="connsiteY1" fmla="*/ 1095915 h 109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375" h="1095915">
                <a:moveTo>
                  <a:pt x="0" y="0"/>
                </a:moveTo>
                <a:cubicBezTo>
                  <a:pt x="22450" y="376390"/>
                  <a:pt x="324602" y="875383"/>
                  <a:pt x="534375" y="109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4E97CC-5F25-EC14-F990-90CE49CC3982}"/>
              </a:ext>
            </a:extLst>
          </p:cNvPr>
          <p:cNvSpPr/>
          <p:nvPr/>
        </p:nvSpPr>
        <p:spPr>
          <a:xfrm>
            <a:off x="8285410" y="2337901"/>
            <a:ext cx="1290916" cy="291154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1280159 w 1280159"/>
              <a:gd name="connsiteY0" fmla="*/ 0 h 301214"/>
              <a:gd name="connsiteX1" fmla="*/ 0 w 1280159"/>
              <a:gd name="connsiteY1" fmla="*/ 301214 h 301214"/>
              <a:gd name="connsiteX0" fmla="*/ 1280159 w 1280159"/>
              <a:gd name="connsiteY0" fmla="*/ 0 h 349871"/>
              <a:gd name="connsiteX1" fmla="*/ 0 w 1280159"/>
              <a:gd name="connsiteY1" fmla="*/ 301214 h 349871"/>
              <a:gd name="connsiteX0" fmla="*/ 1290916 w 1290916"/>
              <a:gd name="connsiteY0" fmla="*/ 0 h 263605"/>
              <a:gd name="connsiteX1" fmla="*/ 0 w 1290916"/>
              <a:gd name="connsiteY1" fmla="*/ 150607 h 263605"/>
              <a:gd name="connsiteX0" fmla="*/ 1290916 w 1290916"/>
              <a:gd name="connsiteY0" fmla="*/ 0 h 291154"/>
              <a:gd name="connsiteX1" fmla="*/ 0 w 1290916"/>
              <a:gd name="connsiteY1" fmla="*/ 150607 h 29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0916" h="291154">
                <a:moveTo>
                  <a:pt x="1290916" y="0"/>
                </a:moveTo>
                <a:cubicBezTo>
                  <a:pt x="1030043" y="432099"/>
                  <a:pt x="457199" y="294043"/>
                  <a:pt x="0" y="150607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7E24C9-7723-989F-C582-16090E58F1EC}"/>
              </a:ext>
            </a:extLst>
          </p:cNvPr>
          <p:cNvSpPr/>
          <p:nvPr/>
        </p:nvSpPr>
        <p:spPr>
          <a:xfrm>
            <a:off x="9294737" y="2709066"/>
            <a:ext cx="794459" cy="1295207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828339 w 828503"/>
              <a:gd name="connsiteY0" fmla="*/ 0 h 1344705"/>
              <a:gd name="connsiteX1" fmla="*/ 0 w 828503"/>
              <a:gd name="connsiteY1" fmla="*/ 1344705 h 1344705"/>
              <a:gd name="connsiteX0" fmla="*/ 828339 w 866769"/>
              <a:gd name="connsiteY0" fmla="*/ 0 h 1344705"/>
              <a:gd name="connsiteX1" fmla="*/ 0 w 866769"/>
              <a:gd name="connsiteY1" fmla="*/ 1344705 h 1344705"/>
              <a:gd name="connsiteX0" fmla="*/ 828339 w 841080"/>
              <a:gd name="connsiteY0" fmla="*/ 0 h 1344705"/>
              <a:gd name="connsiteX1" fmla="*/ 0 w 841080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5229"/>
              <a:gd name="connsiteX1" fmla="*/ 0 w 828339"/>
              <a:gd name="connsiteY1" fmla="*/ 1344705 h 1345229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6414"/>
              <a:gd name="connsiteX1" fmla="*/ 0 w 828339"/>
              <a:gd name="connsiteY1" fmla="*/ 1344705 h 1346414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726912 w 726912"/>
              <a:gd name="connsiteY0" fmla="*/ 0 h 1344705"/>
              <a:gd name="connsiteX1" fmla="*/ 0 w 726912"/>
              <a:gd name="connsiteY1" fmla="*/ 1344705 h 1344705"/>
              <a:gd name="connsiteX0" fmla="*/ 726912 w 749039"/>
              <a:gd name="connsiteY0" fmla="*/ 0 h 1344705"/>
              <a:gd name="connsiteX1" fmla="*/ 0 w 749039"/>
              <a:gd name="connsiteY1" fmla="*/ 1344705 h 134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039" h="1344705">
                <a:moveTo>
                  <a:pt x="726912" y="0"/>
                </a:moveTo>
                <a:cubicBezTo>
                  <a:pt x="766482" y="557086"/>
                  <a:pt x="846311" y="1032767"/>
                  <a:pt x="0" y="134470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FC384-CFBA-D2CB-3DB7-C4A96688DB25}"/>
              </a:ext>
            </a:extLst>
          </p:cNvPr>
          <p:cNvCxnSpPr>
            <a:cxnSpLocks/>
          </p:cNvCxnSpPr>
          <p:nvPr/>
        </p:nvCxnSpPr>
        <p:spPr>
          <a:xfrm>
            <a:off x="7759604" y="4781028"/>
            <a:ext cx="66358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44E325-A384-A769-A952-DB28E1235559}"/>
              </a:ext>
            </a:extLst>
          </p:cNvPr>
          <p:cNvSpPr txBox="1"/>
          <p:nvPr/>
        </p:nvSpPr>
        <p:spPr>
          <a:xfrm>
            <a:off x="8458226" y="458560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7946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D998076-A264-0D81-BEF0-8A29EBD061D1}"/>
              </a:ext>
            </a:extLst>
          </p:cNvPr>
          <p:cNvSpPr/>
          <p:nvPr/>
        </p:nvSpPr>
        <p:spPr>
          <a:xfrm>
            <a:off x="152401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6A36-5E5E-63E5-235F-3AE5513E6225}"/>
              </a:ext>
            </a:extLst>
          </p:cNvPr>
          <p:cNvSpPr txBox="1"/>
          <p:nvPr/>
        </p:nvSpPr>
        <p:spPr>
          <a:xfrm>
            <a:off x="282341" y="1396847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you need to store state?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64625D1-8120-DF59-9398-68B364B4EC28}"/>
              </a:ext>
            </a:extLst>
          </p:cNvPr>
          <p:cNvSpPr/>
          <p:nvPr/>
        </p:nvSpPr>
        <p:spPr>
          <a:xfrm>
            <a:off x="2249104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6CFF-D0AB-98EE-19B1-FEC7E65F65D2}"/>
              </a:ext>
            </a:extLst>
          </p:cNvPr>
          <p:cNvSpPr txBox="1"/>
          <p:nvPr/>
        </p:nvSpPr>
        <p:spPr>
          <a:xfrm>
            <a:off x="2379044" y="1271719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there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writers?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8233E4-AD2B-209E-F9C0-E55EB89AE601}"/>
              </a:ext>
            </a:extLst>
          </p:cNvPr>
          <p:cNvSpPr/>
          <p:nvPr/>
        </p:nvSpPr>
        <p:spPr>
          <a:xfrm>
            <a:off x="4345807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9E731-8A8D-6B6D-DCCF-90BAE85340C3}"/>
              </a:ext>
            </a:extLst>
          </p:cNvPr>
          <p:cNvSpPr txBox="1"/>
          <p:nvPr/>
        </p:nvSpPr>
        <p:spPr>
          <a:xfrm>
            <a:off x="4475747" y="129930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you use </a:t>
            </a:r>
          </a:p>
          <a:p>
            <a:pPr algn="ctr"/>
            <a:r>
              <a:rPr lang="en-US" sz="1400" dirty="0"/>
              <a:t>an always </a:t>
            </a:r>
          </a:p>
          <a:p>
            <a:pPr algn="ctr"/>
            <a:r>
              <a:rPr lang="en-US" sz="1400" dirty="0"/>
              <a:t>online TTP?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99860DE-2C5A-E77F-2A0F-7D068E11C4FE}"/>
              </a:ext>
            </a:extLst>
          </p:cNvPr>
          <p:cNvSpPr/>
          <p:nvPr/>
        </p:nvSpPr>
        <p:spPr>
          <a:xfrm>
            <a:off x="6442510" y="856650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82F2-D247-0912-8054-B34694D32AA9}"/>
              </a:ext>
            </a:extLst>
          </p:cNvPr>
          <p:cNvSpPr txBox="1"/>
          <p:nvPr/>
        </p:nvSpPr>
        <p:spPr>
          <a:xfrm>
            <a:off x="6572450" y="12620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known?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1CCEBF3-9BF2-A6C5-E47C-C5C9576DB532}"/>
              </a:ext>
            </a:extLst>
          </p:cNvPr>
          <p:cNvSpPr/>
          <p:nvPr/>
        </p:nvSpPr>
        <p:spPr>
          <a:xfrm>
            <a:off x="6442510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3456D-5C7B-8DFB-9C62-DBC51100584B}"/>
              </a:ext>
            </a:extLst>
          </p:cNvPr>
          <p:cNvSpPr txBox="1"/>
          <p:nvPr/>
        </p:nvSpPr>
        <p:spPr>
          <a:xfrm>
            <a:off x="6572450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trusted?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FC67DF-D302-5DC4-9BF7-C7736F7E086C}"/>
              </a:ext>
            </a:extLst>
          </p:cNvPr>
          <p:cNvSpPr/>
          <p:nvPr/>
        </p:nvSpPr>
        <p:spPr>
          <a:xfrm>
            <a:off x="8539213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DCD45-0343-847A-42B4-B9286254ED36}"/>
              </a:ext>
            </a:extLst>
          </p:cNvPr>
          <p:cNvSpPr txBox="1"/>
          <p:nvPr/>
        </p:nvSpPr>
        <p:spPr>
          <a:xfrm>
            <a:off x="8669153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public</a:t>
            </a:r>
          </a:p>
          <a:p>
            <a:pPr algn="ctr"/>
            <a:r>
              <a:rPr lang="en-US" sz="1400" dirty="0"/>
              <a:t>verifiability required?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FCED69-183E-9D9A-F89E-9EAD025AC198}"/>
              </a:ext>
            </a:extLst>
          </p:cNvPr>
          <p:cNvSpPr/>
          <p:nvPr/>
        </p:nvSpPr>
        <p:spPr>
          <a:xfrm>
            <a:off x="10635916" y="328179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34FC16-236A-3994-5972-23725C0A9E09}"/>
              </a:ext>
            </a:extLst>
          </p:cNvPr>
          <p:cNvSpPr/>
          <p:nvPr/>
        </p:nvSpPr>
        <p:spPr>
          <a:xfrm>
            <a:off x="10635916" y="4666229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B76FBC-787C-9640-5CEF-6BD803417315}"/>
              </a:ext>
            </a:extLst>
          </p:cNvPr>
          <p:cNvSpPr/>
          <p:nvPr/>
        </p:nvSpPr>
        <p:spPr>
          <a:xfrm>
            <a:off x="10635916" y="5887032"/>
            <a:ext cx="1278554" cy="893966"/>
          </a:xfrm>
          <a:prstGeom prst="roundRect">
            <a:avLst/>
          </a:prstGeom>
          <a:solidFill>
            <a:srgbClr val="C00000">
              <a:alpha val="2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834CC6-090B-27A0-FD0D-8760A60AAA74}"/>
              </a:ext>
            </a:extLst>
          </p:cNvPr>
          <p:cNvSpPr/>
          <p:nvPr/>
        </p:nvSpPr>
        <p:spPr>
          <a:xfrm>
            <a:off x="10635916" y="124023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9BC9F-5003-D788-4D3B-DA06C099995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84987" y="491443"/>
            <a:ext cx="0" cy="365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D5B078-FC42-81C8-B7F9-3CF5653E8DB7}"/>
              </a:ext>
            </a:extLst>
          </p:cNvPr>
          <p:cNvCxnSpPr>
            <a:cxnSpLocks/>
          </p:cNvCxnSpPr>
          <p:nvPr/>
        </p:nvCxnSpPr>
        <p:spPr>
          <a:xfrm>
            <a:off x="1817573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CBEA2-D914-8D75-7226-A9BBE1A98352}"/>
              </a:ext>
            </a:extLst>
          </p:cNvPr>
          <p:cNvCxnSpPr>
            <a:cxnSpLocks/>
          </p:cNvCxnSpPr>
          <p:nvPr/>
        </p:nvCxnSpPr>
        <p:spPr>
          <a:xfrm>
            <a:off x="3914276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970DC-B759-8BFF-1220-7628C7D6046B}"/>
              </a:ext>
            </a:extLst>
          </p:cNvPr>
          <p:cNvCxnSpPr>
            <a:cxnSpLocks/>
          </p:cNvCxnSpPr>
          <p:nvPr/>
        </p:nvCxnSpPr>
        <p:spPr>
          <a:xfrm>
            <a:off x="6010979" y="1687214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E12C73-EAB8-EBB2-FE55-64EC7FAA037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275094" y="2521821"/>
            <a:ext cx="2" cy="354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3FA0A6-0360-FF5F-D10A-5844C01D003D}"/>
              </a:ext>
            </a:extLst>
          </p:cNvPr>
          <p:cNvCxnSpPr>
            <a:cxnSpLocks/>
          </p:cNvCxnSpPr>
          <p:nvPr/>
        </p:nvCxnSpPr>
        <p:spPr>
          <a:xfrm>
            <a:off x="8107681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71F1F-A025-A98E-9910-BDFB0A9EAD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07681" y="1687214"/>
            <a:ext cx="25282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223C08-D922-7E5E-0C87-B92AD2D828A2}"/>
              </a:ext>
            </a:extLst>
          </p:cNvPr>
          <p:cNvCxnSpPr>
            <a:cxnSpLocks/>
          </p:cNvCxnSpPr>
          <p:nvPr/>
        </p:nvCxnSpPr>
        <p:spPr>
          <a:xfrm>
            <a:off x="10204385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DB480-20AD-44A5-E2AB-08CA4BE7A848}"/>
              </a:ext>
            </a:extLst>
          </p:cNvPr>
          <p:cNvCxnSpPr>
            <a:cxnSpLocks/>
          </p:cNvCxnSpPr>
          <p:nvPr/>
        </p:nvCxnSpPr>
        <p:spPr>
          <a:xfrm>
            <a:off x="5165408" y="6334015"/>
            <a:ext cx="547050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D9CD83-4E4D-2603-1698-BAC784BF83A4}"/>
              </a:ext>
            </a:extLst>
          </p:cNvPr>
          <p:cNvCxnSpPr>
            <a:cxnSpLocks/>
          </p:cNvCxnSpPr>
          <p:nvPr/>
        </p:nvCxnSpPr>
        <p:spPr>
          <a:xfrm>
            <a:off x="9371797" y="5113212"/>
            <a:ext cx="12641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F14C12-DDB2-7281-A342-F6D2210048CF}"/>
              </a:ext>
            </a:extLst>
          </p:cNvPr>
          <p:cNvCxnSpPr>
            <a:cxnSpLocks/>
          </p:cNvCxnSpPr>
          <p:nvPr/>
        </p:nvCxnSpPr>
        <p:spPr>
          <a:xfrm>
            <a:off x="984985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2AB78-ACAF-0132-BFE5-C32F0A75BE8D}"/>
              </a:ext>
            </a:extLst>
          </p:cNvPr>
          <p:cNvCxnSpPr>
            <a:cxnSpLocks/>
          </p:cNvCxnSpPr>
          <p:nvPr/>
        </p:nvCxnSpPr>
        <p:spPr>
          <a:xfrm>
            <a:off x="3081688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20DEF3-3CEA-E8DF-5AA1-0626CB3B8696}"/>
              </a:ext>
            </a:extLst>
          </p:cNvPr>
          <p:cNvCxnSpPr>
            <a:cxnSpLocks/>
          </p:cNvCxnSpPr>
          <p:nvPr/>
        </p:nvCxnSpPr>
        <p:spPr>
          <a:xfrm>
            <a:off x="5178391" y="2521821"/>
            <a:ext cx="0" cy="38121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5AE9EB-5701-0AE7-85A2-B51C3F40B05E}"/>
              </a:ext>
            </a:extLst>
          </p:cNvPr>
          <p:cNvCxnSpPr>
            <a:cxnSpLocks/>
          </p:cNvCxnSpPr>
          <p:nvPr/>
        </p:nvCxnSpPr>
        <p:spPr>
          <a:xfrm flipH="1">
            <a:off x="7265466" y="4541526"/>
            <a:ext cx="2" cy="17924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60B216-4B3F-0130-74B4-B1F22A42326E}"/>
              </a:ext>
            </a:extLst>
          </p:cNvPr>
          <p:cNvCxnSpPr>
            <a:cxnSpLocks/>
          </p:cNvCxnSpPr>
          <p:nvPr/>
        </p:nvCxnSpPr>
        <p:spPr>
          <a:xfrm>
            <a:off x="9362174" y="4541526"/>
            <a:ext cx="0" cy="571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F25A0-7C46-7731-1642-813ED87D6922}"/>
              </a:ext>
            </a:extLst>
          </p:cNvPr>
          <p:cNvSpPr txBox="1"/>
          <p:nvPr/>
        </p:nvSpPr>
        <p:spPr>
          <a:xfrm>
            <a:off x="553453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A7D071-AF4B-31CE-409B-431DBD0CC703}"/>
              </a:ext>
            </a:extLst>
          </p:cNvPr>
          <p:cNvSpPr txBox="1"/>
          <p:nvPr/>
        </p:nvSpPr>
        <p:spPr>
          <a:xfrm>
            <a:off x="2690245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C950E5-BFE3-D464-A239-17986B89B782}"/>
              </a:ext>
            </a:extLst>
          </p:cNvPr>
          <p:cNvSpPr txBox="1"/>
          <p:nvPr/>
        </p:nvSpPr>
        <p:spPr>
          <a:xfrm>
            <a:off x="4707526" y="246808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B0ADB3-E756-BEB1-FE2C-BA1A7EDA2C80}"/>
              </a:ext>
            </a:extLst>
          </p:cNvPr>
          <p:cNvSpPr txBox="1"/>
          <p:nvPr/>
        </p:nvSpPr>
        <p:spPr>
          <a:xfrm>
            <a:off x="5940382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22911-0508-6138-BF41-018BC77EA90D}"/>
              </a:ext>
            </a:extLst>
          </p:cNvPr>
          <p:cNvSpPr txBox="1"/>
          <p:nvPr/>
        </p:nvSpPr>
        <p:spPr>
          <a:xfrm>
            <a:off x="3872226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355449-0B60-7575-5AD4-CB6FA7DB3CF8}"/>
              </a:ext>
            </a:extLst>
          </p:cNvPr>
          <p:cNvSpPr txBox="1"/>
          <p:nvPr/>
        </p:nvSpPr>
        <p:spPr>
          <a:xfrm>
            <a:off x="1775523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2DF7E-602A-1371-723C-C7BF447F5559}"/>
              </a:ext>
            </a:extLst>
          </p:cNvPr>
          <p:cNvSpPr txBox="1"/>
          <p:nvPr/>
        </p:nvSpPr>
        <p:spPr>
          <a:xfrm>
            <a:off x="6766684" y="249626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F0FB7-E383-D276-1F72-B6077156FB59}"/>
              </a:ext>
            </a:extLst>
          </p:cNvPr>
          <p:cNvSpPr txBox="1"/>
          <p:nvPr/>
        </p:nvSpPr>
        <p:spPr>
          <a:xfrm>
            <a:off x="6804037" y="45108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C7BEE-09DA-A12F-1481-E5E7C6D6B6FF}"/>
              </a:ext>
            </a:extLst>
          </p:cNvPr>
          <p:cNvSpPr txBox="1"/>
          <p:nvPr/>
        </p:nvSpPr>
        <p:spPr>
          <a:xfrm>
            <a:off x="8037085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5F217-CCC7-C846-2276-48C7705837D3}"/>
              </a:ext>
            </a:extLst>
          </p:cNvPr>
          <p:cNvSpPr txBox="1"/>
          <p:nvPr/>
        </p:nvSpPr>
        <p:spPr>
          <a:xfrm>
            <a:off x="8052315" y="331310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AB3CC-FEDD-3AA4-39D4-0BBF032CFA54}"/>
              </a:ext>
            </a:extLst>
          </p:cNvPr>
          <p:cNvSpPr txBox="1"/>
          <p:nvPr/>
        </p:nvSpPr>
        <p:spPr>
          <a:xfrm>
            <a:off x="8945872" y="450557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289B-F278-A1E5-4157-20EC7D68B5CB}"/>
              </a:ext>
            </a:extLst>
          </p:cNvPr>
          <p:cNvSpPr txBox="1"/>
          <p:nvPr/>
        </p:nvSpPr>
        <p:spPr>
          <a:xfrm>
            <a:off x="10105383" y="331310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23AC6-8F15-1B02-23C2-26C64EB51A1B}"/>
              </a:ext>
            </a:extLst>
          </p:cNvPr>
          <p:cNvSpPr txBox="1"/>
          <p:nvPr/>
        </p:nvSpPr>
        <p:spPr>
          <a:xfrm>
            <a:off x="10572548" y="6017401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Don’t use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24A4A-C0F8-EAE8-E77B-F1D03DF1E806}"/>
              </a:ext>
            </a:extLst>
          </p:cNvPr>
          <p:cNvSpPr txBox="1"/>
          <p:nvPr/>
        </p:nvSpPr>
        <p:spPr>
          <a:xfrm>
            <a:off x="10582515" y="46886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2840A6-B754-819F-4007-DE0F2C9FDD88}"/>
              </a:ext>
            </a:extLst>
          </p:cNvPr>
          <p:cNvSpPr txBox="1"/>
          <p:nvPr/>
        </p:nvSpPr>
        <p:spPr>
          <a:xfrm>
            <a:off x="10582514" y="3301970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F3EA8B-DE85-9286-EE3A-A1BEEE3E9721}"/>
              </a:ext>
            </a:extLst>
          </p:cNvPr>
          <p:cNvSpPr txBox="1"/>
          <p:nvPr/>
        </p:nvSpPr>
        <p:spPr>
          <a:xfrm>
            <a:off x="10572889" y="1384063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Permissionless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0FD04-E790-98C6-60CA-DFD110EBC970}"/>
              </a:ext>
            </a:extLst>
          </p:cNvPr>
          <p:cNvCxnSpPr>
            <a:cxnSpLocks/>
          </p:cNvCxnSpPr>
          <p:nvPr/>
        </p:nvCxnSpPr>
        <p:spPr>
          <a:xfrm>
            <a:off x="972004" y="6334015"/>
            <a:ext cx="41934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DDE901-1147-B1AB-87EC-5E36B3880BAB}"/>
              </a:ext>
            </a:extLst>
          </p:cNvPr>
          <p:cNvSpPr txBox="1"/>
          <p:nvPr/>
        </p:nvSpPr>
        <p:spPr>
          <a:xfrm>
            <a:off x="59973" y="16296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energy communities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7E7352-A1FE-FEE9-D3A3-DFF071BDF758}"/>
              </a:ext>
            </a:extLst>
          </p:cNvPr>
          <p:cNvSpPr txBox="1"/>
          <p:nvPr/>
        </p:nvSpPr>
        <p:spPr>
          <a:xfrm>
            <a:off x="908806" y="6417510"/>
            <a:ext cx="2270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TTP =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283744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9"/>
            <a:ext cx="10739261" cy="2852737"/>
          </a:xfrm>
        </p:spPr>
        <p:txBody>
          <a:bodyPr/>
          <a:lstStyle/>
          <a:p>
            <a:r>
              <a:rPr lang="en-AU" dirty="0"/>
              <a:t>Individualist versus collaborative ?</a:t>
            </a:r>
          </a:p>
        </p:txBody>
      </p:sp>
    </p:spTree>
    <p:extLst>
      <p:ext uri="{BB962C8B-B14F-4D97-AF65-F5344CB8AC3E}">
        <p14:creationId xmlns:p14="http://schemas.microsoft.com/office/powerpoint/2010/main" val="135204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FF5C8-1EA5-3343-B824-CB9D1F639AFB}"/>
              </a:ext>
            </a:extLst>
          </p:cNvPr>
          <p:cNvSpPr txBox="1"/>
          <p:nvPr/>
        </p:nvSpPr>
        <p:spPr>
          <a:xfrm>
            <a:off x="550802" y="1002732"/>
            <a:ext cx="110250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Energy communities is a flexible concept [1] — i.e., </a:t>
            </a:r>
            <a:r>
              <a:rPr lang="en-AU" sz="2400" i="1" dirty="0"/>
              <a:t>our</a:t>
            </a:r>
            <a:r>
              <a:rPr lang="en-AU" sz="2400" dirty="0"/>
              <a:t> definition not absolute.</a:t>
            </a:r>
          </a:p>
          <a:p>
            <a:endParaRPr lang="en-AU" sz="28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Two ingredients: </a:t>
            </a:r>
            <a:r>
              <a:rPr lang="en-AU" sz="2400" b="1" u="sng" dirty="0"/>
              <a:t>geographic</a:t>
            </a:r>
            <a:r>
              <a:rPr lang="en-AU" sz="2400" dirty="0"/>
              <a:t> scope &amp; </a:t>
            </a:r>
            <a:r>
              <a:rPr lang="en-AU" sz="2400" b="1" u="sng" dirty="0"/>
              <a:t>temporal</a:t>
            </a:r>
            <a:r>
              <a:rPr lang="en-AU" sz="2400" dirty="0"/>
              <a:t>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“A governance with the participation and effective control of local members whose primary economic activity is not the energy sector,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primary purpose aimed at generating social and environmental benefits rather than a focus on financial profits.” [2]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77EB6-0200-F747-9025-0C8D0F915F49}"/>
              </a:ext>
            </a:extLst>
          </p:cNvPr>
          <p:cNvSpPr txBox="1"/>
          <p:nvPr/>
        </p:nvSpPr>
        <p:spPr>
          <a:xfrm>
            <a:off x="280962" y="5839831"/>
            <a:ext cx="11025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[1] </a:t>
            </a:r>
            <a:r>
              <a:rPr lang="en-GB" sz="1600" dirty="0"/>
              <a:t>Brummer, ‘Community Energy – Benefits and Barriers’.</a:t>
            </a:r>
            <a:endParaRPr lang="fr-FR" sz="1600" i="1" dirty="0"/>
          </a:p>
          <a:p>
            <a:r>
              <a:rPr lang="fr-FR" sz="1600" i="1" dirty="0"/>
              <a:t>[2] </a:t>
            </a:r>
            <a:r>
              <a:rPr lang="en-GB" sz="1600" dirty="0" err="1"/>
              <a:t>Lowitzsch</a:t>
            </a:r>
            <a:r>
              <a:rPr lang="en-GB" sz="1600" dirty="0"/>
              <a:t>, </a:t>
            </a:r>
            <a:r>
              <a:rPr lang="en-GB" sz="1600" dirty="0" err="1"/>
              <a:t>Hoicka</a:t>
            </a:r>
            <a:r>
              <a:rPr lang="en-GB" sz="1600" dirty="0"/>
              <a:t>, and van </a:t>
            </a:r>
            <a:r>
              <a:rPr lang="en-GB" sz="1600" dirty="0" err="1"/>
              <a:t>Tulder</a:t>
            </a:r>
            <a:r>
              <a:rPr lang="en-GB" sz="1600" dirty="0"/>
              <a:t>, ‘Renewable Energy Communities under the 2019 European Clean Energy Package – Governance Model for the Energy Clusters of the Future?’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29440095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593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4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II 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54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0E1E9B82-902D-1877-7B32-CEEC2889BB4A}"/>
              </a:ext>
            </a:extLst>
          </p:cNvPr>
          <p:cNvGrpSpPr/>
          <p:nvPr/>
        </p:nvGrpSpPr>
        <p:grpSpPr>
          <a:xfrm>
            <a:off x="3449346" y="2255227"/>
            <a:ext cx="5299900" cy="2476500"/>
            <a:chOff x="3449346" y="2255227"/>
            <a:chExt cx="5299900" cy="2476500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85D4E3-571C-6297-BAE2-4BD37C6FCDF4}"/>
                </a:ext>
              </a:extLst>
            </p:cNvPr>
            <p:cNvSpPr/>
            <p:nvPr/>
          </p:nvSpPr>
          <p:spPr>
            <a:xfrm>
              <a:off x="3449346" y="2255227"/>
              <a:ext cx="9525" cy="2476500"/>
            </a:xfrm>
            <a:custGeom>
              <a:avLst/>
              <a:gdLst>
                <a:gd name="connsiteX0" fmla="*/ 182 w 9525"/>
                <a:gd name="connsiteY0" fmla="*/ 0 h 2476500"/>
                <a:gd name="connsiteX1" fmla="*/ 182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182" y="0"/>
                  </a:moveTo>
                  <a:lnTo>
                    <a:pt x="182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E280F-E9EA-89FA-4357-6C52C1116351}"/>
                </a:ext>
              </a:extLst>
            </p:cNvPr>
            <p:cNvSpPr/>
            <p:nvPr/>
          </p:nvSpPr>
          <p:spPr>
            <a:xfrm>
              <a:off x="4509288" y="2255227"/>
              <a:ext cx="9525" cy="2476500"/>
            </a:xfrm>
            <a:custGeom>
              <a:avLst/>
              <a:gdLst>
                <a:gd name="connsiteX0" fmla="*/ 294 w 9525"/>
                <a:gd name="connsiteY0" fmla="*/ 0 h 2476500"/>
                <a:gd name="connsiteX1" fmla="*/ 294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294" y="0"/>
                  </a:moveTo>
                  <a:lnTo>
                    <a:pt x="294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D92669A-0D70-4BBB-AAF5-AA8AD9369DCA}"/>
                </a:ext>
              </a:extLst>
            </p:cNvPr>
            <p:cNvSpPr/>
            <p:nvPr/>
          </p:nvSpPr>
          <p:spPr>
            <a:xfrm>
              <a:off x="5569325" y="2255227"/>
              <a:ext cx="9525" cy="2476500"/>
            </a:xfrm>
            <a:custGeom>
              <a:avLst/>
              <a:gdLst>
                <a:gd name="connsiteX0" fmla="*/ 405 w 9525"/>
                <a:gd name="connsiteY0" fmla="*/ 0 h 2476500"/>
                <a:gd name="connsiteX1" fmla="*/ 405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405" y="0"/>
                  </a:moveTo>
                  <a:lnTo>
                    <a:pt x="405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786BD45-5334-CB43-7E03-0D564E114D25}"/>
                </a:ext>
              </a:extLst>
            </p:cNvPr>
            <p:cNvSpPr/>
            <p:nvPr/>
          </p:nvSpPr>
          <p:spPr>
            <a:xfrm>
              <a:off x="6629267" y="2255227"/>
              <a:ext cx="9525" cy="2476500"/>
            </a:xfrm>
            <a:custGeom>
              <a:avLst/>
              <a:gdLst>
                <a:gd name="connsiteX0" fmla="*/ 516 w 9525"/>
                <a:gd name="connsiteY0" fmla="*/ 0 h 2476500"/>
                <a:gd name="connsiteX1" fmla="*/ 516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516" y="0"/>
                  </a:moveTo>
                  <a:lnTo>
                    <a:pt x="516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5D05BED-855A-50A6-0FC2-41A7381AAA65}"/>
                </a:ext>
              </a:extLst>
            </p:cNvPr>
            <p:cNvSpPr/>
            <p:nvPr/>
          </p:nvSpPr>
          <p:spPr>
            <a:xfrm>
              <a:off x="7689304" y="2255227"/>
              <a:ext cx="9525" cy="2476500"/>
            </a:xfrm>
            <a:custGeom>
              <a:avLst/>
              <a:gdLst>
                <a:gd name="connsiteX0" fmla="*/ 627 w 9525"/>
                <a:gd name="connsiteY0" fmla="*/ 0 h 2476500"/>
                <a:gd name="connsiteX1" fmla="*/ 627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627" y="0"/>
                  </a:moveTo>
                  <a:lnTo>
                    <a:pt x="627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70A53E-7921-1A31-F314-EA234EC53896}"/>
                </a:ext>
              </a:extLst>
            </p:cNvPr>
            <p:cNvSpPr/>
            <p:nvPr/>
          </p:nvSpPr>
          <p:spPr>
            <a:xfrm>
              <a:off x="8749246" y="2255227"/>
              <a:ext cx="9525" cy="2476500"/>
            </a:xfrm>
            <a:custGeom>
              <a:avLst/>
              <a:gdLst>
                <a:gd name="connsiteX0" fmla="*/ 739 w 9525"/>
                <a:gd name="connsiteY0" fmla="*/ 0 h 2476500"/>
                <a:gd name="connsiteX1" fmla="*/ 739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739" y="0"/>
                  </a:moveTo>
                  <a:lnTo>
                    <a:pt x="739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75C3F3C7-33C6-A86A-DA7F-8778A40D521F}"/>
              </a:ext>
            </a:extLst>
          </p:cNvPr>
          <p:cNvGrpSpPr/>
          <p:nvPr/>
        </p:nvGrpSpPr>
        <p:grpSpPr>
          <a:xfrm>
            <a:off x="2389309" y="2419723"/>
            <a:ext cx="7419975" cy="1926621"/>
            <a:chOff x="2389309" y="2419723"/>
            <a:chExt cx="7419975" cy="1926621"/>
          </a:xfrm>
          <a:solidFill>
            <a:srgbClr val="000000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A4A5775-92C7-BE22-937C-170D79591E98}"/>
                </a:ext>
              </a:extLst>
            </p:cNvPr>
            <p:cNvSpPr/>
            <p:nvPr/>
          </p:nvSpPr>
          <p:spPr>
            <a:xfrm>
              <a:off x="2389309" y="4346345"/>
              <a:ext cx="7419975" cy="9525"/>
            </a:xfrm>
            <a:custGeom>
              <a:avLst/>
              <a:gdLst>
                <a:gd name="connsiteX0" fmla="*/ 0 w 7419975"/>
                <a:gd name="connsiteY0" fmla="*/ 270 h 9525"/>
                <a:gd name="connsiteX1" fmla="*/ 7419975 w 7419975"/>
                <a:gd name="connsiteY1" fmla="*/ 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70"/>
                  </a:moveTo>
                  <a:lnTo>
                    <a:pt x="7419975" y="27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296260-E0A5-A90D-8095-514F930545D5}"/>
                </a:ext>
              </a:extLst>
            </p:cNvPr>
            <p:cNvSpPr/>
            <p:nvPr/>
          </p:nvSpPr>
          <p:spPr>
            <a:xfrm>
              <a:off x="2389309" y="3961059"/>
              <a:ext cx="7419975" cy="9525"/>
            </a:xfrm>
            <a:custGeom>
              <a:avLst/>
              <a:gdLst>
                <a:gd name="connsiteX0" fmla="*/ 0 w 7419975"/>
                <a:gd name="connsiteY0" fmla="*/ 229 h 9525"/>
                <a:gd name="connsiteX1" fmla="*/ 7419975 w 7419975"/>
                <a:gd name="connsiteY1" fmla="*/ 2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29"/>
                  </a:moveTo>
                  <a:lnTo>
                    <a:pt x="7419975" y="22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83CF8F5-FDA5-FDF1-69B4-EDE352140EE8}"/>
                </a:ext>
              </a:extLst>
            </p:cNvPr>
            <p:cNvSpPr/>
            <p:nvPr/>
          </p:nvSpPr>
          <p:spPr>
            <a:xfrm>
              <a:off x="2389309" y="3575677"/>
              <a:ext cx="7419975" cy="9525"/>
            </a:xfrm>
            <a:custGeom>
              <a:avLst/>
              <a:gdLst>
                <a:gd name="connsiteX0" fmla="*/ 0 w 7419975"/>
                <a:gd name="connsiteY0" fmla="*/ 189 h 9525"/>
                <a:gd name="connsiteX1" fmla="*/ 7419975 w 7419975"/>
                <a:gd name="connsiteY1" fmla="*/ 1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89"/>
                  </a:moveTo>
                  <a:lnTo>
                    <a:pt x="7419975" y="18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0C06B3B-3D74-8412-37DA-F8F589EE9F9A}"/>
                </a:ext>
              </a:extLst>
            </p:cNvPr>
            <p:cNvSpPr/>
            <p:nvPr/>
          </p:nvSpPr>
          <p:spPr>
            <a:xfrm>
              <a:off x="2389309" y="3190391"/>
              <a:ext cx="7419975" cy="9525"/>
            </a:xfrm>
            <a:custGeom>
              <a:avLst/>
              <a:gdLst>
                <a:gd name="connsiteX0" fmla="*/ 0 w 7419975"/>
                <a:gd name="connsiteY0" fmla="*/ 148 h 9525"/>
                <a:gd name="connsiteX1" fmla="*/ 7419975 w 7419975"/>
                <a:gd name="connsiteY1" fmla="*/ 14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48"/>
                  </a:moveTo>
                  <a:lnTo>
                    <a:pt x="7419975" y="14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A404B-A1D2-01A3-CC68-8060BA0EFC3D}"/>
                </a:ext>
              </a:extLst>
            </p:cNvPr>
            <p:cNvSpPr/>
            <p:nvPr/>
          </p:nvSpPr>
          <p:spPr>
            <a:xfrm>
              <a:off x="2389309" y="2805010"/>
              <a:ext cx="7419975" cy="9525"/>
            </a:xfrm>
            <a:custGeom>
              <a:avLst/>
              <a:gdLst>
                <a:gd name="connsiteX0" fmla="*/ 0 w 7419975"/>
                <a:gd name="connsiteY0" fmla="*/ 108 h 9525"/>
                <a:gd name="connsiteX1" fmla="*/ 7419975 w 7419975"/>
                <a:gd name="connsiteY1" fmla="*/ 1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08"/>
                  </a:moveTo>
                  <a:lnTo>
                    <a:pt x="7419975" y="10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B822342-2BFF-B312-77E2-A25CA1E16FC2}"/>
                </a:ext>
              </a:extLst>
            </p:cNvPr>
            <p:cNvSpPr/>
            <p:nvPr/>
          </p:nvSpPr>
          <p:spPr>
            <a:xfrm>
              <a:off x="2389309" y="2419723"/>
              <a:ext cx="7419975" cy="9525"/>
            </a:xfrm>
            <a:custGeom>
              <a:avLst/>
              <a:gdLst>
                <a:gd name="connsiteX0" fmla="*/ 0 w 7419975"/>
                <a:gd name="connsiteY0" fmla="*/ 67 h 9525"/>
                <a:gd name="connsiteX1" fmla="*/ 7419975 w 7419975"/>
                <a:gd name="connsiteY1" fmla="*/ 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67"/>
                  </a:moveTo>
                  <a:lnTo>
                    <a:pt x="7419975" y="6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72B564EF-B544-9974-D847-9D697F4E2A88}"/>
              </a:ext>
            </a:extLst>
          </p:cNvPr>
          <p:cNvSpPr/>
          <p:nvPr/>
        </p:nvSpPr>
        <p:spPr>
          <a:xfrm>
            <a:off x="2389309" y="4731727"/>
            <a:ext cx="7419975" cy="9525"/>
          </a:xfrm>
          <a:custGeom>
            <a:avLst/>
            <a:gdLst>
              <a:gd name="connsiteX0" fmla="*/ 0 w 7419975"/>
              <a:gd name="connsiteY0" fmla="*/ 310 h 9525"/>
              <a:gd name="connsiteX1" fmla="*/ 7419975 w 74199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9975" h="9525">
                <a:moveTo>
                  <a:pt x="0" y="310"/>
                </a:moveTo>
                <a:lnTo>
                  <a:pt x="74199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81EF60-D3DF-E3F5-8423-D9B8BDFB3F7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B063B3F-8EA5-FCAD-D2D2-02DB2B10BEEB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42154CC-630A-D956-BF0C-019690FE488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BB22A76-C2B1-09B5-8A66-F3D21DA0251F}"/>
              </a:ext>
            </a:extLst>
          </p:cNvPr>
          <p:cNvSpPr/>
          <p:nvPr/>
        </p:nvSpPr>
        <p:spPr>
          <a:xfrm>
            <a:off x="2379784" y="2255227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A6269-B425-0F9F-1498-277C90861F5B}"/>
              </a:ext>
            </a:extLst>
          </p:cNvPr>
          <p:cNvSpPr txBox="1"/>
          <p:nvPr/>
        </p:nvSpPr>
        <p:spPr>
          <a:xfrm>
            <a:off x="2096379" y="4768398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May 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890AC-96AB-22C9-DCD9-259029408EE0}"/>
              </a:ext>
            </a:extLst>
          </p:cNvPr>
          <p:cNvSpPr txBox="1"/>
          <p:nvPr/>
        </p:nvSpPr>
        <p:spPr>
          <a:xfrm>
            <a:off x="3053106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2699-A635-DCC9-6796-464C42C7BE25}"/>
              </a:ext>
            </a:extLst>
          </p:cNvPr>
          <p:cNvSpPr txBox="1"/>
          <p:nvPr/>
        </p:nvSpPr>
        <p:spPr>
          <a:xfrm>
            <a:off x="4113048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29B153-0371-A0EA-A95A-13C0059D009F}"/>
              </a:ext>
            </a:extLst>
          </p:cNvPr>
          <p:cNvSpPr txBox="1"/>
          <p:nvPr/>
        </p:nvSpPr>
        <p:spPr>
          <a:xfrm>
            <a:off x="5173085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49B86-8F16-2505-D142-4548A5257A47}"/>
              </a:ext>
            </a:extLst>
          </p:cNvPr>
          <p:cNvSpPr txBox="1"/>
          <p:nvPr/>
        </p:nvSpPr>
        <p:spPr>
          <a:xfrm>
            <a:off x="6328277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F4966-370A-2FAB-C42C-A982EC75AA1D}"/>
              </a:ext>
            </a:extLst>
          </p:cNvPr>
          <p:cNvSpPr txBox="1"/>
          <p:nvPr/>
        </p:nvSpPr>
        <p:spPr>
          <a:xfrm>
            <a:off x="738831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47358F-AAAD-80EF-38F0-9C64049B3DED}"/>
              </a:ext>
            </a:extLst>
          </p:cNvPr>
          <p:cNvSpPr txBox="1"/>
          <p:nvPr/>
        </p:nvSpPr>
        <p:spPr>
          <a:xfrm>
            <a:off x="8448256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0EAF78-1E1C-E109-D41B-60484F3FA269}"/>
              </a:ext>
            </a:extLst>
          </p:cNvPr>
          <p:cNvSpPr txBox="1"/>
          <p:nvPr/>
        </p:nvSpPr>
        <p:spPr>
          <a:xfrm>
            <a:off x="950829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E809E-9111-AB43-86DE-56890625FC24}"/>
              </a:ext>
            </a:extLst>
          </p:cNvPr>
          <p:cNvSpPr txBox="1"/>
          <p:nvPr/>
        </p:nvSpPr>
        <p:spPr>
          <a:xfrm>
            <a:off x="2137849" y="45236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6C021-AC29-7792-2E7E-C5C3FE5DB052}"/>
              </a:ext>
            </a:extLst>
          </p:cNvPr>
          <p:cNvSpPr txBox="1"/>
          <p:nvPr/>
        </p:nvSpPr>
        <p:spPr>
          <a:xfrm>
            <a:off x="2033074" y="41382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8BD36-B141-5FAB-516F-73C6AA396F2B}"/>
              </a:ext>
            </a:extLst>
          </p:cNvPr>
          <p:cNvSpPr txBox="1"/>
          <p:nvPr/>
        </p:nvSpPr>
        <p:spPr>
          <a:xfrm>
            <a:off x="2033074" y="37530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02121-65DD-0C6E-52CA-9D97524188D9}"/>
              </a:ext>
            </a:extLst>
          </p:cNvPr>
          <p:cNvSpPr txBox="1"/>
          <p:nvPr/>
        </p:nvSpPr>
        <p:spPr>
          <a:xfrm>
            <a:off x="2033074" y="33676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4F26D-C836-EB94-C0D3-65A1C628BA5C}"/>
              </a:ext>
            </a:extLst>
          </p:cNvPr>
          <p:cNvSpPr txBox="1"/>
          <p:nvPr/>
        </p:nvSpPr>
        <p:spPr>
          <a:xfrm>
            <a:off x="2033074" y="29823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BD521-12A3-06C5-ED2B-BC1891C86299}"/>
              </a:ext>
            </a:extLst>
          </p:cNvPr>
          <p:cNvSpPr txBox="1"/>
          <p:nvPr/>
        </p:nvSpPr>
        <p:spPr>
          <a:xfrm>
            <a:off x="2033074" y="25969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3EB0BE-0AC3-38FA-3C23-435230360AE1}"/>
              </a:ext>
            </a:extLst>
          </p:cNvPr>
          <p:cNvSpPr txBox="1"/>
          <p:nvPr/>
        </p:nvSpPr>
        <p:spPr>
          <a:xfrm>
            <a:off x="2033074" y="2211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48BD86-4E9F-511A-BA37-FE53AA9F9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" t="12280" r="5556" b="18858"/>
          <a:stretch/>
        </p:blipFill>
        <p:spPr>
          <a:xfrm>
            <a:off x="2303585" y="2246843"/>
            <a:ext cx="7505700" cy="2623629"/>
          </a:xfrm>
          <a:custGeom>
            <a:avLst/>
            <a:gdLst>
              <a:gd name="connsiteX0" fmla="*/ 0 w 8572500"/>
              <a:gd name="connsiteY0" fmla="*/ 0 h 3810000"/>
              <a:gd name="connsiteX1" fmla="*/ 8572500 w 8572500"/>
              <a:gd name="connsiteY1" fmla="*/ 0 h 3810000"/>
              <a:gd name="connsiteX2" fmla="*/ 8572500 w 8572500"/>
              <a:gd name="connsiteY2" fmla="*/ 3810000 h 3810000"/>
              <a:gd name="connsiteX3" fmla="*/ 0 w 8572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3810000">
                <a:moveTo>
                  <a:pt x="0" y="0"/>
                </a:moveTo>
                <a:lnTo>
                  <a:pt x="8572500" y="0"/>
                </a:lnTo>
                <a:lnTo>
                  <a:pt x="8572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16CE89-9DCD-4512-1748-437363C81B1E}"/>
              </a:ext>
            </a:extLst>
          </p:cNvPr>
          <p:cNvSpPr txBox="1"/>
          <p:nvPr/>
        </p:nvSpPr>
        <p:spPr>
          <a:xfrm rot="16200000">
            <a:off x="1144296" y="3288659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8F998-9FE5-B3EB-4B44-AFABC7D39805}"/>
              </a:ext>
            </a:extLst>
          </p:cNvPr>
          <p:cNvSpPr txBox="1"/>
          <p:nvPr/>
        </p:nvSpPr>
        <p:spPr>
          <a:xfrm>
            <a:off x="3272385" y="225044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AC5025-A730-904A-AE99-290D61C2EB46}"/>
              </a:ext>
            </a:extLst>
          </p:cNvPr>
          <p:cNvCxnSpPr>
            <a:cxnSpLocks/>
          </p:cNvCxnSpPr>
          <p:nvPr/>
        </p:nvCxnSpPr>
        <p:spPr>
          <a:xfrm>
            <a:off x="3938493" y="2544211"/>
            <a:ext cx="0" cy="252701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288EA4-B38C-98D1-780F-55504569536D}"/>
              </a:ext>
            </a:extLst>
          </p:cNvPr>
          <p:cNvSpPr txBox="1"/>
          <p:nvPr/>
        </p:nvSpPr>
        <p:spPr>
          <a:xfrm>
            <a:off x="5032790" y="2445722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735E9C-F3AE-4496-2330-997F3156F5FF}"/>
              </a:ext>
            </a:extLst>
          </p:cNvPr>
          <p:cNvCxnSpPr>
            <a:cxnSpLocks/>
          </p:cNvCxnSpPr>
          <p:nvPr/>
        </p:nvCxnSpPr>
        <p:spPr>
          <a:xfrm>
            <a:off x="5488928" y="2766240"/>
            <a:ext cx="0" cy="774381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11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iangle 86">
            <a:extLst>
              <a:ext uri="{FF2B5EF4-FFF2-40B4-BE49-F238E27FC236}">
                <a16:creationId xmlns:a16="http://schemas.microsoft.com/office/drawing/2014/main" id="{4B2BFA37-1DAF-A708-B979-067FFEE36291}"/>
              </a:ext>
            </a:extLst>
          </p:cNvPr>
          <p:cNvSpPr/>
          <p:nvPr/>
        </p:nvSpPr>
        <p:spPr>
          <a:xfrm rot="9866653">
            <a:off x="2849786" y="2544480"/>
            <a:ext cx="6525599" cy="1253005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  <a:gd name="connsiteX0" fmla="*/ 0 w 6878462"/>
              <a:gd name="connsiteY0" fmla="*/ 900012 h 1926248"/>
              <a:gd name="connsiteX1" fmla="*/ 6878462 w 6878462"/>
              <a:gd name="connsiteY1" fmla="*/ 312631 h 1926248"/>
              <a:gd name="connsiteX2" fmla="*/ 6448387 w 6878462"/>
              <a:gd name="connsiteY2" fmla="*/ 1926248 h 1926248"/>
              <a:gd name="connsiteX3" fmla="*/ 0 w 6878462"/>
              <a:gd name="connsiteY3" fmla="*/ 900012 h 1926248"/>
              <a:gd name="connsiteX0" fmla="*/ 0 w 6710280"/>
              <a:gd name="connsiteY0" fmla="*/ 511207 h 1537443"/>
              <a:gd name="connsiteX1" fmla="*/ 6710280 w 6710280"/>
              <a:gd name="connsiteY1" fmla="*/ 507926 h 1537443"/>
              <a:gd name="connsiteX2" fmla="*/ 6448387 w 6710280"/>
              <a:gd name="connsiteY2" fmla="*/ 1537443 h 1537443"/>
              <a:gd name="connsiteX3" fmla="*/ 0 w 6710280"/>
              <a:gd name="connsiteY3" fmla="*/ 511207 h 1537443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137752 h 1386163"/>
              <a:gd name="connsiteX1" fmla="*/ 6525599 w 6525599"/>
              <a:gd name="connsiteY1" fmla="*/ 356646 h 1386163"/>
              <a:gd name="connsiteX2" fmla="*/ 6263706 w 6525599"/>
              <a:gd name="connsiteY2" fmla="*/ 1386163 h 1386163"/>
              <a:gd name="connsiteX3" fmla="*/ 0 w 6525599"/>
              <a:gd name="connsiteY3" fmla="*/ 137752 h 1386163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599" h="1253005">
                <a:moveTo>
                  <a:pt x="0" y="0"/>
                </a:moveTo>
                <a:cubicBezTo>
                  <a:pt x="1742768" y="120079"/>
                  <a:pt x="4148935" y="123538"/>
                  <a:pt x="6525599" y="218894"/>
                </a:cubicBezTo>
                <a:cubicBezTo>
                  <a:pt x="6384361" y="742467"/>
                  <a:pt x="6406387" y="719656"/>
                  <a:pt x="6240094" y="125300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87388589-53F3-8866-40F7-8B83AE0DCA8E}"/>
              </a:ext>
            </a:extLst>
          </p:cNvPr>
          <p:cNvGrpSpPr/>
          <p:nvPr/>
        </p:nvGrpSpPr>
        <p:grpSpPr>
          <a:xfrm>
            <a:off x="3806856" y="476250"/>
            <a:ext cx="5111686" cy="5715000"/>
            <a:chOff x="3806856" y="476250"/>
            <a:chExt cx="5111686" cy="5715000"/>
          </a:xfrm>
          <a:solidFill>
            <a:srgbClr val="00000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91910-A8E7-10D5-7344-2D2D7825094A}"/>
                </a:ext>
              </a:extLst>
            </p:cNvPr>
            <p:cNvSpPr/>
            <p:nvPr/>
          </p:nvSpPr>
          <p:spPr>
            <a:xfrm>
              <a:off x="3806856" y="476250"/>
              <a:ext cx="9525" cy="5715000"/>
            </a:xfrm>
            <a:custGeom>
              <a:avLst/>
              <a:gdLst>
                <a:gd name="connsiteX0" fmla="*/ 160 w 9525"/>
                <a:gd name="connsiteY0" fmla="*/ 0 h 5715000"/>
                <a:gd name="connsiteX1" fmla="*/ 16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160" y="0"/>
                  </a:moveTo>
                  <a:lnTo>
                    <a:pt x="16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3B02F86-EF45-3ADF-1FE8-7B3F1FA0D226}"/>
                </a:ext>
              </a:extLst>
            </p:cNvPr>
            <p:cNvSpPr/>
            <p:nvPr/>
          </p:nvSpPr>
          <p:spPr>
            <a:xfrm>
              <a:off x="4537043" y="476250"/>
              <a:ext cx="9525" cy="5715000"/>
            </a:xfrm>
            <a:custGeom>
              <a:avLst/>
              <a:gdLst>
                <a:gd name="connsiteX0" fmla="*/ 236 w 9525"/>
                <a:gd name="connsiteY0" fmla="*/ 0 h 5715000"/>
                <a:gd name="connsiteX1" fmla="*/ 23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236" y="0"/>
                  </a:moveTo>
                  <a:lnTo>
                    <a:pt x="23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1327732-D213-1D59-D813-CFD45B6B9D31}"/>
                </a:ext>
              </a:extLst>
            </p:cNvPr>
            <p:cNvSpPr/>
            <p:nvPr/>
          </p:nvSpPr>
          <p:spPr>
            <a:xfrm>
              <a:off x="5267325" y="476250"/>
              <a:ext cx="9525" cy="5715000"/>
            </a:xfrm>
            <a:custGeom>
              <a:avLst/>
              <a:gdLst>
                <a:gd name="connsiteX0" fmla="*/ 313 w 9525"/>
                <a:gd name="connsiteY0" fmla="*/ 0 h 5715000"/>
                <a:gd name="connsiteX1" fmla="*/ 31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13" y="0"/>
                  </a:moveTo>
                  <a:lnTo>
                    <a:pt x="31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5266F5-384C-4E32-F550-B5BE0050A77C}"/>
                </a:ext>
              </a:extLst>
            </p:cNvPr>
            <p:cNvSpPr/>
            <p:nvPr/>
          </p:nvSpPr>
          <p:spPr>
            <a:xfrm>
              <a:off x="5997606" y="476250"/>
              <a:ext cx="9525" cy="5715000"/>
            </a:xfrm>
            <a:custGeom>
              <a:avLst/>
              <a:gdLst>
                <a:gd name="connsiteX0" fmla="*/ 390 w 9525"/>
                <a:gd name="connsiteY0" fmla="*/ 0 h 5715000"/>
                <a:gd name="connsiteX1" fmla="*/ 39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90" y="0"/>
                  </a:moveTo>
                  <a:lnTo>
                    <a:pt x="39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37FFDEA-CF64-05AB-D15B-43D47B90B2A2}"/>
                </a:ext>
              </a:extLst>
            </p:cNvPr>
            <p:cNvSpPr/>
            <p:nvPr/>
          </p:nvSpPr>
          <p:spPr>
            <a:xfrm>
              <a:off x="6727793" y="476250"/>
              <a:ext cx="9525" cy="5715000"/>
            </a:xfrm>
            <a:custGeom>
              <a:avLst/>
              <a:gdLst>
                <a:gd name="connsiteX0" fmla="*/ 466 w 9525"/>
                <a:gd name="connsiteY0" fmla="*/ 0 h 5715000"/>
                <a:gd name="connsiteX1" fmla="*/ 46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466" y="0"/>
                  </a:moveTo>
                  <a:lnTo>
                    <a:pt x="46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AF8DB14-B030-A8B9-7130-36D0588234CA}"/>
                </a:ext>
              </a:extLst>
            </p:cNvPr>
            <p:cNvSpPr/>
            <p:nvPr/>
          </p:nvSpPr>
          <p:spPr>
            <a:xfrm>
              <a:off x="7458075" y="476250"/>
              <a:ext cx="9525" cy="5715000"/>
            </a:xfrm>
            <a:custGeom>
              <a:avLst/>
              <a:gdLst>
                <a:gd name="connsiteX0" fmla="*/ 543 w 9525"/>
                <a:gd name="connsiteY0" fmla="*/ 0 h 5715000"/>
                <a:gd name="connsiteX1" fmla="*/ 54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543" y="0"/>
                  </a:moveTo>
                  <a:lnTo>
                    <a:pt x="54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0432271-E860-56BC-8C69-83AF2C9A1630}"/>
                </a:ext>
              </a:extLst>
            </p:cNvPr>
            <p:cNvSpPr/>
            <p:nvPr/>
          </p:nvSpPr>
          <p:spPr>
            <a:xfrm>
              <a:off x="8188356" y="476250"/>
              <a:ext cx="9525" cy="5715000"/>
            </a:xfrm>
            <a:custGeom>
              <a:avLst/>
              <a:gdLst>
                <a:gd name="connsiteX0" fmla="*/ 620 w 9525"/>
                <a:gd name="connsiteY0" fmla="*/ 0 h 5715000"/>
                <a:gd name="connsiteX1" fmla="*/ 62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20" y="0"/>
                  </a:moveTo>
                  <a:lnTo>
                    <a:pt x="62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C94430-43FD-A270-8C02-38450D304EFF}"/>
                </a:ext>
              </a:extLst>
            </p:cNvPr>
            <p:cNvSpPr/>
            <p:nvPr/>
          </p:nvSpPr>
          <p:spPr>
            <a:xfrm>
              <a:off x="8918543" y="476250"/>
              <a:ext cx="9525" cy="5715000"/>
            </a:xfrm>
            <a:custGeom>
              <a:avLst/>
              <a:gdLst>
                <a:gd name="connsiteX0" fmla="*/ 696 w 9525"/>
                <a:gd name="connsiteY0" fmla="*/ 0 h 5715000"/>
                <a:gd name="connsiteX1" fmla="*/ 69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96" y="0"/>
                  </a:moveTo>
                  <a:lnTo>
                    <a:pt x="69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A371C322-0C2D-024A-0E65-6477D610889F}"/>
              </a:ext>
            </a:extLst>
          </p:cNvPr>
          <p:cNvGrpSpPr/>
          <p:nvPr/>
        </p:nvGrpSpPr>
        <p:grpSpPr>
          <a:xfrm>
            <a:off x="3076575" y="748379"/>
            <a:ext cx="6353175" cy="4082129"/>
            <a:chOff x="3076575" y="748379"/>
            <a:chExt cx="6353175" cy="4082129"/>
          </a:xfrm>
          <a:solidFill>
            <a:srgbClr val="00000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C54FD4-D48C-516D-FBB7-89066A773D77}"/>
                </a:ext>
              </a:extLst>
            </p:cNvPr>
            <p:cNvSpPr/>
            <p:nvPr/>
          </p:nvSpPr>
          <p:spPr>
            <a:xfrm>
              <a:off x="3076575" y="4830508"/>
              <a:ext cx="6353175" cy="9525"/>
            </a:xfrm>
            <a:custGeom>
              <a:avLst/>
              <a:gdLst>
                <a:gd name="connsiteX0" fmla="*/ 0 w 6353175"/>
                <a:gd name="connsiteY0" fmla="*/ 507 h 9525"/>
                <a:gd name="connsiteX1" fmla="*/ 6353175 w 6353175"/>
                <a:gd name="connsiteY1" fmla="*/ 5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507"/>
                  </a:moveTo>
                  <a:lnTo>
                    <a:pt x="6353175" y="50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7778B8-D26D-8420-CD12-88CE64F1D212}"/>
                </a:ext>
              </a:extLst>
            </p:cNvPr>
            <p:cNvSpPr/>
            <p:nvPr/>
          </p:nvSpPr>
          <p:spPr>
            <a:xfrm>
              <a:off x="3076575" y="3469862"/>
              <a:ext cx="6353175" cy="9525"/>
            </a:xfrm>
            <a:custGeom>
              <a:avLst/>
              <a:gdLst>
                <a:gd name="connsiteX0" fmla="*/ 0 w 6353175"/>
                <a:gd name="connsiteY0" fmla="*/ 364 h 9525"/>
                <a:gd name="connsiteX1" fmla="*/ 6353175 w 6353175"/>
                <a:gd name="connsiteY1" fmla="*/ 3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364"/>
                  </a:moveTo>
                  <a:lnTo>
                    <a:pt x="6353175" y="364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2DDC78-22A1-4B12-30A5-52C513489FE2}"/>
                </a:ext>
              </a:extLst>
            </p:cNvPr>
            <p:cNvSpPr/>
            <p:nvPr/>
          </p:nvSpPr>
          <p:spPr>
            <a:xfrm>
              <a:off x="3076575" y="2109120"/>
              <a:ext cx="6353175" cy="9525"/>
            </a:xfrm>
            <a:custGeom>
              <a:avLst/>
              <a:gdLst>
                <a:gd name="connsiteX0" fmla="*/ 0 w 6353175"/>
                <a:gd name="connsiteY0" fmla="*/ 221 h 9525"/>
                <a:gd name="connsiteX1" fmla="*/ 6353175 w 6353175"/>
                <a:gd name="connsiteY1" fmla="*/ 2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221"/>
                  </a:moveTo>
                  <a:lnTo>
                    <a:pt x="6353175" y="221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C81AEA-B899-FE9D-013B-C31D6D1D3AFB}"/>
                </a:ext>
              </a:extLst>
            </p:cNvPr>
            <p:cNvSpPr/>
            <p:nvPr/>
          </p:nvSpPr>
          <p:spPr>
            <a:xfrm>
              <a:off x="3076575" y="748379"/>
              <a:ext cx="6353175" cy="9525"/>
            </a:xfrm>
            <a:custGeom>
              <a:avLst/>
              <a:gdLst>
                <a:gd name="connsiteX0" fmla="*/ 0 w 6353175"/>
                <a:gd name="connsiteY0" fmla="*/ 79 h 9525"/>
                <a:gd name="connsiteX1" fmla="*/ 6353175 w 6353175"/>
                <a:gd name="connsiteY1" fmla="*/ 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79"/>
                  </a:moveTo>
                  <a:lnTo>
                    <a:pt x="6353175" y="7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5AA87872-8C10-9CE6-E0BD-77E275B272C1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1F42FC2-4FAB-2AC0-26AE-1B6C6D4B7598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A178E32-A7BE-A50A-ACD3-06ED0DBFCE33}"/>
              </a:ext>
            </a:extLst>
          </p:cNvPr>
          <p:cNvSpPr/>
          <p:nvPr/>
        </p:nvSpPr>
        <p:spPr>
          <a:xfrm>
            <a:off x="3076575" y="519588"/>
            <a:ext cx="6353175" cy="889158"/>
          </a:xfrm>
          <a:custGeom>
            <a:avLst/>
            <a:gdLst>
              <a:gd name="connsiteX0" fmla="*/ 83 w 6353175"/>
              <a:gd name="connsiteY0" fmla="*/ 889209 h 889158"/>
              <a:gd name="connsiteX1" fmla="*/ 6353258 w 6353175"/>
              <a:gd name="connsiteY1" fmla="*/ 50 h 88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889158">
                <a:moveTo>
                  <a:pt x="83" y="889209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40B2B18-CA15-4357-A846-9D328C90D7E4}"/>
              </a:ext>
            </a:extLst>
          </p:cNvPr>
          <p:cNvSpPr/>
          <p:nvPr/>
        </p:nvSpPr>
        <p:spPr>
          <a:xfrm>
            <a:off x="3076575" y="3841527"/>
            <a:ext cx="6353175" cy="2349722"/>
          </a:xfrm>
          <a:custGeom>
            <a:avLst/>
            <a:gdLst>
              <a:gd name="connsiteX0" fmla="*/ 83 w 6353175"/>
              <a:gd name="connsiteY0" fmla="*/ 2349772 h 2349722"/>
              <a:gd name="connsiteX1" fmla="*/ 6353258 w 6353175"/>
              <a:gd name="connsiteY1" fmla="*/ 50 h 234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2349722">
                <a:moveTo>
                  <a:pt x="83" y="2349772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90C6DE9-2B60-0EC1-1B38-4416DEA6466A}"/>
              </a:ext>
            </a:extLst>
          </p:cNvPr>
          <p:cNvSpPr/>
          <p:nvPr/>
        </p:nvSpPr>
        <p:spPr>
          <a:xfrm>
            <a:off x="3076575" y="2896076"/>
            <a:ext cx="6353175" cy="472344"/>
          </a:xfrm>
          <a:custGeom>
            <a:avLst/>
            <a:gdLst>
              <a:gd name="connsiteX0" fmla="*/ 83 w 6353175"/>
              <a:gd name="connsiteY0" fmla="*/ 472395 h 472344"/>
              <a:gd name="connsiteX1" fmla="*/ 5390662 w 6353175"/>
              <a:gd name="connsiteY1" fmla="*/ 71583 h 472344"/>
              <a:gd name="connsiteX2" fmla="*/ 5454860 w 6353175"/>
              <a:gd name="connsiteY2" fmla="*/ 66820 h 472344"/>
              <a:gd name="connsiteX3" fmla="*/ 6353258 w 6353175"/>
              <a:gd name="connsiteY3" fmla="*/ 50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472344">
                <a:moveTo>
                  <a:pt x="83" y="472395"/>
                </a:moveTo>
                <a:lnTo>
                  <a:pt x="5390662" y="71583"/>
                </a:lnTo>
                <a:lnTo>
                  <a:pt x="5454860" y="6682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1162B53-A490-AD0B-4188-C0566F023C61}"/>
              </a:ext>
            </a:extLst>
          </p:cNvPr>
          <p:cNvSpPr/>
          <p:nvPr/>
        </p:nvSpPr>
        <p:spPr>
          <a:xfrm>
            <a:off x="3076575" y="2892456"/>
            <a:ext cx="6353175" cy="1547431"/>
          </a:xfrm>
          <a:custGeom>
            <a:avLst/>
            <a:gdLst>
              <a:gd name="connsiteX0" fmla="*/ 83 w 6353175"/>
              <a:gd name="connsiteY0" fmla="*/ 1547482 h 1547431"/>
              <a:gd name="connsiteX1" fmla="*/ 4162508 w 6353175"/>
              <a:gd name="connsiteY1" fmla="*/ 522401 h 1547431"/>
              <a:gd name="connsiteX2" fmla="*/ 4381583 w 6353175"/>
              <a:gd name="connsiteY2" fmla="*/ 469251 h 1547431"/>
              <a:gd name="connsiteX3" fmla="*/ 6134183 w 6353175"/>
              <a:gd name="connsiteY3" fmla="*/ 49961 h 1547431"/>
              <a:gd name="connsiteX4" fmla="*/ 6353258 w 6353175"/>
              <a:gd name="connsiteY4" fmla="*/ 50 h 154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75" h="1547431">
                <a:moveTo>
                  <a:pt x="83" y="1547482"/>
                </a:moveTo>
                <a:lnTo>
                  <a:pt x="4162508" y="522401"/>
                </a:lnTo>
                <a:lnTo>
                  <a:pt x="4381583" y="469251"/>
                </a:lnTo>
                <a:lnTo>
                  <a:pt x="6134183" y="499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2EFE976-B9D1-FEE4-A252-A43E4BF6B908}"/>
              </a:ext>
            </a:extLst>
          </p:cNvPr>
          <p:cNvSpPr/>
          <p:nvPr/>
        </p:nvSpPr>
        <p:spPr>
          <a:xfrm>
            <a:off x="3057525" y="6200775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0E968A3-147A-F9B2-4053-07414D4B20F3}"/>
              </a:ext>
            </a:extLst>
          </p:cNvPr>
          <p:cNvSpPr/>
          <p:nvPr/>
        </p:nvSpPr>
        <p:spPr>
          <a:xfrm>
            <a:off x="30670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D1076B-4C5B-2EEC-68ED-A7E2422AECB1}"/>
              </a:ext>
            </a:extLst>
          </p:cNvPr>
          <p:cNvSpPr txBox="1"/>
          <p:nvPr/>
        </p:nvSpPr>
        <p:spPr>
          <a:xfrm>
            <a:off x="2932747" y="61912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E6CC0-62A6-0314-079F-5931B0D648BD}"/>
              </a:ext>
            </a:extLst>
          </p:cNvPr>
          <p:cNvSpPr txBox="1"/>
          <p:nvPr/>
        </p:nvSpPr>
        <p:spPr>
          <a:xfrm>
            <a:off x="35344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0FB0A-EA2F-B136-FB72-8F61541BE395}"/>
              </a:ext>
            </a:extLst>
          </p:cNvPr>
          <p:cNvSpPr txBox="1"/>
          <p:nvPr/>
        </p:nvSpPr>
        <p:spPr>
          <a:xfrm>
            <a:off x="42646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8AD3F-2BCE-2D7A-DEF4-3D8F3D61F6BC}"/>
              </a:ext>
            </a:extLst>
          </p:cNvPr>
          <p:cNvSpPr txBox="1"/>
          <p:nvPr/>
        </p:nvSpPr>
        <p:spPr>
          <a:xfrm>
            <a:off x="499491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C64C3-5F8E-D49B-1D20-A2A2C1AA8C1D}"/>
              </a:ext>
            </a:extLst>
          </p:cNvPr>
          <p:cNvSpPr txBox="1"/>
          <p:nvPr/>
        </p:nvSpPr>
        <p:spPr>
          <a:xfrm>
            <a:off x="572519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3E4E7-E2C4-790F-87BF-991B7C5A693C}"/>
              </a:ext>
            </a:extLst>
          </p:cNvPr>
          <p:cNvSpPr txBox="1"/>
          <p:nvPr/>
        </p:nvSpPr>
        <p:spPr>
          <a:xfrm>
            <a:off x="6507765" y="61912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DACB8-AF8D-B660-7336-CC7D7652CBB4}"/>
              </a:ext>
            </a:extLst>
          </p:cNvPr>
          <p:cNvSpPr txBox="1"/>
          <p:nvPr/>
        </p:nvSpPr>
        <p:spPr>
          <a:xfrm>
            <a:off x="718566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45565-7A1E-077C-66E8-07F4AE02B70A}"/>
              </a:ext>
            </a:extLst>
          </p:cNvPr>
          <p:cNvSpPr txBox="1"/>
          <p:nvPr/>
        </p:nvSpPr>
        <p:spPr>
          <a:xfrm>
            <a:off x="79159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070B21-214B-3780-03C1-8229AD3BBE9E}"/>
              </a:ext>
            </a:extLst>
          </p:cNvPr>
          <p:cNvSpPr txBox="1"/>
          <p:nvPr/>
        </p:nvSpPr>
        <p:spPr>
          <a:xfrm>
            <a:off x="86461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40F75-974F-7032-5A78-969DE8E26D88}"/>
              </a:ext>
            </a:extLst>
          </p:cNvPr>
          <p:cNvSpPr txBox="1"/>
          <p:nvPr/>
        </p:nvSpPr>
        <p:spPr>
          <a:xfrm>
            <a:off x="2825114" y="60183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7EA49-F6DA-2F30-C105-2C992747028A}"/>
              </a:ext>
            </a:extLst>
          </p:cNvPr>
          <p:cNvSpPr txBox="1"/>
          <p:nvPr/>
        </p:nvSpPr>
        <p:spPr>
          <a:xfrm>
            <a:off x="2720340" y="4657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B62D99-F558-FBC4-E033-CBA6298A4661}"/>
              </a:ext>
            </a:extLst>
          </p:cNvPr>
          <p:cNvSpPr txBox="1"/>
          <p:nvPr/>
        </p:nvSpPr>
        <p:spPr>
          <a:xfrm>
            <a:off x="2615565" y="329698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EECB4E-D864-EA61-E991-7D7CB95D4A6C}"/>
              </a:ext>
            </a:extLst>
          </p:cNvPr>
          <p:cNvSpPr txBox="1"/>
          <p:nvPr/>
        </p:nvSpPr>
        <p:spPr>
          <a:xfrm>
            <a:off x="2615565" y="193624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150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A9F740-AE52-026A-57B7-D1A28D111D7B}"/>
              </a:ext>
            </a:extLst>
          </p:cNvPr>
          <p:cNvSpPr txBox="1"/>
          <p:nvPr/>
        </p:nvSpPr>
        <p:spPr>
          <a:xfrm>
            <a:off x="2615565" y="5755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005C2A-392D-F934-E751-5A211F263B5C}"/>
              </a:ext>
            </a:extLst>
          </p:cNvPr>
          <p:cNvSpPr txBox="1"/>
          <p:nvPr/>
        </p:nvSpPr>
        <p:spPr>
          <a:xfrm>
            <a:off x="5052060" y="6477922"/>
            <a:ext cx="2495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Network fees [€/kWh]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E96929-27E7-16AB-233C-C92C9DCE484E}"/>
              </a:ext>
            </a:extLst>
          </p:cNvPr>
          <p:cNvSpPr txBox="1"/>
          <p:nvPr/>
        </p:nvSpPr>
        <p:spPr>
          <a:xfrm rot="16200000">
            <a:off x="1247230" y="3128932"/>
            <a:ext cx="234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of electricity [€]</a:t>
            </a: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C956693F-A976-6D7A-9C27-B87366F2394B}"/>
              </a:ext>
            </a:extLst>
          </p:cNvPr>
          <p:cNvSpPr/>
          <p:nvPr/>
        </p:nvSpPr>
        <p:spPr>
          <a:xfrm rot="5400000">
            <a:off x="5789246" y="-2245448"/>
            <a:ext cx="972523" cy="641692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34CE0D2-2E2A-0534-A7FE-697233834BF9}"/>
              </a:ext>
            </a:extLst>
          </p:cNvPr>
          <p:cNvSpPr/>
          <p:nvPr/>
        </p:nvSpPr>
        <p:spPr>
          <a:xfrm rot="16200000">
            <a:off x="5062365" y="1823862"/>
            <a:ext cx="2349723" cy="6385050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4A79E5-3E00-0A9D-773D-C00FB54D7B02}"/>
              </a:ext>
            </a:extLst>
          </p:cNvPr>
          <p:cNvCxnSpPr>
            <a:cxnSpLocks/>
          </p:cNvCxnSpPr>
          <p:nvPr/>
        </p:nvCxnSpPr>
        <p:spPr>
          <a:xfrm flipV="1">
            <a:off x="9423882" y="2459750"/>
            <a:ext cx="0" cy="3741025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EA9184-85C1-A6D3-C113-EE646619EA27}"/>
              </a:ext>
            </a:extLst>
          </p:cNvPr>
          <p:cNvSpPr txBox="1"/>
          <p:nvPr/>
        </p:nvSpPr>
        <p:spPr>
          <a:xfrm>
            <a:off x="8165187" y="2033823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17.4 cent€/kWh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547E4D-4C57-7D58-7BC2-294B318FC690}"/>
              </a:ext>
            </a:extLst>
          </p:cNvPr>
          <p:cNvCxnSpPr>
            <a:cxnSpLocks/>
          </p:cNvCxnSpPr>
          <p:nvPr/>
        </p:nvCxnSpPr>
        <p:spPr>
          <a:xfrm flipV="1">
            <a:off x="4441564" y="5231423"/>
            <a:ext cx="0" cy="969352"/>
          </a:xfrm>
          <a:prstGeom prst="line">
            <a:avLst/>
          </a:prstGeom>
          <a:ln w="19050">
            <a:solidFill>
              <a:schemeClr val="accent6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8825C8-A308-AA68-A97F-11EB83384BBF}"/>
              </a:ext>
            </a:extLst>
          </p:cNvPr>
          <p:cNvSpPr txBox="1"/>
          <p:nvPr/>
        </p:nvSpPr>
        <p:spPr>
          <a:xfrm>
            <a:off x="3778695" y="4888106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3.71 cent€/kWh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DB7112-B5C6-4340-4373-CF9DB1C7AB1E}"/>
              </a:ext>
            </a:extLst>
          </p:cNvPr>
          <p:cNvSpPr txBox="1"/>
          <p:nvPr/>
        </p:nvSpPr>
        <p:spPr>
          <a:xfrm rot="21146675">
            <a:off x="3339222" y="857462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storage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EEB08A-8344-4093-BE19-BD7DD74AFDE7}"/>
              </a:ext>
            </a:extLst>
          </p:cNvPr>
          <p:cNvSpPr txBox="1"/>
          <p:nvPr/>
        </p:nvSpPr>
        <p:spPr>
          <a:xfrm rot="20370783">
            <a:off x="6341949" y="4655045"/>
            <a:ext cx="188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Theoretical limit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BAD20-F7F6-2356-8715-9DC09EF87B5D}"/>
              </a:ext>
            </a:extLst>
          </p:cNvPr>
          <p:cNvSpPr txBox="1"/>
          <p:nvPr/>
        </p:nvSpPr>
        <p:spPr>
          <a:xfrm rot="21309773">
            <a:off x="4424823" y="2773686"/>
            <a:ext cx="2099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9A666"/>
                </a:solidFill>
              </a:rPr>
              <a:t>Individual strategy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8C153-03D7-C313-33FC-A8BF9932619B}"/>
              </a:ext>
            </a:extLst>
          </p:cNvPr>
          <p:cNvSpPr txBox="1"/>
          <p:nvPr/>
        </p:nvSpPr>
        <p:spPr>
          <a:xfrm rot="20714179">
            <a:off x="4848810" y="3729035"/>
            <a:ext cx="245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5A6CB"/>
                </a:solidFill>
              </a:rPr>
              <a:t>Optimal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608364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18F12A21-0CA4-8519-B4BD-7F3D320EE8C3}"/>
              </a:ext>
            </a:extLst>
          </p:cNvPr>
          <p:cNvGrpSpPr/>
          <p:nvPr/>
        </p:nvGrpSpPr>
        <p:grpSpPr>
          <a:xfrm>
            <a:off x="2653723" y="1431637"/>
            <a:ext cx="6286500" cy="3619500"/>
            <a:chOff x="2653723" y="1431637"/>
            <a:chExt cx="6286500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3249D05-EC11-9499-844E-BF45CB8E8705}"/>
                </a:ext>
              </a:extLst>
            </p:cNvPr>
            <p:cNvGrpSpPr/>
            <p:nvPr/>
          </p:nvGrpSpPr>
          <p:grpSpPr>
            <a:xfrm>
              <a:off x="3785293" y="1431637"/>
              <a:ext cx="5029200" cy="3619500"/>
              <a:chOff x="3785293" y="1431637"/>
              <a:chExt cx="5029200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05A75AB-2EEB-6BCD-4693-1AA086C28D4E}"/>
                  </a:ext>
                </a:extLst>
              </p:cNvPr>
              <p:cNvSpPr/>
              <p:nvPr/>
            </p:nvSpPr>
            <p:spPr>
              <a:xfrm>
                <a:off x="3785293" y="1431637"/>
                <a:ext cx="9525" cy="3619500"/>
              </a:xfrm>
              <a:custGeom>
                <a:avLst/>
                <a:gdLst>
                  <a:gd name="connsiteX0" fmla="*/ 209 w 9525"/>
                  <a:gd name="connsiteY0" fmla="*/ 0 h 3619500"/>
                  <a:gd name="connsiteX1" fmla="*/ 20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09" y="0"/>
                    </a:moveTo>
                    <a:lnTo>
                      <a:pt x="20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C4E0DB-54F2-13D5-E6E8-375E72C32C3B}"/>
                  </a:ext>
                </a:extLst>
              </p:cNvPr>
              <p:cNvSpPr/>
              <p:nvPr/>
            </p:nvSpPr>
            <p:spPr>
              <a:xfrm>
                <a:off x="5042593" y="1431637"/>
                <a:ext cx="9525" cy="3619500"/>
              </a:xfrm>
              <a:custGeom>
                <a:avLst/>
                <a:gdLst>
                  <a:gd name="connsiteX0" fmla="*/ 341 w 9525"/>
                  <a:gd name="connsiteY0" fmla="*/ 0 h 3619500"/>
                  <a:gd name="connsiteX1" fmla="*/ 34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41" y="0"/>
                    </a:moveTo>
                    <a:lnTo>
                      <a:pt x="34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1BDF9F4-05EE-9AB6-C784-9974A6B19132}"/>
                  </a:ext>
                </a:extLst>
              </p:cNvPr>
              <p:cNvSpPr/>
              <p:nvPr/>
            </p:nvSpPr>
            <p:spPr>
              <a:xfrm>
                <a:off x="6299893" y="1431637"/>
                <a:ext cx="9525" cy="3619500"/>
              </a:xfrm>
              <a:custGeom>
                <a:avLst/>
                <a:gdLst>
                  <a:gd name="connsiteX0" fmla="*/ 473 w 9525"/>
                  <a:gd name="connsiteY0" fmla="*/ 0 h 3619500"/>
                  <a:gd name="connsiteX1" fmla="*/ 47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73" y="0"/>
                    </a:moveTo>
                    <a:lnTo>
                      <a:pt x="47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6FC2CF1-A137-BC5C-EB55-E3D85074DA11}"/>
                  </a:ext>
                </a:extLst>
              </p:cNvPr>
              <p:cNvSpPr/>
              <p:nvPr/>
            </p:nvSpPr>
            <p:spPr>
              <a:xfrm>
                <a:off x="7557193" y="1431637"/>
                <a:ext cx="9525" cy="3619500"/>
              </a:xfrm>
              <a:custGeom>
                <a:avLst/>
                <a:gdLst>
                  <a:gd name="connsiteX0" fmla="*/ 605 w 9525"/>
                  <a:gd name="connsiteY0" fmla="*/ 0 h 3619500"/>
                  <a:gd name="connsiteX1" fmla="*/ 60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5" y="0"/>
                    </a:moveTo>
                    <a:lnTo>
                      <a:pt x="60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50FA7F9-761F-397B-AB07-5707C5B46EF9}"/>
                  </a:ext>
                </a:extLst>
              </p:cNvPr>
              <p:cNvSpPr/>
              <p:nvPr/>
            </p:nvSpPr>
            <p:spPr>
              <a:xfrm>
                <a:off x="8814493" y="1431637"/>
                <a:ext cx="9525" cy="3619500"/>
              </a:xfrm>
              <a:custGeom>
                <a:avLst/>
                <a:gdLst>
                  <a:gd name="connsiteX0" fmla="*/ 737 w 9525"/>
                  <a:gd name="connsiteY0" fmla="*/ 0 h 3619500"/>
                  <a:gd name="connsiteX1" fmla="*/ 73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7" y="0"/>
                    </a:moveTo>
                    <a:lnTo>
                      <a:pt x="73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FC51B956-57AC-EAC1-5D45-CFFE50CBA165}"/>
                </a:ext>
              </a:extLst>
            </p:cNvPr>
            <p:cNvGrpSpPr/>
            <p:nvPr/>
          </p:nvGrpSpPr>
          <p:grpSpPr>
            <a:xfrm>
              <a:off x="2653723" y="1570892"/>
              <a:ext cx="6286500" cy="2784157"/>
              <a:chOff x="2653723" y="1570892"/>
              <a:chExt cx="6286500" cy="2784157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34BD073-5948-BC0D-855C-238777D31DBA}"/>
                  </a:ext>
                </a:extLst>
              </p:cNvPr>
              <p:cNvSpPr/>
              <p:nvPr/>
            </p:nvSpPr>
            <p:spPr>
              <a:xfrm>
                <a:off x="2653723" y="4355050"/>
                <a:ext cx="6286500" cy="9525"/>
              </a:xfrm>
              <a:custGeom>
                <a:avLst/>
                <a:gdLst>
                  <a:gd name="connsiteX0" fmla="*/ 0 w 6286500"/>
                  <a:gd name="connsiteY0" fmla="*/ 357 h 9525"/>
                  <a:gd name="connsiteX1" fmla="*/ 6286500 w 6286500"/>
                  <a:gd name="connsiteY1" fmla="*/ 35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357"/>
                    </a:moveTo>
                    <a:lnTo>
                      <a:pt x="6286500" y="35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A1339BE-1AB6-C7A7-ABA5-98ACBF2B0D2B}"/>
                  </a:ext>
                </a:extLst>
              </p:cNvPr>
              <p:cNvSpPr/>
              <p:nvPr/>
            </p:nvSpPr>
            <p:spPr>
              <a:xfrm>
                <a:off x="2653723" y="3659058"/>
                <a:ext cx="6286500" cy="9525"/>
              </a:xfrm>
              <a:custGeom>
                <a:avLst/>
                <a:gdLst>
                  <a:gd name="connsiteX0" fmla="*/ 0 w 6286500"/>
                  <a:gd name="connsiteY0" fmla="*/ 284 h 9525"/>
                  <a:gd name="connsiteX1" fmla="*/ 6286500 w 6286500"/>
                  <a:gd name="connsiteY1" fmla="*/ 2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84"/>
                    </a:moveTo>
                    <a:lnTo>
                      <a:pt x="6286500" y="2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0BEE26E-713A-ABA2-B793-FB6702A1923F}"/>
                  </a:ext>
                </a:extLst>
              </p:cNvPr>
              <p:cNvSpPr/>
              <p:nvPr/>
            </p:nvSpPr>
            <p:spPr>
              <a:xfrm>
                <a:off x="2653723" y="2962971"/>
                <a:ext cx="6286500" cy="9525"/>
              </a:xfrm>
              <a:custGeom>
                <a:avLst/>
                <a:gdLst>
                  <a:gd name="connsiteX0" fmla="*/ 0 w 6286500"/>
                  <a:gd name="connsiteY0" fmla="*/ 211 h 9525"/>
                  <a:gd name="connsiteX1" fmla="*/ 6286500 w 6286500"/>
                  <a:gd name="connsiteY1" fmla="*/ 21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11"/>
                    </a:moveTo>
                    <a:lnTo>
                      <a:pt x="6286500" y="21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8289F52-0BD2-E193-26E3-5158351F01FC}"/>
                  </a:ext>
                </a:extLst>
              </p:cNvPr>
              <p:cNvSpPr/>
              <p:nvPr/>
            </p:nvSpPr>
            <p:spPr>
              <a:xfrm>
                <a:off x="2653723" y="2266884"/>
                <a:ext cx="6286500" cy="9525"/>
              </a:xfrm>
              <a:custGeom>
                <a:avLst/>
                <a:gdLst>
                  <a:gd name="connsiteX0" fmla="*/ 0 w 6286500"/>
                  <a:gd name="connsiteY0" fmla="*/ 138 h 9525"/>
                  <a:gd name="connsiteX1" fmla="*/ 6286500 w 6286500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138"/>
                    </a:moveTo>
                    <a:lnTo>
                      <a:pt x="6286500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8B964FF-8934-8682-81B2-4AE2A6C1E302}"/>
                  </a:ext>
                </a:extLst>
              </p:cNvPr>
              <p:cNvSpPr/>
              <p:nvPr/>
            </p:nvSpPr>
            <p:spPr>
              <a:xfrm>
                <a:off x="2653723" y="1570892"/>
                <a:ext cx="6286500" cy="9525"/>
              </a:xfrm>
              <a:custGeom>
                <a:avLst/>
                <a:gdLst>
                  <a:gd name="connsiteX0" fmla="*/ 0 w 6286500"/>
                  <a:gd name="connsiteY0" fmla="*/ 65 h 9525"/>
                  <a:gd name="connsiteX1" fmla="*/ 6286500 w 628650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65"/>
                    </a:moveTo>
                    <a:lnTo>
                      <a:pt x="628650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9F99D355-1C5B-ED27-11AB-B304C12A18A8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A7957E-5C62-2D08-CC93-772E919107FE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E8DC26A-7543-3811-DF64-369DDC966D4F}"/>
              </a:ext>
            </a:extLst>
          </p:cNvPr>
          <p:cNvSpPr/>
          <p:nvPr/>
        </p:nvSpPr>
        <p:spPr>
          <a:xfrm>
            <a:off x="2653723" y="1598895"/>
            <a:ext cx="6286500" cy="3435191"/>
          </a:xfrm>
          <a:custGeom>
            <a:avLst/>
            <a:gdLst>
              <a:gd name="connsiteX0" fmla="*/ 90 w 6286500"/>
              <a:gd name="connsiteY0" fmla="*/ 3435241 h 3435191"/>
              <a:gd name="connsiteX1" fmla="*/ 628740 w 6286500"/>
              <a:gd name="connsiteY1" fmla="*/ 3347516 h 3435191"/>
              <a:gd name="connsiteX2" fmla="*/ 1257390 w 6286500"/>
              <a:gd name="connsiteY2" fmla="*/ 3202927 h 3435191"/>
              <a:gd name="connsiteX3" fmla="*/ 1886040 w 6286500"/>
              <a:gd name="connsiteY3" fmla="*/ 3006045 h 3435191"/>
              <a:gd name="connsiteX4" fmla="*/ 2514690 w 6286500"/>
              <a:gd name="connsiteY4" fmla="*/ 2787065 h 3435191"/>
              <a:gd name="connsiteX5" fmla="*/ 3143340 w 6286500"/>
              <a:gd name="connsiteY5" fmla="*/ 2492552 h 3435191"/>
              <a:gd name="connsiteX6" fmla="*/ 3771990 w 6286500"/>
              <a:gd name="connsiteY6" fmla="*/ 2069356 h 3435191"/>
              <a:gd name="connsiteX7" fmla="*/ 4400640 w 6286500"/>
              <a:gd name="connsiteY7" fmla="*/ 1735124 h 3435191"/>
              <a:gd name="connsiteX8" fmla="*/ 5029290 w 6286500"/>
              <a:gd name="connsiteY8" fmla="*/ 1214964 h 3435191"/>
              <a:gd name="connsiteX9" fmla="*/ 5657940 w 6286500"/>
              <a:gd name="connsiteY9" fmla="*/ 638035 h 3435191"/>
              <a:gd name="connsiteX10" fmla="*/ 6286590 w 6286500"/>
              <a:gd name="connsiteY10" fmla="*/ 50 h 343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6500" h="3435191">
                <a:moveTo>
                  <a:pt x="90" y="3435241"/>
                </a:moveTo>
                <a:lnTo>
                  <a:pt x="628740" y="3347516"/>
                </a:lnTo>
                <a:lnTo>
                  <a:pt x="1257390" y="3202927"/>
                </a:lnTo>
                <a:lnTo>
                  <a:pt x="1886040" y="3006045"/>
                </a:lnTo>
                <a:lnTo>
                  <a:pt x="2514690" y="2787065"/>
                </a:lnTo>
                <a:lnTo>
                  <a:pt x="3143340" y="2492552"/>
                </a:lnTo>
                <a:lnTo>
                  <a:pt x="3771990" y="2069356"/>
                </a:lnTo>
                <a:lnTo>
                  <a:pt x="4400640" y="1735124"/>
                </a:lnTo>
                <a:lnTo>
                  <a:pt x="5029290" y="1214964"/>
                </a:lnTo>
                <a:lnTo>
                  <a:pt x="5657940" y="638035"/>
                </a:lnTo>
                <a:lnTo>
                  <a:pt x="6286590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65AF6D-DC4B-2437-BC89-1A71D7326DEF}"/>
              </a:ext>
            </a:extLst>
          </p:cNvPr>
          <p:cNvSpPr/>
          <p:nvPr/>
        </p:nvSpPr>
        <p:spPr>
          <a:xfrm>
            <a:off x="2634673" y="5060662"/>
            <a:ext cx="6305550" cy="9525"/>
          </a:xfrm>
          <a:custGeom>
            <a:avLst/>
            <a:gdLst>
              <a:gd name="connsiteX0" fmla="*/ 0 w 6305550"/>
              <a:gd name="connsiteY0" fmla="*/ 0 h 9525"/>
              <a:gd name="connsiteX1" fmla="*/ 6305550 w 630555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05550" h="9525">
                <a:moveTo>
                  <a:pt x="0" y="0"/>
                </a:moveTo>
                <a:lnTo>
                  <a:pt x="630555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04CC827-9B7D-E230-C728-343EA8F5B1B0}"/>
              </a:ext>
            </a:extLst>
          </p:cNvPr>
          <p:cNvSpPr/>
          <p:nvPr/>
        </p:nvSpPr>
        <p:spPr>
          <a:xfrm>
            <a:off x="2644198" y="143163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5" name="Graphic 2">
            <a:extLst>
              <a:ext uri="{FF2B5EF4-FFF2-40B4-BE49-F238E27FC236}">
                <a16:creationId xmlns:a16="http://schemas.microsoft.com/office/drawing/2014/main" id="{93015C10-A516-5026-3111-9EC0DF73C6D8}"/>
              </a:ext>
            </a:extLst>
          </p:cNvPr>
          <p:cNvGrpSpPr/>
          <p:nvPr/>
        </p:nvGrpSpPr>
        <p:grpSpPr>
          <a:xfrm>
            <a:off x="3589078" y="5051136"/>
            <a:ext cx="5474064" cy="338554"/>
            <a:chOff x="3589078" y="5051136"/>
            <a:chExt cx="5474064" cy="338554"/>
          </a:xfrm>
          <a:solidFill>
            <a:srgbClr val="2A3F5F"/>
          </a:solidFill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FE0535-726D-DB9F-03DA-3105742F1D0A}"/>
                </a:ext>
              </a:extLst>
            </p:cNvPr>
            <p:cNvSpPr txBox="1"/>
            <p:nvPr/>
          </p:nvSpPr>
          <p:spPr>
            <a:xfrm>
              <a:off x="35890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25FDAF-711D-2CAE-E698-CFA7B99A02D0}"/>
                </a:ext>
              </a:extLst>
            </p:cNvPr>
            <p:cNvSpPr txBox="1"/>
            <p:nvPr/>
          </p:nvSpPr>
          <p:spPr>
            <a:xfrm>
              <a:off x="48463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977229-CC2A-1DD3-B48D-3C1E8C865D75}"/>
                </a:ext>
              </a:extLst>
            </p:cNvPr>
            <p:cNvSpPr txBox="1"/>
            <p:nvPr/>
          </p:nvSpPr>
          <p:spPr>
            <a:xfrm>
              <a:off x="61036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50A72-5E7D-DD41-5F32-7173A4C51D5A}"/>
                </a:ext>
              </a:extLst>
            </p:cNvPr>
            <p:cNvSpPr txBox="1"/>
            <p:nvPr/>
          </p:nvSpPr>
          <p:spPr>
            <a:xfrm>
              <a:off x="73609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BBE2D5-2574-C63D-6C36-D356ADCD5AFE}"/>
                </a:ext>
              </a:extLst>
            </p:cNvPr>
            <p:cNvSpPr txBox="1"/>
            <p:nvPr/>
          </p:nvSpPr>
          <p:spPr>
            <a:xfrm>
              <a:off x="8565890" y="50511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EBB90BF7-473C-3517-C811-A7C92E16275A}"/>
              </a:ext>
            </a:extLst>
          </p:cNvPr>
          <p:cNvGrpSpPr/>
          <p:nvPr/>
        </p:nvGrpSpPr>
        <p:grpSpPr>
          <a:xfrm>
            <a:off x="2098908" y="1398013"/>
            <a:ext cx="549127" cy="3818799"/>
            <a:chOff x="2145088" y="1398013"/>
            <a:chExt cx="549127" cy="3818799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56EB76-22C4-7EF1-526F-433963AD9459}"/>
                </a:ext>
              </a:extLst>
            </p:cNvPr>
            <p:cNvSpPr txBox="1"/>
            <p:nvPr/>
          </p:nvSpPr>
          <p:spPr>
            <a:xfrm>
              <a:off x="2402262" y="48782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93680-4EC3-8453-0E24-D10E004A629B}"/>
                </a:ext>
              </a:extLst>
            </p:cNvPr>
            <p:cNvSpPr txBox="1"/>
            <p:nvPr/>
          </p:nvSpPr>
          <p:spPr>
            <a:xfrm>
              <a:off x="2145088" y="4182171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4C7500-53FB-0F6C-F07E-BDF99924F658}"/>
                </a:ext>
              </a:extLst>
            </p:cNvPr>
            <p:cNvSpPr txBox="1"/>
            <p:nvPr/>
          </p:nvSpPr>
          <p:spPr>
            <a:xfrm>
              <a:off x="2249863" y="3486179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9C697C-1FFD-52D7-D29B-C5342860F824}"/>
                </a:ext>
              </a:extLst>
            </p:cNvPr>
            <p:cNvSpPr txBox="1"/>
            <p:nvPr/>
          </p:nvSpPr>
          <p:spPr>
            <a:xfrm>
              <a:off x="2145088" y="279009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0.75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308800-B3DC-45D9-2913-D0BD6EADC1C0}"/>
                </a:ext>
              </a:extLst>
            </p:cNvPr>
            <p:cNvSpPr txBox="1"/>
            <p:nvPr/>
          </p:nvSpPr>
          <p:spPr>
            <a:xfrm>
              <a:off x="2402262" y="20940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71B58F-2F4F-207A-FC35-E2E5B29B32E7}"/>
                </a:ext>
              </a:extLst>
            </p:cNvPr>
            <p:cNvSpPr txBox="1"/>
            <p:nvPr/>
          </p:nvSpPr>
          <p:spPr>
            <a:xfrm>
              <a:off x="2145088" y="1398013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1.25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4E5247-894B-4611-E988-2F4BDF3970E0}"/>
              </a:ext>
            </a:extLst>
          </p:cNvPr>
          <p:cNvSpPr txBox="1"/>
          <p:nvPr/>
        </p:nvSpPr>
        <p:spPr>
          <a:xfrm>
            <a:off x="4514908" y="5337809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FA8B0-A158-E05F-EC52-66CF6BB49799}"/>
              </a:ext>
            </a:extLst>
          </p:cNvPr>
          <p:cNvSpPr txBox="1"/>
          <p:nvPr/>
        </p:nvSpPr>
        <p:spPr>
          <a:xfrm rot="16200000">
            <a:off x="1047783" y="3036569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A0D0A4-1C66-9376-82BA-8590184731E5}"/>
              </a:ext>
            </a:extLst>
          </p:cNvPr>
          <p:cNvCxnSpPr>
            <a:cxnSpLocks/>
          </p:cNvCxnSpPr>
          <p:nvPr/>
        </p:nvCxnSpPr>
        <p:spPr>
          <a:xfrm flipV="1">
            <a:off x="8814163" y="1791433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46C01F-B0F1-A57E-ECE0-9DF6CAC46C78}"/>
              </a:ext>
            </a:extLst>
          </p:cNvPr>
          <p:cNvCxnSpPr>
            <a:cxnSpLocks/>
          </p:cNvCxnSpPr>
          <p:nvPr/>
        </p:nvCxnSpPr>
        <p:spPr>
          <a:xfrm>
            <a:off x="2653723" y="1748492"/>
            <a:ext cx="6141968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BCCF13-D1D1-C283-9B4B-2BE04DDB0602}"/>
              </a:ext>
            </a:extLst>
          </p:cNvPr>
          <p:cNvSpPr txBox="1"/>
          <p:nvPr/>
        </p:nvSpPr>
        <p:spPr>
          <a:xfrm>
            <a:off x="6031928" y="132302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100 households under 75s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019729-F425-B2D7-09EA-2EA647FA24C3}"/>
              </a:ext>
            </a:extLst>
          </p:cNvPr>
          <p:cNvSpPr txBox="1"/>
          <p:nvPr/>
        </p:nvSpPr>
        <p:spPr>
          <a:xfrm>
            <a:off x="332509" y="295887"/>
            <a:ext cx="284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Optimization time for 2 days</a:t>
            </a:r>
          </a:p>
        </p:txBody>
      </p:sp>
    </p:spTree>
    <p:extLst>
      <p:ext uri="{BB962C8B-B14F-4D97-AF65-F5344CB8AC3E}">
        <p14:creationId xmlns:p14="http://schemas.microsoft.com/office/powerpoint/2010/main" val="2072875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05F5097-A2D1-D229-CC1C-044AC1581E38}"/>
              </a:ext>
            </a:extLst>
          </p:cNvPr>
          <p:cNvGrpSpPr/>
          <p:nvPr/>
        </p:nvGrpSpPr>
        <p:grpSpPr>
          <a:xfrm>
            <a:off x="2962275" y="1524000"/>
            <a:ext cx="6467475" cy="3619500"/>
            <a:chOff x="2962275" y="1524000"/>
            <a:chExt cx="64674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95595F1B-CD99-3843-CDE1-67552917F0E1}"/>
                </a:ext>
              </a:extLst>
            </p:cNvPr>
            <p:cNvGrpSpPr/>
            <p:nvPr/>
          </p:nvGrpSpPr>
          <p:grpSpPr>
            <a:xfrm>
              <a:off x="4126420" y="1524000"/>
              <a:ext cx="5173979" cy="3619500"/>
              <a:chOff x="4126420" y="1524000"/>
              <a:chExt cx="517397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21C7A5B-5089-7459-3337-1E8CF449AF81}"/>
                  </a:ext>
                </a:extLst>
              </p:cNvPr>
              <p:cNvSpPr/>
              <p:nvPr/>
            </p:nvSpPr>
            <p:spPr>
              <a:xfrm>
                <a:off x="4126420" y="1524000"/>
                <a:ext cx="9525" cy="3619500"/>
              </a:xfrm>
              <a:custGeom>
                <a:avLst/>
                <a:gdLst>
                  <a:gd name="connsiteX0" fmla="*/ 193 w 9525"/>
                  <a:gd name="connsiteY0" fmla="*/ 0 h 3619500"/>
                  <a:gd name="connsiteX1" fmla="*/ 19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93" y="0"/>
                    </a:moveTo>
                    <a:lnTo>
                      <a:pt x="19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8445BB4-9AB6-BC21-CD36-35DA007B0B03}"/>
                  </a:ext>
                </a:extLst>
              </p:cNvPr>
              <p:cNvSpPr/>
              <p:nvPr/>
            </p:nvSpPr>
            <p:spPr>
              <a:xfrm>
                <a:off x="5419915" y="1524000"/>
                <a:ext cx="9525" cy="3619500"/>
              </a:xfrm>
              <a:custGeom>
                <a:avLst/>
                <a:gdLst>
                  <a:gd name="connsiteX0" fmla="*/ 329 w 9525"/>
                  <a:gd name="connsiteY0" fmla="*/ 0 h 3619500"/>
                  <a:gd name="connsiteX1" fmla="*/ 32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29" y="0"/>
                    </a:moveTo>
                    <a:lnTo>
                      <a:pt x="32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062D80-29A7-58C2-538A-75E346ECF69C}"/>
                  </a:ext>
                </a:extLst>
              </p:cNvPr>
              <p:cNvSpPr/>
              <p:nvPr/>
            </p:nvSpPr>
            <p:spPr>
              <a:xfrm>
                <a:off x="6713410" y="1524000"/>
                <a:ext cx="9525" cy="3619500"/>
              </a:xfrm>
              <a:custGeom>
                <a:avLst/>
                <a:gdLst>
                  <a:gd name="connsiteX0" fmla="*/ 465 w 9525"/>
                  <a:gd name="connsiteY0" fmla="*/ 0 h 3619500"/>
                  <a:gd name="connsiteX1" fmla="*/ 46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65" y="0"/>
                    </a:moveTo>
                    <a:lnTo>
                      <a:pt x="46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1AA11E4-4CBF-4A7B-159C-2E9617683432}"/>
                  </a:ext>
                </a:extLst>
              </p:cNvPr>
              <p:cNvSpPr/>
              <p:nvPr/>
            </p:nvSpPr>
            <p:spPr>
              <a:xfrm>
                <a:off x="8006905" y="1524000"/>
                <a:ext cx="9525" cy="3619500"/>
              </a:xfrm>
              <a:custGeom>
                <a:avLst/>
                <a:gdLst>
                  <a:gd name="connsiteX0" fmla="*/ 601 w 9525"/>
                  <a:gd name="connsiteY0" fmla="*/ 0 h 3619500"/>
                  <a:gd name="connsiteX1" fmla="*/ 60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1" y="0"/>
                    </a:moveTo>
                    <a:lnTo>
                      <a:pt x="60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24ED4F3-8131-2E75-7FA5-273EA23CC4B1}"/>
                  </a:ext>
                </a:extLst>
              </p:cNvPr>
              <p:cNvSpPr/>
              <p:nvPr/>
            </p:nvSpPr>
            <p:spPr>
              <a:xfrm>
                <a:off x="9300400" y="1524000"/>
                <a:ext cx="9525" cy="3619500"/>
              </a:xfrm>
              <a:custGeom>
                <a:avLst/>
                <a:gdLst>
                  <a:gd name="connsiteX0" fmla="*/ 736 w 9525"/>
                  <a:gd name="connsiteY0" fmla="*/ 0 h 3619500"/>
                  <a:gd name="connsiteX1" fmla="*/ 73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6" y="0"/>
                    </a:moveTo>
                    <a:lnTo>
                      <a:pt x="73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A9733580-7CD6-1E74-C007-294A1797B0A8}"/>
                </a:ext>
              </a:extLst>
            </p:cNvPr>
            <p:cNvGrpSpPr/>
            <p:nvPr/>
          </p:nvGrpSpPr>
          <p:grpSpPr>
            <a:xfrm>
              <a:off x="2962275" y="1546479"/>
              <a:ext cx="6467475" cy="3147441"/>
              <a:chOff x="2962275" y="1546479"/>
              <a:chExt cx="6467475" cy="3147441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FD4345B-03EF-F171-DF6B-F58102C7AE5B}"/>
                  </a:ext>
                </a:extLst>
              </p:cNvPr>
              <p:cNvSpPr/>
              <p:nvPr/>
            </p:nvSpPr>
            <p:spPr>
              <a:xfrm>
                <a:off x="2962275" y="4693920"/>
                <a:ext cx="6467475" cy="9525"/>
              </a:xfrm>
              <a:custGeom>
                <a:avLst/>
                <a:gdLst>
                  <a:gd name="connsiteX0" fmla="*/ 0 w 6467475"/>
                  <a:gd name="connsiteY0" fmla="*/ 383 h 9525"/>
                  <a:gd name="connsiteX1" fmla="*/ 6467475 w 6467475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83"/>
                    </a:moveTo>
                    <a:lnTo>
                      <a:pt x="6467475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301BD92-64BE-F59D-2BD2-3ADDB73C6A23}"/>
                  </a:ext>
                </a:extLst>
              </p:cNvPr>
              <p:cNvSpPr/>
              <p:nvPr/>
            </p:nvSpPr>
            <p:spPr>
              <a:xfrm>
                <a:off x="2962275" y="4244244"/>
                <a:ext cx="6467475" cy="9525"/>
              </a:xfrm>
              <a:custGeom>
                <a:avLst/>
                <a:gdLst>
                  <a:gd name="connsiteX0" fmla="*/ 0 w 6467475"/>
                  <a:gd name="connsiteY0" fmla="*/ 336 h 9525"/>
                  <a:gd name="connsiteX1" fmla="*/ 6467475 w 6467475"/>
                  <a:gd name="connsiteY1" fmla="*/ 3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6"/>
                    </a:moveTo>
                    <a:lnTo>
                      <a:pt x="6467475" y="3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FACF591-D5F4-1F17-8D97-706B1B7CD1D0}"/>
                  </a:ext>
                </a:extLst>
              </p:cNvPr>
              <p:cNvSpPr/>
              <p:nvPr/>
            </p:nvSpPr>
            <p:spPr>
              <a:xfrm>
                <a:off x="2962275" y="3794664"/>
                <a:ext cx="6467475" cy="9525"/>
              </a:xfrm>
              <a:custGeom>
                <a:avLst/>
                <a:gdLst>
                  <a:gd name="connsiteX0" fmla="*/ 0 w 6467475"/>
                  <a:gd name="connsiteY0" fmla="*/ 288 h 9525"/>
                  <a:gd name="connsiteX1" fmla="*/ 6467475 w 6467475"/>
                  <a:gd name="connsiteY1" fmla="*/ 2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88"/>
                    </a:moveTo>
                    <a:lnTo>
                      <a:pt x="6467475" y="2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DD8584B-586E-5B3F-2A0E-A9F538A5AB1B}"/>
                  </a:ext>
                </a:extLst>
              </p:cNvPr>
              <p:cNvSpPr/>
              <p:nvPr/>
            </p:nvSpPr>
            <p:spPr>
              <a:xfrm>
                <a:off x="2962275" y="3344989"/>
                <a:ext cx="6467475" cy="9525"/>
              </a:xfrm>
              <a:custGeom>
                <a:avLst/>
                <a:gdLst>
                  <a:gd name="connsiteX0" fmla="*/ 0 w 6467475"/>
                  <a:gd name="connsiteY0" fmla="*/ 241 h 9525"/>
                  <a:gd name="connsiteX1" fmla="*/ 6467475 w 6467475"/>
                  <a:gd name="connsiteY1" fmla="*/ 2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41"/>
                    </a:moveTo>
                    <a:lnTo>
                      <a:pt x="6467475" y="2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7DD8CF8-88E8-8786-0D99-537B0E97209A}"/>
                  </a:ext>
                </a:extLst>
              </p:cNvPr>
              <p:cNvSpPr/>
              <p:nvPr/>
            </p:nvSpPr>
            <p:spPr>
              <a:xfrm>
                <a:off x="2962275" y="2895409"/>
                <a:ext cx="6467475" cy="9525"/>
              </a:xfrm>
              <a:custGeom>
                <a:avLst/>
                <a:gdLst>
                  <a:gd name="connsiteX0" fmla="*/ 0 w 6467475"/>
                  <a:gd name="connsiteY0" fmla="*/ 194 h 9525"/>
                  <a:gd name="connsiteX1" fmla="*/ 6467475 w 6467475"/>
                  <a:gd name="connsiteY1" fmla="*/ 1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94"/>
                    </a:moveTo>
                    <a:lnTo>
                      <a:pt x="6467475" y="1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8059E5-1172-9047-DF55-8CF1A804EFBD}"/>
                  </a:ext>
                </a:extLst>
              </p:cNvPr>
              <p:cNvSpPr/>
              <p:nvPr/>
            </p:nvSpPr>
            <p:spPr>
              <a:xfrm>
                <a:off x="2962275" y="2445734"/>
                <a:ext cx="6467475" cy="9525"/>
              </a:xfrm>
              <a:custGeom>
                <a:avLst/>
                <a:gdLst>
                  <a:gd name="connsiteX0" fmla="*/ 0 w 6467475"/>
                  <a:gd name="connsiteY0" fmla="*/ 147 h 9525"/>
                  <a:gd name="connsiteX1" fmla="*/ 6467475 w 6467475"/>
                  <a:gd name="connsiteY1" fmla="*/ 1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7"/>
                    </a:moveTo>
                    <a:lnTo>
                      <a:pt x="6467475" y="1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027E0BD-A611-D0C4-06C3-242BA7E3025F}"/>
                  </a:ext>
                </a:extLst>
              </p:cNvPr>
              <p:cNvSpPr/>
              <p:nvPr/>
            </p:nvSpPr>
            <p:spPr>
              <a:xfrm>
                <a:off x="2962275" y="1996154"/>
                <a:ext cx="6467475" cy="9525"/>
              </a:xfrm>
              <a:custGeom>
                <a:avLst/>
                <a:gdLst>
                  <a:gd name="connsiteX0" fmla="*/ 0 w 6467475"/>
                  <a:gd name="connsiteY0" fmla="*/ 100 h 9525"/>
                  <a:gd name="connsiteX1" fmla="*/ 6467475 w 6467475"/>
                  <a:gd name="connsiteY1" fmla="*/ 1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00"/>
                    </a:moveTo>
                    <a:lnTo>
                      <a:pt x="6467475" y="1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01BAD42-E4C2-7524-848A-310D82969D8C}"/>
                  </a:ext>
                </a:extLst>
              </p:cNvPr>
              <p:cNvSpPr/>
              <p:nvPr/>
            </p:nvSpPr>
            <p:spPr>
              <a:xfrm>
                <a:off x="2962275" y="1546479"/>
                <a:ext cx="6467475" cy="9525"/>
              </a:xfrm>
              <a:custGeom>
                <a:avLst/>
                <a:gdLst>
                  <a:gd name="connsiteX0" fmla="*/ 0 w 6467475"/>
                  <a:gd name="connsiteY0" fmla="*/ 52 h 9525"/>
                  <a:gd name="connsiteX1" fmla="*/ 6467475 w 6467475"/>
                  <a:gd name="connsiteY1" fmla="*/ 5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"/>
                    </a:moveTo>
                    <a:lnTo>
                      <a:pt x="6467475" y="5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0B8F82-86E0-3A61-3FDD-C1A6BDA6B36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07A13CC-71AC-C6D9-1BF7-C6D65DA9CBE1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5314C1-079E-0A31-E6D6-706F687E10D0}"/>
              </a:ext>
            </a:extLst>
          </p:cNvPr>
          <p:cNvSpPr/>
          <p:nvPr/>
        </p:nvSpPr>
        <p:spPr>
          <a:xfrm>
            <a:off x="2962275" y="1806702"/>
            <a:ext cx="6467475" cy="3331368"/>
          </a:xfrm>
          <a:custGeom>
            <a:avLst/>
            <a:gdLst>
              <a:gd name="connsiteX0" fmla="*/ 71 w 6467475"/>
              <a:gd name="connsiteY0" fmla="*/ 3331419 h 3331368"/>
              <a:gd name="connsiteX1" fmla="*/ 646819 w 6467475"/>
              <a:gd name="connsiteY1" fmla="*/ 3281603 h 3331368"/>
              <a:gd name="connsiteX2" fmla="*/ 1293566 w 6467475"/>
              <a:gd name="connsiteY2" fmla="*/ 3176352 h 3331368"/>
              <a:gd name="connsiteX3" fmla="*/ 1940314 w 6467475"/>
              <a:gd name="connsiteY3" fmla="*/ 3007283 h 3331368"/>
              <a:gd name="connsiteX4" fmla="*/ 2587061 w 6467475"/>
              <a:gd name="connsiteY4" fmla="*/ 2781826 h 3331368"/>
              <a:gd name="connsiteX5" fmla="*/ 3233809 w 6467475"/>
              <a:gd name="connsiteY5" fmla="*/ 2506078 h 3331368"/>
              <a:gd name="connsiteX6" fmla="*/ 3880556 w 6467475"/>
              <a:gd name="connsiteY6" fmla="*/ 2148223 h 3331368"/>
              <a:gd name="connsiteX7" fmla="*/ 4527304 w 6467475"/>
              <a:gd name="connsiteY7" fmla="*/ 1734648 h 3331368"/>
              <a:gd name="connsiteX8" fmla="*/ 5174051 w 6467475"/>
              <a:gd name="connsiteY8" fmla="*/ 1235157 h 3331368"/>
              <a:gd name="connsiteX9" fmla="*/ 6467546 w 6467475"/>
              <a:gd name="connsiteY9" fmla="*/ 50 h 333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7475" h="3331368">
                <a:moveTo>
                  <a:pt x="71" y="3331419"/>
                </a:moveTo>
                <a:lnTo>
                  <a:pt x="646819" y="3281603"/>
                </a:lnTo>
                <a:lnTo>
                  <a:pt x="1293566" y="3176352"/>
                </a:lnTo>
                <a:lnTo>
                  <a:pt x="1940314" y="3007283"/>
                </a:lnTo>
                <a:lnTo>
                  <a:pt x="2587061" y="2781826"/>
                </a:lnTo>
                <a:lnTo>
                  <a:pt x="3233809" y="2506078"/>
                </a:lnTo>
                <a:lnTo>
                  <a:pt x="3880556" y="2148223"/>
                </a:lnTo>
                <a:lnTo>
                  <a:pt x="4527304" y="1734648"/>
                </a:lnTo>
                <a:lnTo>
                  <a:pt x="5174051" y="1235157"/>
                </a:lnTo>
                <a:lnTo>
                  <a:pt x="6467546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5FD343-89ED-1A3F-7327-0BF5CCA27A5E}"/>
              </a:ext>
            </a:extLst>
          </p:cNvPr>
          <p:cNvSpPr/>
          <p:nvPr/>
        </p:nvSpPr>
        <p:spPr>
          <a:xfrm>
            <a:off x="2943225" y="515302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A672B7-021C-DF54-9067-3A89C5C73537}"/>
              </a:ext>
            </a:extLst>
          </p:cNvPr>
          <p:cNvSpPr/>
          <p:nvPr/>
        </p:nvSpPr>
        <p:spPr>
          <a:xfrm>
            <a:off x="2952750" y="1524000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A6CD373B-8472-EEEE-E4D2-07670C5A8F88}"/>
              </a:ext>
            </a:extLst>
          </p:cNvPr>
          <p:cNvGrpSpPr/>
          <p:nvPr/>
        </p:nvGrpSpPr>
        <p:grpSpPr>
          <a:xfrm>
            <a:off x="3930205" y="5143499"/>
            <a:ext cx="5618845" cy="338554"/>
            <a:chOff x="3930205" y="5143499"/>
            <a:chExt cx="5618845" cy="338554"/>
          </a:xfrm>
          <a:solidFill>
            <a:srgbClr val="2A3F5F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B1A6B-E75D-99A3-1F90-3ED3A7607957}"/>
                </a:ext>
              </a:extLst>
            </p:cNvPr>
            <p:cNvSpPr txBox="1"/>
            <p:nvPr/>
          </p:nvSpPr>
          <p:spPr>
            <a:xfrm>
              <a:off x="393020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9BB5F8-9A41-BA75-2144-6FCBD8AFE72F}"/>
                </a:ext>
              </a:extLst>
            </p:cNvPr>
            <p:cNvSpPr txBox="1"/>
            <p:nvPr/>
          </p:nvSpPr>
          <p:spPr>
            <a:xfrm>
              <a:off x="522370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C25C2-104E-789D-7764-47F2548E1BA6}"/>
                </a:ext>
              </a:extLst>
            </p:cNvPr>
            <p:cNvSpPr txBox="1"/>
            <p:nvPr/>
          </p:nvSpPr>
          <p:spPr>
            <a:xfrm>
              <a:off x="651719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0BA7FB-E353-23BD-6178-B87CF45D7B13}"/>
                </a:ext>
              </a:extLst>
            </p:cNvPr>
            <p:cNvSpPr txBox="1"/>
            <p:nvPr/>
          </p:nvSpPr>
          <p:spPr>
            <a:xfrm>
              <a:off x="781069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B6EF2-8BEF-1F89-654F-AD8BC856D12D}"/>
                </a:ext>
              </a:extLst>
            </p:cNvPr>
            <p:cNvSpPr txBox="1"/>
            <p:nvPr/>
          </p:nvSpPr>
          <p:spPr>
            <a:xfrm>
              <a:off x="9051798" y="514349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FE8DB068-85D5-8304-6873-582A81A4A3C0}"/>
              </a:ext>
            </a:extLst>
          </p:cNvPr>
          <p:cNvGrpSpPr/>
          <p:nvPr/>
        </p:nvGrpSpPr>
        <p:grpSpPr>
          <a:xfrm>
            <a:off x="2559860" y="1355128"/>
            <a:ext cx="393637" cy="3935575"/>
            <a:chOff x="2606040" y="1373600"/>
            <a:chExt cx="393637" cy="3935575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1177A7-9E2B-0D66-AC12-792DB6D30794}"/>
                </a:ext>
              </a:extLst>
            </p:cNvPr>
            <p:cNvSpPr txBox="1"/>
            <p:nvPr/>
          </p:nvSpPr>
          <p:spPr>
            <a:xfrm>
              <a:off x="2710815" y="497062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2028B6-B432-2FF1-3879-696559A1F7FB}"/>
                </a:ext>
              </a:extLst>
            </p:cNvPr>
            <p:cNvSpPr txBox="1"/>
            <p:nvPr/>
          </p:nvSpPr>
          <p:spPr>
            <a:xfrm>
              <a:off x="2710815" y="45210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A6B173-677B-DA44-D504-9C92AFEBA311}"/>
                </a:ext>
              </a:extLst>
            </p:cNvPr>
            <p:cNvSpPr txBox="1"/>
            <p:nvPr/>
          </p:nvSpPr>
          <p:spPr>
            <a:xfrm>
              <a:off x="2710815" y="407136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DA5862-C737-08E4-C0D5-06E2EA5C2CE2}"/>
                </a:ext>
              </a:extLst>
            </p:cNvPr>
            <p:cNvSpPr txBox="1"/>
            <p:nvPr/>
          </p:nvSpPr>
          <p:spPr>
            <a:xfrm>
              <a:off x="2710815" y="36217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0BFAD8-B914-671D-BE92-056305D2E536}"/>
                </a:ext>
              </a:extLst>
            </p:cNvPr>
            <p:cNvSpPr txBox="1"/>
            <p:nvPr/>
          </p:nvSpPr>
          <p:spPr>
            <a:xfrm>
              <a:off x="2710815" y="31721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423FB9-F0BD-1A2D-4BBA-7C3A7E72299A}"/>
                </a:ext>
              </a:extLst>
            </p:cNvPr>
            <p:cNvSpPr txBox="1"/>
            <p:nvPr/>
          </p:nvSpPr>
          <p:spPr>
            <a:xfrm>
              <a:off x="2606040" y="27225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304CE9-81D9-9DEE-7D55-424CCA42A6FF}"/>
                </a:ext>
              </a:extLst>
            </p:cNvPr>
            <p:cNvSpPr txBox="1"/>
            <p:nvPr/>
          </p:nvSpPr>
          <p:spPr>
            <a:xfrm>
              <a:off x="2606040" y="227285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69B3DC-7856-941F-D463-CB6C77E18BF4}"/>
                </a:ext>
              </a:extLst>
            </p:cNvPr>
            <p:cNvSpPr txBox="1"/>
            <p:nvPr/>
          </p:nvSpPr>
          <p:spPr>
            <a:xfrm>
              <a:off x="2606040" y="1823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C83047-2013-08A4-3CB2-0785D0B8AD2A}"/>
                </a:ext>
              </a:extLst>
            </p:cNvPr>
            <p:cNvSpPr txBox="1"/>
            <p:nvPr/>
          </p:nvSpPr>
          <p:spPr>
            <a:xfrm>
              <a:off x="2606040" y="13736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7B2C25-0B0F-585A-50C5-3B77A58B4E52}"/>
              </a:ext>
            </a:extLst>
          </p:cNvPr>
          <p:cNvSpPr txBox="1"/>
          <p:nvPr/>
        </p:nvSpPr>
        <p:spPr>
          <a:xfrm>
            <a:off x="4913947" y="5430172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849BD-C23C-0D20-9AE2-E522FB1359B7}"/>
              </a:ext>
            </a:extLst>
          </p:cNvPr>
          <p:cNvSpPr txBox="1"/>
          <p:nvPr/>
        </p:nvSpPr>
        <p:spPr>
          <a:xfrm rot="16200000">
            <a:off x="1491131" y="3059807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DE8A1D-5269-5478-46CD-4348870DCDA0}"/>
              </a:ext>
            </a:extLst>
          </p:cNvPr>
          <p:cNvCxnSpPr>
            <a:cxnSpLocks/>
          </p:cNvCxnSpPr>
          <p:nvPr/>
        </p:nvCxnSpPr>
        <p:spPr>
          <a:xfrm flipV="1">
            <a:off x="9309925" y="1895417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1201A8-7CBD-6E9D-F6AC-233E1A943A8F}"/>
              </a:ext>
            </a:extLst>
          </p:cNvPr>
          <p:cNvCxnSpPr>
            <a:cxnSpLocks/>
          </p:cNvCxnSpPr>
          <p:nvPr/>
        </p:nvCxnSpPr>
        <p:spPr>
          <a:xfrm>
            <a:off x="2971053" y="1944709"/>
            <a:ext cx="6324585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7B8F68E-E6F5-ED4F-1CFB-7F6EC1F87B55}"/>
              </a:ext>
            </a:extLst>
          </p:cNvPr>
          <p:cNvSpPr txBox="1"/>
          <p:nvPr/>
        </p:nvSpPr>
        <p:spPr>
          <a:xfrm>
            <a:off x="6087753" y="1607448"/>
            <a:ext cx="30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14 minutes for 100 households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50307D-4736-24E0-451D-B0D7798BE387}"/>
              </a:ext>
            </a:extLst>
          </p:cNvPr>
          <p:cNvSpPr txBox="1"/>
          <p:nvPr/>
        </p:nvSpPr>
        <p:spPr>
          <a:xfrm>
            <a:off x="332509" y="295887"/>
            <a:ext cx="326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Optimization time for a full week</a:t>
            </a:r>
          </a:p>
        </p:txBody>
      </p:sp>
    </p:spTree>
    <p:extLst>
      <p:ext uri="{BB962C8B-B14F-4D97-AF65-F5344CB8AC3E}">
        <p14:creationId xmlns:p14="http://schemas.microsoft.com/office/powerpoint/2010/main" val="682558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C2F3C-E969-6141-A305-275958DF3D87}"/>
              </a:ext>
            </a:extLst>
          </p:cNvPr>
          <p:cNvSpPr txBox="1"/>
          <p:nvPr/>
        </p:nvSpPr>
        <p:spPr>
          <a:xfrm>
            <a:off x="441944" y="328140"/>
            <a:ext cx="847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Forecast (bare bone, autoregressive, weather)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DBFFBE-7287-2846-B06C-AE6AA3621CC0}"/>
              </a:ext>
            </a:extLst>
          </p:cNvPr>
          <p:cNvCxnSpPr/>
          <p:nvPr/>
        </p:nvCxnSpPr>
        <p:spPr>
          <a:xfrm flipV="1">
            <a:off x="1860331" y="1797269"/>
            <a:ext cx="0" cy="336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4C261A-9CAB-FF4B-8929-962372FAE0D6}"/>
              </a:ext>
            </a:extLst>
          </p:cNvPr>
          <p:cNvCxnSpPr/>
          <p:nvPr/>
        </p:nvCxnSpPr>
        <p:spPr>
          <a:xfrm>
            <a:off x="1429407" y="4918841"/>
            <a:ext cx="64218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439188-B3D5-364B-9406-0E4D58BC9918}"/>
              </a:ext>
            </a:extLst>
          </p:cNvPr>
          <p:cNvSpPr txBox="1"/>
          <p:nvPr/>
        </p:nvSpPr>
        <p:spPr>
          <a:xfrm>
            <a:off x="6915807" y="516057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1BD5F5-7E5E-0D48-9279-9816A56941FD}"/>
              </a:ext>
            </a:extLst>
          </p:cNvPr>
          <p:cNvCxnSpPr>
            <a:cxnSpLocks/>
          </p:cNvCxnSpPr>
          <p:nvPr/>
        </p:nvCxnSpPr>
        <p:spPr>
          <a:xfrm flipV="1">
            <a:off x="1860331" y="1797269"/>
            <a:ext cx="4866290" cy="2469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FAAE89-4054-2C4F-BC5A-0D17647B7F10}"/>
              </a:ext>
            </a:extLst>
          </p:cNvPr>
          <p:cNvSpPr txBox="1"/>
          <p:nvPr/>
        </p:nvSpPr>
        <p:spPr>
          <a:xfrm>
            <a:off x="1377803" y="1432478"/>
            <a:ext cx="14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Power profile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D4A09F-7264-464F-B83B-613D7495DC08}"/>
              </a:ext>
            </a:extLst>
          </p:cNvPr>
          <p:cNvCxnSpPr>
            <a:cxnSpLocks/>
          </p:cNvCxnSpPr>
          <p:nvPr/>
        </p:nvCxnSpPr>
        <p:spPr>
          <a:xfrm flipV="1">
            <a:off x="2012731" y="1949669"/>
            <a:ext cx="4866290" cy="246993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DC7244-0203-BB4F-AB5A-D4072D6964AC}"/>
              </a:ext>
            </a:extLst>
          </p:cNvPr>
          <p:cNvCxnSpPr>
            <a:cxnSpLocks/>
          </p:cNvCxnSpPr>
          <p:nvPr/>
        </p:nvCxnSpPr>
        <p:spPr>
          <a:xfrm flipV="1">
            <a:off x="2165131" y="2102069"/>
            <a:ext cx="4866290" cy="246993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89701B-BF5F-B840-BCB5-65FE6CD38B4A}"/>
              </a:ext>
            </a:extLst>
          </p:cNvPr>
          <p:cNvCxnSpPr>
            <a:cxnSpLocks/>
          </p:cNvCxnSpPr>
          <p:nvPr/>
        </p:nvCxnSpPr>
        <p:spPr>
          <a:xfrm flipV="1">
            <a:off x="2317531" y="2254469"/>
            <a:ext cx="4866290" cy="246993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31A8E7-B200-6D43-B003-1DB192F9042F}"/>
              </a:ext>
            </a:extLst>
          </p:cNvPr>
          <p:cNvSpPr txBox="1"/>
          <p:nvPr/>
        </p:nvSpPr>
        <p:spPr>
          <a:xfrm>
            <a:off x="6724445" y="1492892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31347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/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0.88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3360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E84097-71C6-14C4-54B4-CA8E53EB546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114472" y="1376218"/>
            <a:ext cx="432613" cy="613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CC3487-9D2D-4185-A720-E40A71292FAB}"/>
              </a:ext>
            </a:extLst>
          </p:cNvPr>
          <p:cNvSpPr txBox="1"/>
          <p:nvPr/>
        </p:nvSpPr>
        <p:spPr>
          <a:xfrm>
            <a:off x="6513261" y="147326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F52C3-CE22-ADEF-9F60-F56A66142965}"/>
              </a:ext>
            </a:extLst>
          </p:cNvPr>
          <p:cNvCxnSpPr>
            <a:cxnSpLocks/>
          </p:cNvCxnSpPr>
          <p:nvPr/>
        </p:nvCxnSpPr>
        <p:spPr>
          <a:xfrm flipH="1">
            <a:off x="5449454" y="1376218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/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-1.5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1540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7D5DD70-00FC-466F-695A-3357559CE9F6}"/>
              </a:ext>
            </a:extLst>
          </p:cNvPr>
          <p:cNvSpPr txBox="1"/>
          <p:nvPr/>
        </p:nvSpPr>
        <p:spPr>
          <a:xfrm>
            <a:off x="5107025" y="14732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D5273-D4A7-9293-8E90-573E5DA8E3EA}"/>
              </a:ext>
            </a:extLst>
          </p:cNvPr>
          <p:cNvCxnSpPr>
            <a:cxnSpLocks/>
          </p:cNvCxnSpPr>
          <p:nvPr/>
        </p:nvCxnSpPr>
        <p:spPr>
          <a:xfrm>
            <a:off x="4789054" y="2962594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316C21-2C8D-F053-D992-19635CA5E6C6}"/>
              </a:ext>
            </a:extLst>
          </p:cNvPr>
          <p:cNvCxnSpPr>
            <a:cxnSpLocks/>
          </p:cNvCxnSpPr>
          <p:nvPr/>
        </p:nvCxnSpPr>
        <p:spPr>
          <a:xfrm flipH="1">
            <a:off x="4124036" y="2962594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B6430-8434-4946-D18A-2143C51AAD1E}"/>
              </a:ext>
            </a:extLst>
          </p:cNvPr>
          <p:cNvSpPr txBox="1"/>
          <p:nvPr/>
        </p:nvSpPr>
        <p:spPr>
          <a:xfrm>
            <a:off x="3724300" y="3599903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/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</a:t>
                </a:r>
                <a14:m>
                  <m:oMath xmlns:m="http://schemas.openxmlformats.org/officeDocument/2006/math">
                    <m:r>
                      <a:rPr lang="en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2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1820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C8317C-844B-EC38-ED7B-81EC1335BBAD}"/>
              </a:ext>
            </a:extLst>
          </p:cNvPr>
          <p:cNvCxnSpPr>
            <a:cxnSpLocks/>
          </p:cNvCxnSpPr>
          <p:nvPr/>
        </p:nvCxnSpPr>
        <p:spPr>
          <a:xfrm>
            <a:off x="7099300" y="2974805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B3A24F-50E3-562E-F9EF-9F75AB9811E5}"/>
              </a:ext>
            </a:extLst>
          </p:cNvPr>
          <p:cNvCxnSpPr>
            <a:cxnSpLocks/>
          </p:cNvCxnSpPr>
          <p:nvPr/>
        </p:nvCxnSpPr>
        <p:spPr>
          <a:xfrm flipH="1">
            <a:off x="6434282" y="2974805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702970-C61F-C706-5AA1-F4F6EE8C6F0F}"/>
              </a:ext>
            </a:extLst>
          </p:cNvPr>
          <p:cNvSpPr txBox="1"/>
          <p:nvPr/>
        </p:nvSpPr>
        <p:spPr>
          <a:xfrm>
            <a:off x="6147074" y="357562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804FB-4DCF-33D4-0781-E307C87A504B}"/>
              </a:ext>
            </a:extLst>
          </p:cNvPr>
          <p:cNvSpPr txBox="1"/>
          <p:nvPr/>
        </p:nvSpPr>
        <p:spPr>
          <a:xfrm>
            <a:off x="5014372" y="3599903"/>
            <a:ext cx="36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9E91E5-5E02-D819-479C-3C9F4C869C68}"/>
              </a:ext>
            </a:extLst>
          </p:cNvPr>
          <p:cNvCxnSpPr>
            <a:cxnSpLocks/>
          </p:cNvCxnSpPr>
          <p:nvPr/>
        </p:nvCxnSpPr>
        <p:spPr>
          <a:xfrm flipV="1">
            <a:off x="7223716" y="3872188"/>
            <a:ext cx="0" cy="93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93A8F6-087A-A620-88C6-2E293598A11B}"/>
              </a:ext>
            </a:extLst>
          </p:cNvPr>
          <p:cNvCxnSpPr>
            <a:cxnSpLocks/>
          </p:cNvCxnSpPr>
          <p:nvPr/>
        </p:nvCxnSpPr>
        <p:spPr>
          <a:xfrm>
            <a:off x="7088356" y="4667054"/>
            <a:ext cx="1230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06E8B23-61E4-CAA3-74BE-933CCCDB7DA5}"/>
              </a:ext>
            </a:extLst>
          </p:cNvPr>
          <p:cNvSpPr/>
          <p:nvPr/>
        </p:nvSpPr>
        <p:spPr>
          <a:xfrm>
            <a:off x="6870311" y="3526012"/>
            <a:ext cx="1591436" cy="16278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A6F38F-FEDE-4E4B-79C3-40C55D4CF6A1}"/>
              </a:ext>
            </a:extLst>
          </p:cNvPr>
          <p:cNvSpPr txBox="1"/>
          <p:nvPr/>
        </p:nvSpPr>
        <p:spPr>
          <a:xfrm>
            <a:off x="4973674" y="4617951"/>
            <a:ext cx="229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model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9B2EEB-16FB-8F7F-569B-396C5A3CE0C5}"/>
              </a:ext>
            </a:extLst>
          </p:cNvPr>
          <p:cNvCxnSpPr/>
          <p:nvPr/>
        </p:nvCxnSpPr>
        <p:spPr>
          <a:xfrm flipV="1">
            <a:off x="7223716" y="4075392"/>
            <a:ext cx="964917" cy="350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842FF7-0CBA-9225-86F1-81FAFAAD7140}"/>
              </a:ext>
            </a:extLst>
          </p:cNvPr>
          <p:cNvSpPr txBox="1"/>
          <p:nvPr/>
        </p:nvSpPr>
        <p:spPr>
          <a:xfrm>
            <a:off x="5209005" y="307164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A8D97-70C1-E730-5D76-726CA7987FF4}"/>
              </a:ext>
            </a:extLst>
          </p:cNvPr>
          <p:cNvSpPr txBox="1"/>
          <p:nvPr/>
        </p:nvSpPr>
        <p:spPr>
          <a:xfrm>
            <a:off x="3802769" y="30716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DE476-009C-115B-413A-4AEC5324303D}"/>
              </a:ext>
            </a:extLst>
          </p:cNvPr>
          <p:cNvSpPr txBox="1"/>
          <p:nvPr/>
        </p:nvSpPr>
        <p:spPr>
          <a:xfrm>
            <a:off x="7523870" y="30738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BAC5A6-4CA3-281C-DA59-5D3A6D7F50E3}"/>
              </a:ext>
            </a:extLst>
          </p:cNvPr>
          <p:cNvSpPr txBox="1"/>
          <p:nvPr/>
        </p:nvSpPr>
        <p:spPr>
          <a:xfrm>
            <a:off x="6117634" y="307382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73969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CACCEE8F-8862-C1C0-E72B-A91519D3DA21}"/>
              </a:ext>
            </a:extLst>
          </p:cNvPr>
          <p:cNvGrpSpPr/>
          <p:nvPr/>
        </p:nvGrpSpPr>
        <p:grpSpPr>
          <a:xfrm>
            <a:off x="2198915" y="2624494"/>
            <a:ext cx="7195252" cy="2241845"/>
            <a:chOff x="2198915" y="2624494"/>
            <a:chExt cx="7195252" cy="2241845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CDF6EC-5C3F-B85D-B705-876448E39766}"/>
                </a:ext>
              </a:extLst>
            </p:cNvPr>
            <p:cNvSpPr/>
            <p:nvPr/>
          </p:nvSpPr>
          <p:spPr>
            <a:xfrm>
              <a:off x="2198915" y="4866340"/>
              <a:ext cx="7195252" cy="9513"/>
            </a:xfrm>
            <a:custGeom>
              <a:avLst/>
              <a:gdLst>
                <a:gd name="connsiteX0" fmla="*/ 0 w 7195252"/>
                <a:gd name="connsiteY0" fmla="*/ 426 h 9513"/>
                <a:gd name="connsiteX1" fmla="*/ 7195252 w 7195252"/>
                <a:gd name="connsiteY1" fmla="*/ 426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26"/>
                  </a:moveTo>
                  <a:lnTo>
                    <a:pt x="7195252" y="426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870E0C2-D19C-9990-9AC7-A4DFFACBCB39}"/>
                </a:ext>
              </a:extLst>
            </p:cNvPr>
            <p:cNvSpPr/>
            <p:nvPr/>
          </p:nvSpPr>
          <p:spPr>
            <a:xfrm>
              <a:off x="2198915" y="4305902"/>
              <a:ext cx="7195252" cy="9513"/>
            </a:xfrm>
            <a:custGeom>
              <a:avLst/>
              <a:gdLst>
                <a:gd name="connsiteX0" fmla="*/ 0 w 7195252"/>
                <a:gd name="connsiteY0" fmla="*/ 367 h 9513"/>
                <a:gd name="connsiteX1" fmla="*/ 7195252 w 7195252"/>
                <a:gd name="connsiteY1" fmla="*/ 367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67"/>
                  </a:moveTo>
                  <a:lnTo>
                    <a:pt x="7195252" y="367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A265CE3-C9A1-5E98-64D5-A74F958F9A5D}"/>
                </a:ext>
              </a:extLst>
            </p:cNvPr>
            <p:cNvSpPr/>
            <p:nvPr/>
          </p:nvSpPr>
          <p:spPr>
            <a:xfrm>
              <a:off x="2198915" y="3745465"/>
              <a:ext cx="7195252" cy="9513"/>
            </a:xfrm>
            <a:custGeom>
              <a:avLst/>
              <a:gdLst>
                <a:gd name="connsiteX0" fmla="*/ 0 w 7195252"/>
                <a:gd name="connsiteY0" fmla="*/ 308 h 9513"/>
                <a:gd name="connsiteX1" fmla="*/ 7195252 w 7195252"/>
                <a:gd name="connsiteY1" fmla="*/ 308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08"/>
                  </a:moveTo>
                  <a:lnTo>
                    <a:pt x="7195252" y="308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D4E5CFA-0EA6-E956-8667-48FE9A94581A}"/>
                </a:ext>
              </a:extLst>
            </p:cNvPr>
            <p:cNvSpPr/>
            <p:nvPr/>
          </p:nvSpPr>
          <p:spPr>
            <a:xfrm>
              <a:off x="2198915" y="3185027"/>
              <a:ext cx="7195252" cy="9513"/>
            </a:xfrm>
            <a:custGeom>
              <a:avLst/>
              <a:gdLst>
                <a:gd name="connsiteX0" fmla="*/ 0 w 7195252"/>
                <a:gd name="connsiteY0" fmla="*/ 249 h 9513"/>
                <a:gd name="connsiteX1" fmla="*/ 7195252 w 7195252"/>
                <a:gd name="connsiteY1" fmla="*/ 249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249"/>
                  </a:moveTo>
                  <a:lnTo>
                    <a:pt x="7195252" y="249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75BF5C9-640C-1296-A127-C2C61A371395}"/>
                </a:ext>
              </a:extLst>
            </p:cNvPr>
            <p:cNvSpPr/>
            <p:nvPr/>
          </p:nvSpPr>
          <p:spPr>
            <a:xfrm>
              <a:off x="2198915" y="2624494"/>
              <a:ext cx="7195252" cy="9513"/>
            </a:xfrm>
            <a:custGeom>
              <a:avLst/>
              <a:gdLst>
                <a:gd name="connsiteX0" fmla="*/ 0 w 7195252"/>
                <a:gd name="connsiteY0" fmla="*/ 190 h 9513"/>
                <a:gd name="connsiteX1" fmla="*/ 7195252 w 7195252"/>
                <a:gd name="connsiteY1" fmla="*/ 19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190"/>
                  </a:moveTo>
                  <a:lnTo>
                    <a:pt x="7195252" y="190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2">
            <a:extLst>
              <a:ext uri="{FF2B5EF4-FFF2-40B4-BE49-F238E27FC236}">
                <a16:creationId xmlns:a16="http://schemas.microsoft.com/office/drawing/2014/main" id="{4C0FB6AC-5EE6-75F4-B43F-CB825BFE6722}"/>
              </a:ext>
            </a:extLst>
          </p:cNvPr>
          <p:cNvGrpSpPr/>
          <p:nvPr/>
        </p:nvGrpSpPr>
        <p:grpSpPr>
          <a:xfrm>
            <a:off x="2198915" y="2116285"/>
            <a:ext cx="7195252" cy="3310587"/>
            <a:chOff x="2198915" y="2116285"/>
            <a:chExt cx="7195252" cy="3310587"/>
          </a:xfrm>
          <a:solidFill>
            <a:srgbClr val="000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3F150D2-F2A2-D8AF-A7A0-3C6788EAF601}"/>
                </a:ext>
              </a:extLst>
            </p:cNvPr>
            <p:cNvSpPr/>
            <p:nvPr/>
          </p:nvSpPr>
          <p:spPr>
            <a:xfrm>
              <a:off x="5796542" y="2116285"/>
              <a:ext cx="9517" cy="3310539"/>
            </a:xfrm>
            <a:custGeom>
              <a:avLst/>
              <a:gdLst>
                <a:gd name="connsiteX0" fmla="*/ 444 w 9517"/>
                <a:gd name="connsiteY0" fmla="*/ 0 h 3310539"/>
                <a:gd name="connsiteX1" fmla="*/ 444 w 9517"/>
                <a:gd name="connsiteY1" fmla="*/ 3310540 h 331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7" h="3310539">
                  <a:moveTo>
                    <a:pt x="444" y="0"/>
                  </a:moveTo>
                  <a:lnTo>
                    <a:pt x="444" y="3310540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4150B9-29A9-97D8-819E-8A79F3CAD51C}"/>
                </a:ext>
              </a:extLst>
            </p:cNvPr>
            <p:cNvSpPr/>
            <p:nvPr/>
          </p:nvSpPr>
          <p:spPr>
            <a:xfrm>
              <a:off x="2198915" y="5426873"/>
              <a:ext cx="7195252" cy="9513"/>
            </a:xfrm>
            <a:custGeom>
              <a:avLst/>
              <a:gdLst>
                <a:gd name="connsiteX0" fmla="*/ 0 w 7195252"/>
                <a:gd name="connsiteY0" fmla="*/ 485 h 9513"/>
                <a:gd name="connsiteX1" fmla="*/ 7195252 w 7195252"/>
                <a:gd name="connsiteY1" fmla="*/ 485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85"/>
                  </a:moveTo>
                  <a:lnTo>
                    <a:pt x="7195252" y="48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5F49C289-23FF-5901-805B-CEA9ED906D8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5EA079-32F5-EF1E-3CA8-EB2F95CF056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2">
            <a:extLst>
              <a:ext uri="{FF2B5EF4-FFF2-40B4-BE49-F238E27FC236}">
                <a16:creationId xmlns:a16="http://schemas.microsoft.com/office/drawing/2014/main" id="{79A950E9-47C6-45B0-5117-D687E1236820}"/>
              </a:ext>
            </a:extLst>
          </p:cNvPr>
          <p:cNvGrpSpPr/>
          <p:nvPr/>
        </p:nvGrpSpPr>
        <p:grpSpPr>
          <a:xfrm>
            <a:off x="3637966" y="2281820"/>
            <a:ext cx="5756201" cy="3145052"/>
            <a:chOff x="3637966" y="2281820"/>
            <a:chExt cx="5756201" cy="3145052"/>
          </a:xfrm>
          <a:solidFill>
            <a:srgbClr val="FF7F0E">
              <a:alpha val="70000"/>
            </a:srgb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0FE7FB-1909-F5BC-1B8F-6093438F5C20}"/>
                </a:ext>
              </a:extLst>
            </p:cNvPr>
            <p:cNvSpPr/>
            <p:nvPr/>
          </p:nvSpPr>
          <p:spPr>
            <a:xfrm>
              <a:off x="3637966" y="5346199"/>
              <a:ext cx="719525" cy="80673"/>
            </a:xfrm>
            <a:custGeom>
              <a:avLst/>
              <a:gdLst>
                <a:gd name="connsiteX0" fmla="*/ 66 w 719525"/>
                <a:gd name="connsiteY0" fmla="*/ 80811 h 80673"/>
                <a:gd name="connsiteX1" fmla="*/ 66 w 719525"/>
                <a:gd name="connsiteY1" fmla="*/ 137 h 80673"/>
                <a:gd name="connsiteX2" fmla="*/ 719591 w 719525"/>
                <a:gd name="connsiteY2" fmla="*/ 137 h 80673"/>
                <a:gd name="connsiteX3" fmla="*/ 719591 w 719525"/>
                <a:gd name="connsiteY3" fmla="*/ 80811 h 8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0673">
                  <a:moveTo>
                    <a:pt x="66" y="80811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0811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CEF5B00-1EB3-FA57-D003-0C809C1EB57C}"/>
                </a:ext>
              </a:extLst>
            </p:cNvPr>
            <p:cNvSpPr/>
            <p:nvPr/>
          </p:nvSpPr>
          <p:spPr>
            <a:xfrm>
              <a:off x="4357491" y="5265524"/>
              <a:ext cx="719525" cy="161348"/>
            </a:xfrm>
            <a:custGeom>
              <a:avLst/>
              <a:gdLst>
                <a:gd name="connsiteX0" fmla="*/ 66 w 719525"/>
                <a:gd name="connsiteY0" fmla="*/ 161485 h 161348"/>
                <a:gd name="connsiteX1" fmla="*/ 66 w 719525"/>
                <a:gd name="connsiteY1" fmla="*/ 137 h 161348"/>
                <a:gd name="connsiteX2" fmla="*/ 719591 w 719525"/>
                <a:gd name="connsiteY2" fmla="*/ 137 h 161348"/>
                <a:gd name="connsiteX3" fmla="*/ 719591 w 719525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78DC2D4-A8E4-31C5-21C3-B891273E9B8D}"/>
                </a:ext>
              </a:extLst>
            </p:cNvPr>
            <p:cNvSpPr/>
            <p:nvPr/>
          </p:nvSpPr>
          <p:spPr>
            <a:xfrm>
              <a:off x="5077016" y="4539743"/>
              <a:ext cx="719525" cy="887129"/>
            </a:xfrm>
            <a:custGeom>
              <a:avLst/>
              <a:gdLst>
                <a:gd name="connsiteX0" fmla="*/ 66 w 719525"/>
                <a:gd name="connsiteY0" fmla="*/ 887267 h 887129"/>
                <a:gd name="connsiteX1" fmla="*/ 66 w 719525"/>
                <a:gd name="connsiteY1" fmla="*/ 137 h 887129"/>
                <a:gd name="connsiteX2" fmla="*/ 719591 w 719525"/>
                <a:gd name="connsiteY2" fmla="*/ 137 h 887129"/>
                <a:gd name="connsiteX3" fmla="*/ 719591 w 719525"/>
                <a:gd name="connsiteY3" fmla="*/ 887267 h 88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87129">
                  <a:moveTo>
                    <a:pt x="66" y="887267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87267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94CF5E-B7D1-4D83-EBB9-072434EECB4B}"/>
                </a:ext>
              </a:extLst>
            </p:cNvPr>
            <p:cNvSpPr/>
            <p:nvPr/>
          </p:nvSpPr>
          <p:spPr>
            <a:xfrm>
              <a:off x="5796542" y="3572034"/>
              <a:ext cx="719525" cy="1854838"/>
            </a:xfrm>
            <a:custGeom>
              <a:avLst/>
              <a:gdLst>
                <a:gd name="connsiteX0" fmla="*/ 66 w 719525"/>
                <a:gd name="connsiteY0" fmla="*/ 1854975 h 1854838"/>
                <a:gd name="connsiteX1" fmla="*/ 66 w 719525"/>
                <a:gd name="connsiteY1" fmla="*/ 137 h 1854838"/>
                <a:gd name="connsiteX2" fmla="*/ 719591 w 719525"/>
                <a:gd name="connsiteY2" fmla="*/ 137 h 1854838"/>
                <a:gd name="connsiteX3" fmla="*/ 719591 w 719525"/>
                <a:gd name="connsiteY3" fmla="*/ 1854975 h 18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854838">
                  <a:moveTo>
                    <a:pt x="66" y="185497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85497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6DEEA3E-8729-9E85-5B59-64CDDFEF32E6}"/>
                </a:ext>
              </a:extLst>
            </p:cNvPr>
            <p:cNvSpPr/>
            <p:nvPr/>
          </p:nvSpPr>
          <p:spPr>
            <a:xfrm>
              <a:off x="6516067" y="2281820"/>
              <a:ext cx="719525" cy="3145052"/>
            </a:xfrm>
            <a:custGeom>
              <a:avLst/>
              <a:gdLst>
                <a:gd name="connsiteX0" fmla="*/ 66 w 719525"/>
                <a:gd name="connsiteY0" fmla="*/ 3145190 h 3145052"/>
                <a:gd name="connsiteX1" fmla="*/ 66 w 719525"/>
                <a:gd name="connsiteY1" fmla="*/ 137 h 3145052"/>
                <a:gd name="connsiteX2" fmla="*/ 719591 w 719525"/>
                <a:gd name="connsiteY2" fmla="*/ 137 h 3145052"/>
                <a:gd name="connsiteX3" fmla="*/ 719591 w 719525"/>
                <a:gd name="connsiteY3" fmla="*/ 3145190 h 314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3145052">
                  <a:moveTo>
                    <a:pt x="66" y="3145190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3145190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BE9767-C495-65E9-B6C8-DD0F4EA47F2F}"/>
                </a:ext>
              </a:extLst>
            </p:cNvPr>
            <p:cNvSpPr/>
            <p:nvPr/>
          </p:nvSpPr>
          <p:spPr>
            <a:xfrm>
              <a:off x="7235592" y="3007601"/>
              <a:ext cx="719524" cy="2419271"/>
            </a:xfrm>
            <a:custGeom>
              <a:avLst/>
              <a:gdLst>
                <a:gd name="connsiteX0" fmla="*/ 66 w 719524"/>
                <a:gd name="connsiteY0" fmla="*/ 2419409 h 2419271"/>
                <a:gd name="connsiteX1" fmla="*/ 66 w 719524"/>
                <a:gd name="connsiteY1" fmla="*/ 137 h 2419271"/>
                <a:gd name="connsiteX2" fmla="*/ 719591 w 719524"/>
                <a:gd name="connsiteY2" fmla="*/ 137 h 2419271"/>
                <a:gd name="connsiteX3" fmla="*/ 719591 w 719524"/>
                <a:gd name="connsiteY3" fmla="*/ 2419409 h 241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2419271">
                  <a:moveTo>
                    <a:pt x="66" y="2419409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2419409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32E2EEA-951C-D5AF-5380-18D0FC70FC80}"/>
                </a:ext>
              </a:extLst>
            </p:cNvPr>
            <p:cNvSpPr/>
            <p:nvPr/>
          </p:nvSpPr>
          <p:spPr>
            <a:xfrm>
              <a:off x="7955117" y="2926927"/>
              <a:ext cx="719525" cy="2499945"/>
            </a:xfrm>
            <a:custGeom>
              <a:avLst/>
              <a:gdLst>
                <a:gd name="connsiteX0" fmla="*/ 66 w 719525"/>
                <a:gd name="connsiteY0" fmla="*/ 2500083 h 2499945"/>
                <a:gd name="connsiteX1" fmla="*/ 66 w 719525"/>
                <a:gd name="connsiteY1" fmla="*/ 137 h 2499945"/>
                <a:gd name="connsiteX2" fmla="*/ 719592 w 719525"/>
                <a:gd name="connsiteY2" fmla="*/ 137 h 2499945"/>
                <a:gd name="connsiteX3" fmla="*/ 719592 w 719525"/>
                <a:gd name="connsiteY3" fmla="*/ 2500083 h 249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2499945">
                  <a:moveTo>
                    <a:pt x="66" y="2500083"/>
                  </a:moveTo>
                  <a:lnTo>
                    <a:pt x="66" y="137"/>
                  </a:lnTo>
                  <a:lnTo>
                    <a:pt x="719592" y="137"/>
                  </a:lnTo>
                  <a:lnTo>
                    <a:pt x="719592" y="2500083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11AC484-6850-AD65-1828-D67E4CFABA1D}"/>
                </a:ext>
              </a:extLst>
            </p:cNvPr>
            <p:cNvSpPr/>
            <p:nvPr/>
          </p:nvSpPr>
          <p:spPr>
            <a:xfrm>
              <a:off x="8674643" y="5265524"/>
              <a:ext cx="719524" cy="161348"/>
            </a:xfrm>
            <a:custGeom>
              <a:avLst/>
              <a:gdLst>
                <a:gd name="connsiteX0" fmla="*/ 66 w 719524"/>
                <a:gd name="connsiteY0" fmla="*/ 161485 h 161348"/>
                <a:gd name="connsiteX1" fmla="*/ 66 w 719524"/>
                <a:gd name="connsiteY1" fmla="*/ 137 h 161348"/>
                <a:gd name="connsiteX2" fmla="*/ 719591 w 719524"/>
                <a:gd name="connsiteY2" fmla="*/ 137 h 161348"/>
                <a:gd name="connsiteX3" fmla="*/ 719591 w 719524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9916CAB1-D27B-4AF9-3873-B7A73BBF830F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5A9BA25-910C-E2F8-AD93-6AC91D5CAB2A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E926099E-03AF-7713-19F1-2A53A43CE1D2}"/>
              </a:ext>
            </a:extLst>
          </p:cNvPr>
          <p:cNvGrpSpPr/>
          <p:nvPr/>
        </p:nvGrpSpPr>
        <p:grpSpPr>
          <a:xfrm>
            <a:off x="1912085" y="5427285"/>
            <a:ext cx="7740091" cy="338554"/>
            <a:chOff x="1902849" y="5381105"/>
            <a:chExt cx="7740091" cy="338554"/>
          </a:xfrm>
          <a:solidFill>
            <a:srgbClr val="2A3F5F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521ED-A4CD-AE94-2494-D5316A6DF792}"/>
                </a:ext>
              </a:extLst>
            </p:cNvPr>
            <p:cNvSpPr txBox="1"/>
            <p:nvPr/>
          </p:nvSpPr>
          <p:spPr>
            <a:xfrm>
              <a:off x="1902849" y="538110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CE4AB6-AB25-B719-4247-4E8F4E97F105}"/>
                </a:ext>
              </a:extLst>
            </p:cNvPr>
            <p:cNvSpPr txBox="1"/>
            <p:nvPr/>
          </p:nvSpPr>
          <p:spPr>
            <a:xfrm>
              <a:off x="2669961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97541-B7D0-1734-DBF2-7B1636636BD0}"/>
                </a:ext>
              </a:extLst>
            </p:cNvPr>
            <p:cNvSpPr txBox="1"/>
            <p:nvPr/>
          </p:nvSpPr>
          <p:spPr>
            <a:xfrm>
              <a:off x="338948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838CCC-C191-7009-E87C-F61C19B99F46}"/>
                </a:ext>
              </a:extLst>
            </p:cNvPr>
            <p:cNvSpPr txBox="1"/>
            <p:nvPr/>
          </p:nvSpPr>
          <p:spPr>
            <a:xfrm>
              <a:off x="4109012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CB5DFC-6DC1-85EF-85E3-A69B84A964CB}"/>
                </a:ext>
              </a:extLst>
            </p:cNvPr>
            <p:cNvSpPr txBox="1"/>
            <p:nvPr/>
          </p:nvSpPr>
          <p:spPr>
            <a:xfrm>
              <a:off x="482853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371214-C8C0-38BA-E346-FD201FED1E5D}"/>
                </a:ext>
              </a:extLst>
            </p:cNvPr>
            <p:cNvSpPr txBox="1"/>
            <p:nvPr/>
          </p:nvSpPr>
          <p:spPr>
            <a:xfrm>
              <a:off x="5652755" y="53811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7F56E4-B6B6-780E-C78A-3F22897C42F5}"/>
                </a:ext>
              </a:extLst>
            </p:cNvPr>
            <p:cNvSpPr txBox="1"/>
            <p:nvPr/>
          </p:nvSpPr>
          <p:spPr>
            <a:xfrm>
              <a:off x="631993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25B846-97AC-7105-C908-1003B86996A5}"/>
                </a:ext>
              </a:extLst>
            </p:cNvPr>
            <p:cNvSpPr txBox="1"/>
            <p:nvPr/>
          </p:nvSpPr>
          <p:spPr>
            <a:xfrm>
              <a:off x="7039459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B6B493-203B-9B7C-1C22-6F45A6D9A58E}"/>
                </a:ext>
              </a:extLst>
            </p:cNvPr>
            <p:cNvSpPr txBox="1"/>
            <p:nvPr/>
          </p:nvSpPr>
          <p:spPr>
            <a:xfrm>
              <a:off x="775898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41779B-FB90-5E61-4B1C-DAFD636EE036}"/>
                </a:ext>
              </a:extLst>
            </p:cNvPr>
            <p:cNvSpPr txBox="1"/>
            <p:nvPr/>
          </p:nvSpPr>
          <p:spPr>
            <a:xfrm>
              <a:off x="8478510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0FC574-17EB-F79C-8378-5C2C53022C36}"/>
                </a:ext>
              </a:extLst>
            </p:cNvPr>
            <p:cNvSpPr txBox="1"/>
            <p:nvPr/>
          </p:nvSpPr>
          <p:spPr>
            <a:xfrm>
              <a:off x="9145688" y="538110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9A8E0305-6429-F09B-0A52-378B91AF858E}"/>
              </a:ext>
            </a:extLst>
          </p:cNvPr>
          <p:cNvGrpSpPr/>
          <p:nvPr/>
        </p:nvGrpSpPr>
        <p:grpSpPr>
          <a:xfrm>
            <a:off x="1860864" y="2433298"/>
            <a:ext cx="393555" cy="3140932"/>
            <a:chOff x="1888572" y="2451770"/>
            <a:chExt cx="393555" cy="3140932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B22202-6078-5CCD-E117-40461835A47F}"/>
                </a:ext>
              </a:extLst>
            </p:cNvPr>
            <p:cNvSpPr txBox="1"/>
            <p:nvPr/>
          </p:nvSpPr>
          <p:spPr>
            <a:xfrm>
              <a:off x="1993265" y="52541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F8410-2B3D-3A20-C610-B9C86DC7AE1D}"/>
                </a:ext>
              </a:extLst>
            </p:cNvPr>
            <p:cNvSpPr txBox="1"/>
            <p:nvPr/>
          </p:nvSpPr>
          <p:spPr>
            <a:xfrm>
              <a:off x="1993265" y="46936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135F00-537F-7F83-417C-9CD7DFF2DB78}"/>
                </a:ext>
              </a:extLst>
            </p:cNvPr>
            <p:cNvSpPr txBox="1"/>
            <p:nvPr/>
          </p:nvSpPr>
          <p:spPr>
            <a:xfrm>
              <a:off x="1888572" y="41331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3AF31-05F1-73D1-1A63-013517FCDE5D}"/>
                </a:ext>
              </a:extLst>
            </p:cNvPr>
            <p:cNvSpPr txBox="1"/>
            <p:nvPr/>
          </p:nvSpPr>
          <p:spPr>
            <a:xfrm>
              <a:off x="1888572" y="35727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5D04DB-9E25-C563-390A-C8BCEB0230A2}"/>
                </a:ext>
              </a:extLst>
            </p:cNvPr>
            <p:cNvSpPr txBox="1"/>
            <p:nvPr/>
          </p:nvSpPr>
          <p:spPr>
            <a:xfrm>
              <a:off x="1888572" y="301230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BE5F39-82B0-8575-97CA-F641AEF74E1F}"/>
                </a:ext>
              </a:extLst>
            </p:cNvPr>
            <p:cNvSpPr txBox="1"/>
            <p:nvPr/>
          </p:nvSpPr>
          <p:spPr>
            <a:xfrm>
              <a:off x="1888572" y="245177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grpSp>
        <p:nvGrpSpPr>
          <p:cNvPr id="49" name="Graphic 2">
            <a:extLst>
              <a:ext uri="{FF2B5EF4-FFF2-40B4-BE49-F238E27FC236}">
                <a16:creationId xmlns:a16="http://schemas.microsoft.com/office/drawing/2014/main" id="{A3E1BBF5-14DF-123F-C727-5C3C25700592}"/>
              </a:ext>
            </a:extLst>
          </p:cNvPr>
          <p:cNvGrpSpPr/>
          <p:nvPr/>
        </p:nvGrpSpPr>
        <p:grpSpPr>
          <a:xfrm>
            <a:off x="1570759" y="812800"/>
            <a:ext cx="7411870" cy="961715"/>
            <a:chOff x="1570759" y="812800"/>
            <a:chExt cx="7411870" cy="96171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AA1C501-78A8-062D-2F79-941CD352D073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B9C73DD-1689-4A8D-1A5A-9BB2A26E8D60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1C985B8D-AEB4-1C29-3B7E-8AE487CA7B34}"/>
                </a:ext>
              </a:extLst>
            </p:cNvPr>
            <p:cNvGrpSpPr/>
            <p:nvPr/>
          </p:nvGrpSpPr>
          <p:grpSpPr>
            <a:xfrm>
              <a:off x="3678130" y="1204564"/>
              <a:ext cx="5304499" cy="569951"/>
              <a:chOff x="3678130" y="1204564"/>
              <a:chExt cx="5304499" cy="569951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AD32516-69CD-6EF2-DA07-C6A794E89132}"/>
                  </a:ext>
                </a:extLst>
              </p:cNvPr>
              <p:cNvSpPr/>
              <p:nvPr/>
            </p:nvSpPr>
            <p:spPr>
              <a:xfrm>
                <a:off x="4392420" y="1204564"/>
                <a:ext cx="4590209" cy="569951"/>
              </a:xfrm>
              <a:custGeom>
                <a:avLst/>
                <a:gdLst>
                  <a:gd name="connsiteX0" fmla="*/ 2687816 w 4590209"/>
                  <a:gd name="connsiteY0" fmla="*/ 427450 h 569951"/>
                  <a:gd name="connsiteX1" fmla="*/ 2687816 w 4590209"/>
                  <a:gd name="connsiteY1" fmla="*/ 142522 h 569951"/>
                  <a:gd name="connsiteX2" fmla="*/ 2057471 w 4590209"/>
                  <a:gd name="connsiteY2" fmla="*/ 569961 h 569951"/>
                  <a:gd name="connsiteX3" fmla="*/ 2057471 w 4590209"/>
                  <a:gd name="connsiteY3" fmla="*/ 10 h 569951"/>
                  <a:gd name="connsiteX4" fmla="*/ 2497180 w 4590209"/>
                  <a:gd name="connsiteY4" fmla="*/ 10 h 569951"/>
                  <a:gd name="connsiteX5" fmla="*/ 2687816 w 4590209"/>
                  <a:gd name="connsiteY5" fmla="*/ 142522 h 569951"/>
                  <a:gd name="connsiteX6" fmla="*/ 2878453 w 4590209"/>
                  <a:gd name="connsiteY6" fmla="*/ 10 h 569951"/>
                  <a:gd name="connsiteX7" fmla="*/ 3488907 w 4590209"/>
                  <a:gd name="connsiteY7" fmla="*/ 10 h 569951"/>
                  <a:gd name="connsiteX8" fmla="*/ 3488907 w 4590209"/>
                  <a:gd name="connsiteY8" fmla="*/ 569961 h 569951"/>
                  <a:gd name="connsiteX9" fmla="*/ 2878453 w 4590209"/>
                  <a:gd name="connsiteY9" fmla="*/ 569961 h 569951"/>
                  <a:gd name="connsiteX10" fmla="*/ 2687816 w 4590209"/>
                  <a:gd name="connsiteY10" fmla="*/ 427450 h 569951"/>
                  <a:gd name="connsiteX11" fmla="*/ 2497180 w 4590209"/>
                  <a:gd name="connsiteY11" fmla="*/ 569961 h 569951"/>
                  <a:gd name="connsiteX12" fmla="*/ 2057471 w 4590209"/>
                  <a:gd name="connsiteY12" fmla="*/ 284938 h 569951"/>
                  <a:gd name="connsiteX13" fmla="*/ 66 w 4590209"/>
                  <a:gd name="connsiteY13" fmla="*/ 284938 h 569951"/>
                  <a:gd name="connsiteX14" fmla="*/ 3488907 w 4590209"/>
                  <a:gd name="connsiteY14" fmla="*/ 284938 h 569951"/>
                  <a:gd name="connsiteX15" fmla="*/ 4590276 w 4590209"/>
                  <a:gd name="connsiteY15" fmla="*/ 284938 h 569951"/>
                  <a:gd name="connsiteX16" fmla="*/ 66 w 4590209"/>
                  <a:gd name="connsiteY16" fmla="*/ 427450 h 569951"/>
                  <a:gd name="connsiteX17" fmla="*/ 66 w 4590209"/>
                  <a:gd name="connsiteY17" fmla="*/ 142522 h 569951"/>
                  <a:gd name="connsiteX18" fmla="*/ 4590276 w 4590209"/>
                  <a:gd name="connsiteY18" fmla="*/ 427450 h 569951"/>
                  <a:gd name="connsiteX19" fmla="*/ 4590276 w 4590209"/>
                  <a:gd name="connsiteY19" fmla="*/ 142522 h 569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590209" h="569951">
                    <a:moveTo>
                      <a:pt x="2687816" y="427450"/>
                    </a:moveTo>
                    <a:lnTo>
                      <a:pt x="2687816" y="142522"/>
                    </a:lnTo>
                    <a:moveTo>
                      <a:pt x="2057471" y="569961"/>
                    </a:moveTo>
                    <a:lnTo>
                      <a:pt x="2057471" y="10"/>
                    </a:lnTo>
                    <a:lnTo>
                      <a:pt x="2497180" y="10"/>
                    </a:lnTo>
                    <a:lnTo>
                      <a:pt x="2687816" y="142522"/>
                    </a:lnTo>
                    <a:lnTo>
                      <a:pt x="2878453" y="10"/>
                    </a:lnTo>
                    <a:lnTo>
                      <a:pt x="3488907" y="10"/>
                    </a:lnTo>
                    <a:lnTo>
                      <a:pt x="3488907" y="569961"/>
                    </a:lnTo>
                    <a:lnTo>
                      <a:pt x="2878453" y="569961"/>
                    </a:lnTo>
                    <a:lnTo>
                      <a:pt x="2687816" y="427450"/>
                    </a:lnTo>
                    <a:lnTo>
                      <a:pt x="2497180" y="569961"/>
                    </a:lnTo>
                    <a:close/>
                    <a:moveTo>
                      <a:pt x="2057471" y="284938"/>
                    </a:moveTo>
                    <a:lnTo>
                      <a:pt x="66" y="284938"/>
                    </a:lnTo>
                    <a:moveTo>
                      <a:pt x="3488907" y="284938"/>
                    </a:moveTo>
                    <a:lnTo>
                      <a:pt x="4590276" y="284938"/>
                    </a:lnTo>
                    <a:moveTo>
                      <a:pt x="66" y="427450"/>
                    </a:moveTo>
                    <a:lnTo>
                      <a:pt x="66" y="142522"/>
                    </a:lnTo>
                    <a:moveTo>
                      <a:pt x="4590276" y="427450"/>
                    </a:moveTo>
                    <a:lnTo>
                      <a:pt x="4590276" y="142522"/>
                    </a:lnTo>
                  </a:path>
                </a:pathLst>
              </a:custGeom>
              <a:solidFill>
                <a:srgbClr val="FF7F0E">
                  <a:alpha val="50000"/>
                </a:srgbClr>
              </a:solidFill>
              <a:ln w="19028" cap="flat">
                <a:solidFill>
                  <a:srgbClr val="FF7F0E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F0332BAB-39C6-9B07-1CED-5A6014A6B30B}"/>
                  </a:ext>
                </a:extLst>
              </p:cNvPr>
              <p:cNvSpPr/>
              <p:nvPr/>
            </p:nvSpPr>
            <p:spPr>
              <a:xfrm>
                <a:off x="3678130" y="1460951"/>
                <a:ext cx="57105" cy="57080"/>
              </a:xfrm>
              <a:custGeom>
                <a:avLst/>
                <a:gdLst>
                  <a:gd name="connsiteX0" fmla="*/ 57330 w 57105"/>
                  <a:gd name="connsiteY0" fmla="*/ 28611 h 57080"/>
                  <a:gd name="connsiteX1" fmla="*/ 28777 w 57105"/>
                  <a:gd name="connsiteY1" fmla="*/ 57152 h 57080"/>
                  <a:gd name="connsiteX2" fmla="*/ 224 w 57105"/>
                  <a:gd name="connsiteY2" fmla="*/ 28611 h 57080"/>
                  <a:gd name="connsiteX3" fmla="*/ 28777 w 57105"/>
                  <a:gd name="connsiteY3" fmla="*/ 71 h 57080"/>
                  <a:gd name="connsiteX4" fmla="*/ 57330 w 57105"/>
                  <a:gd name="connsiteY4" fmla="*/ 28611 h 5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05" h="57080">
                    <a:moveTo>
                      <a:pt x="57330" y="28611"/>
                    </a:moveTo>
                    <a:cubicBezTo>
                      <a:pt x="57330" y="44374"/>
                      <a:pt x="44546" y="57152"/>
                      <a:pt x="28777" y="57152"/>
                    </a:cubicBezTo>
                    <a:cubicBezTo>
                      <a:pt x="13008" y="57152"/>
                      <a:pt x="224" y="44374"/>
                      <a:pt x="224" y="28611"/>
                    </a:cubicBezTo>
                    <a:cubicBezTo>
                      <a:pt x="224" y="12849"/>
                      <a:pt x="13008" y="71"/>
                      <a:pt x="28777" y="71"/>
                    </a:cubicBezTo>
                    <a:cubicBezTo>
                      <a:pt x="44546" y="71"/>
                      <a:pt x="57330" y="12849"/>
                      <a:pt x="57330" y="28611"/>
                    </a:cubicBezTo>
                    <a:close/>
                  </a:path>
                </a:pathLst>
              </a:custGeom>
              <a:solidFill>
                <a:srgbClr val="FF7F0E">
                  <a:alpha val="70000"/>
                </a:srgbClr>
              </a:solidFill>
              <a:ln w="19028" cap="flat">
                <a:solidFill>
                  <a:srgbClr val="000000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D0F510F-6E79-CC50-C1A2-8408881CD42F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BA68F83-F01F-859B-786F-192F430FB855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/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Improvement with linear trees (closer to</a:t>
                </a:r>
                <a:r>
                  <a:rPr lang="en-US" sz="2000" spc="0" dirty="0">
                    <a:ea typeface="Open Sans"/>
                    <a:cs typeface="Open Sans"/>
                    <a:sym typeface="Open Sans"/>
                    <a:rtl val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</m:ctrlPr>
                      </m:limUppPr>
                      <m:e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𝑝</m:t>
                        </m:r>
                      </m:e>
                      <m:lim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∗</m:t>
                        </m:r>
                      </m:lim>
                    </m:limUpp>
                  </m:oMath>
                </a14:m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) [%]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blipFill>
                <a:blip r:embed="rId2"/>
                <a:stretch>
                  <a:fillRect l="-131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20B7294-5D0D-ED59-36DA-143BA41DAC22}"/>
              </a:ext>
            </a:extLst>
          </p:cNvPr>
          <p:cNvSpPr txBox="1"/>
          <p:nvPr/>
        </p:nvSpPr>
        <p:spPr>
          <a:xfrm rot="16200000">
            <a:off x="813542" y="3571500"/>
            <a:ext cx="178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Occurrence [%]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DC5B91-A776-8A60-E676-0F77C2FE8D46}"/>
              </a:ext>
            </a:extLst>
          </p:cNvPr>
          <p:cNvCxnSpPr>
            <a:cxnSpLocks/>
          </p:cNvCxnSpPr>
          <p:nvPr/>
        </p:nvCxnSpPr>
        <p:spPr>
          <a:xfrm>
            <a:off x="7086989" y="1681019"/>
            <a:ext cx="0" cy="3746131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A694B4-A9A0-56F4-7F4B-79220669E8CD}"/>
              </a:ext>
            </a:extLst>
          </p:cNvPr>
          <p:cNvSpPr txBox="1"/>
          <p:nvPr/>
        </p:nvSpPr>
        <p:spPr>
          <a:xfrm>
            <a:off x="6361410" y="812800"/>
            <a:ext cx="15937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Median: 35.7%</a:t>
            </a:r>
          </a:p>
        </p:txBody>
      </p:sp>
    </p:spTree>
    <p:extLst>
      <p:ext uri="{BB962C8B-B14F-4D97-AF65-F5344CB8AC3E}">
        <p14:creationId xmlns:p14="http://schemas.microsoft.com/office/powerpoint/2010/main" val="2009480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5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988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4E152-5DC2-BD45-B6E1-5CA9D8529DED}"/>
              </a:ext>
            </a:extLst>
          </p:cNvPr>
          <p:cNvSpPr txBox="1"/>
          <p:nvPr/>
        </p:nvSpPr>
        <p:spPr>
          <a:xfrm>
            <a:off x="381000" y="295168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What's the impact of frequent forecast and redispatch?</a:t>
            </a:r>
          </a:p>
          <a:p>
            <a:endParaRPr lang="en-AU" b="1" dirty="0">
              <a:solidFill>
                <a:schemeClr val="accent1"/>
              </a:solidFill>
            </a:endParaRPr>
          </a:p>
          <a:p>
            <a:r>
              <a:rPr lang="en-AU" b="1" dirty="0">
                <a:solidFill>
                  <a:schemeClr val="accent1"/>
                </a:solidFill>
              </a:rPr>
              <a:t>Including stochastic variables in the dispatch</a:t>
            </a:r>
          </a:p>
          <a:p>
            <a:endParaRPr lang="en-AU" dirty="0">
              <a:highlight>
                <a:srgbClr val="FFFF00"/>
              </a:highlight>
            </a:endParaRPr>
          </a:p>
          <a:p>
            <a:r>
              <a:rPr lang="en-AU" b="1" dirty="0">
                <a:solidFill>
                  <a:schemeClr val="accent1"/>
                </a:solidFill>
              </a:rPr>
              <a:t>Relying on an heuristic strategy without forecast</a:t>
            </a:r>
          </a:p>
        </p:txBody>
      </p:sp>
    </p:spTree>
    <p:extLst>
      <p:ext uri="{BB962C8B-B14F-4D97-AF65-F5344CB8AC3E}">
        <p14:creationId xmlns:p14="http://schemas.microsoft.com/office/powerpoint/2010/main" val="48236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BCC62-B730-753B-000A-9DF4EE6D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59" y="82570"/>
            <a:ext cx="8916082" cy="6031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A3C34A-C72C-D426-329D-D8EF0C4C1414}"/>
              </a:ext>
            </a:extLst>
          </p:cNvPr>
          <p:cNvSpPr txBox="1"/>
          <p:nvPr/>
        </p:nvSpPr>
        <p:spPr>
          <a:xfrm>
            <a:off x="304800" y="6252210"/>
            <a:ext cx="11119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[1] </a:t>
            </a:r>
            <a:r>
              <a:rPr lang="en-GB" sz="1400" i="1" dirty="0" err="1"/>
              <a:t>Jarra</a:t>
            </a:r>
            <a:r>
              <a:rPr lang="en-GB" sz="1400" i="1" dirty="0"/>
              <a:t> Hicks and Nicola </a:t>
            </a:r>
            <a:r>
              <a:rPr lang="en-GB" sz="1400" i="1" dirty="0" err="1"/>
              <a:t>Ison</a:t>
            </a:r>
            <a:r>
              <a:rPr lang="en-GB" sz="1400" i="1" dirty="0"/>
              <a:t>. « An Exploration of the Boundaries of ‘Community’ in Community Renewable Energy Projects: Navigating between Motivations and Context ». In: Energy Policy 113 (Feb. 2018), pp. 523–534. </a:t>
            </a:r>
            <a:r>
              <a:rPr lang="en-GB" sz="1400" i="1" dirty="0" err="1"/>
              <a:t>doi</a:t>
            </a:r>
            <a:r>
              <a:rPr lang="en-GB" sz="1400" i="1" dirty="0"/>
              <a:t>: 10.1016/j.enpol.2017.10.031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94073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6</a:t>
            </a:r>
            <a:br>
              <a:rPr lang="en-AU" dirty="0"/>
            </a:br>
            <a:r>
              <a:rPr lang="en-AU" dirty="0"/>
              <a:t>Are more solar panels always better?</a:t>
            </a:r>
          </a:p>
        </p:txBody>
      </p:sp>
    </p:spTree>
    <p:extLst>
      <p:ext uri="{BB962C8B-B14F-4D97-AF65-F5344CB8AC3E}">
        <p14:creationId xmlns:p14="http://schemas.microsoft.com/office/powerpoint/2010/main" val="2023540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Solar cell  premium icon">
            <a:extLst>
              <a:ext uri="{FF2B5EF4-FFF2-40B4-BE49-F238E27FC236}">
                <a16:creationId xmlns:a16="http://schemas.microsoft.com/office/drawing/2014/main" id="{D03C1807-FF2A-B142-8267-394D211A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72" y="2280549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01297-6B77-C64A-9A90-9A6CC895F97C}"/>
              </a:ext>
            </a:extLst>
          </p:cNvPr>
          <p:cNvSpPr txBox="1"/>
          <p:nvPr/>
        </p:nvSpPr>
        <p:spPr>
          <a:xfrm>
            <a:off x="3139644" y="1875299"/>
            <a:ext cx="13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Producers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CEDCB0-B38B-F84D-9772-F39B16B9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3" y="2368682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5FC1-1625-664F-9DBF-7A98F71D2ECD}"/>
              </a:ext>
            </a:extLst>
          </p:cNvPr>
          <p:cNvSpPr txBox="1"/>
          <p:nvPr/>
        </p:nvSpPr>
        <p:spPr>
          <a:xfrm>
            <a:off x="7813108" y="1911217"/>
            <a:ext cx="151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Consumers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64AAED-F6D0-D24F-8449-66C3EA0FD5E5}"/>
              </a:ext>
            </a:extLst>
          </p:cNvPr>
          <p:cNvSpPr/>
          <p:nvPr/>
        </p:nvSpPr>
        <p:spPr>
          <a:xfrm>
            <a:off x="2502945" y="1743391"/>
            <a:ext cx="7186110" cy="27952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Index of /wp-content/uploads/2019/03/">
            <a:extLst>
              <a:ext uri="{FF2B5EF4-FFF2-40B4-BE49-F238E27FC236}">
                <a16:creationId xmlns:a16="http://schemas.microsoft.com/office/drawing/2014/main" id="{23254CCB-01A3-4343-B5BC-C56D348B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03" y="3913877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670D2-E911-8E4B-8214-CC7DAE50B5A7}"/>
              </a:ext>
            </a:extLst>
          </p:cNvPr>
          <p:cNvCxnSpPr/>
          <p:nvPr/>
        </p:nvCxnSpPr>
        <p:spPr>
          <a:xfrm>
            <a:off x="4479626" y="2968023"/>
            <a:ext cx="32192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7550A-1A75-9B41-A748-41E84D6904CB}"/>
              </a:ext>
            </a:extLst>
          </p:cNvPr>
          <p:cNvCxnSpPr>
            <a:cxnSpLocks/>
          </p:cNvCxnSpPr>
          <p:nvPr/>
        </p:nvCxnSpPr>
        <p:spPr>
          <a:xfrm>
            <a:off x="4209124" y="3469263"/>
            <a:ext cx="0" cy="156744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1A4B5-4586-E141-B9FE-7BFF4DB11D12}"/>
              </a:ext>
            </a:extLst>
          </p:cNvPr>
          <p:cNvCxnSpPr>
            <a:cxnSpLocks/>
          </p:cNvCxnSpPr>
          <p:nvPr/>
        </p:nvCxnSpPr>
        <p:spPr>
          <a:xfrm flipV="1">
            <a:off x="8481470" y="3566178"/>
            <a:ext cx="0" cy="1458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A48FA-9CEB-3243-9A20-C6D1C8326B14}"/>
              </a:ext>
            </a:extLst>
          </p:cNvPr>
          <p:cNvSpPr txBox="1"/>
          <p:nvPr/>
        </p:nvSpPr>
        <p:spPr>
          <a:xfrm>
            <a:off x="5389874" y="2545624"/>
            <a:ext cx="198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DD9A16-075B-A241-BD68-844F45BAC856}"/>
              </a:ext>
            </a:extLst>
          </p:cNvPr>
          <p:cNvSpPr txBox="1"/>
          <p:nvPr/>
        </p:nvSpPr>
        <p:spPr>
          <a:xfrm>
            <a:off x="7813108" y="5050070"/>
            <a:ext cx="172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60 gCO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/kWh on average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57FC-E40B-3B44-9B53-690B80BD11F4}"/>
              </a:ext>
            </a:extLst>
          </p:cNvPr>
          <p:cNvSpPr txBox="1"/>
          <p:nvPr/>
        </p:nvSpPr>
        <p:spPr>
          <a:xfrm>
            <a:off x="4424440" y="3001708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Local power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7E6370-419C-4943-9D0E-B71FF5EF2814}"/>
              </a:ext>
            </a:extLst>
          </p:cNvPr>
          <p:cNvSpPr txBox="1"/>
          <p:nvPr/>
        </p:nvSpPr>
        <p:spPr>
          <a:xfrm>
            <a:off x="8481470" y="4555634"/>
            <a:ext cx="19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CDD34-32C5-B738-8A4C-13175CDBF305}"/>
              </a:ext>
            </a:extLst>
          </p:cNvPr>
          <p:cNvSpPr txBox="1"/>
          <p:nvPr/>
        </p:nvSpPr>
        <p:spPr>
          <a:xfrm>
            <a:off x="4883170" y="1340375"/>
            <a:ext cx="29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energy community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3800F-2B16-AA13-0C02-588F8CDA4451}"/>
              </a:ext>
            </a:extLst>
          </p:cNvPr>
          <p:cNvSpPr txBox="1"/>
          <p:nvPr/>
        </p:nvSpPr>
        <p:spPr>
          <a:xfrm>
            <a:off x="3560714" y="5062197"/>
            <a:ext cx="14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05F4B-3583-C3C0-103A-BF6234A61F94}"/>
              </a:ext>
            </a:extLst>
          </p:cNvPr>
          <p:cNvSpPr txBox="1"/>
          <p:nvPr/>
        </p:nvSpPr>
        <p:spPr>
          <a:xfrm>
            <a:off x="2557825" y="4556131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Grid exports</a:t>
            </a:r>
          </a:p>
        </p:txBody>
      </p:sp>
    </p:spTree>
    <p:extLst>
      <p:ext uri="{BB962C8B-B14F-4D97-AF65-F5344CB8AC3E}">
        <p14:creationId xmlns:p14="http://schemas.microsoft.com/office/powerpoint/2010/main" val="16103690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C8C4F-DD70-2D4A-8B3C-CC65DAA5B3D5}"/>
              </a:ext>
            </a:extLst>
          </p:cNvPr>
          <p:cNvCxnSpPr/>
          <p:nvPr/>
        </p:nvCxnSpPr>
        <p:spPr>
          <a:xfrm flipV="1">
            <a:off x="3766804" y="1370381"/>
            <a:ext cx="0" cy="3616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2FFA7-DE82-0C4F-A94D-12AD2BDF2AB1}"/>
              </a:ext>
            </a:extLst>
          </p:cNvPr>
          <p:cNvCxnSpPr>
            <a:cxnSpLocks/>
          </p:cNvCxnSpPr>
          <p:nvPr/>
        </p:nvCxnSpPr>
        <p:spPr>
          <a:xfrm>
            <a:off x="3542687" y="4859577"/>
            <a:ext cx="5344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FF173D-25D4-EF43-98CD-82A9FF9C9B43}"/>
              </a:ext>
            </a:extLst>
          </p:cNvPr>
          <p:cNvSpPr txBox="1"/>
          <p:nvPr/>
        </p:nvSpPr>
        <p:spPr>
          <a:xfrm rot="16200000">
            <a:off x="1777627" y="2847308"/>
            <a:ext cx="2954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GHG emission [gCO</a:t>
            </a:r>
            <a:r>
              <a:rPr lang="en-US" sz="2000" baseline="-25000" dirty="0"/>
              <a:t>2</a:t>
            </a:r>
            <a:r>
              <a:rPr lang="en-US" sz="2000" dirty="0"/>
              <a:t>/kWh]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D6ACA-29B6-174C-94B4-315B1E830E36}"/>
              </a:ext>
            </a:extLst>
          </p:cNvPr>
          <p:cNvSpPr txBox="1"/>
          <p:nvPr/>
        </p:nvSpPr>
        <p:spPr>
          <a:xfrm>
            <a:off x="5045717" y="5259778"/>
            <a:ext cx="174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Self-sufficiency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251849-EA3C-CD41-8677-74F1A13CB185}"/>
              </a:ext>
            </a:extLst>
          </p:cNvPr>
          <p:cNvCxnSpPr>
            <a:cxnSpLocks/>
          </p:cNvCxnSpPr>
          <p:nvPr/>
        </p:nvCxnSpPr>
        <p:spPr>
          <a:xfrm>
            <a:off x="3766803" y="3093530"/>
            <a:ext cx="4787154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E67D7-AA21-8441-8755-682BE1500265}"/>
              </a:ext>
            </a:extLst>
          </p:cNvPr>
          <p:cNvSpPr txBox="1"/>
          <p:nvPr/>
        </p:nvSpPr>
        <p:spPr>
          <a:xfrm>
            <a:off x="3766802" y="2724198"/>
            <a:ext cx="31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emission: 60 gCO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/kWh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DF820-3EA0-ED43-9A2A-87163EFDF188}"/>
              </a:ext>
            </a:extLst>
          </p:cNvPr>
          <p:cNvSpPr txBox="1"/>
          <p:nvPr/>
        </p:nvSpPr>
        <p:spPr>
          <a:xfrm>
            <a:off x="8203542" y="49868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F7720-4AD0-AD49-AD2A-F20FDF94E209}"/>
              </a:ext>
            </a:extLst>
          </p:cNvPr>
          <p:cNvSpPr txBox="1"/>
          <p:nvPr/>
        </p:nvSpPr>
        <p:spPr>
          <a:xfrm>
            <a:off x="3651426" y="4992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A1344-0E0F-E54B-9201-B834F04F4763}"/>
              </a:ext>
            </a:extLst>
          </p:cNvPr>
          <p:cNvSpPr txBox="1"/>
          <p:nvPr/>
        </p:nvSpPr>
        <p:spPr>
          <a:xfrm>
            <a:off x="5626934" y="4992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30%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BEF17D4-C085-6E47-A847-FC90913CDF9E}"/>
              </a:ext>
            </a:extLst>
          </p:cNvPr>
          <p:cNvSpPr/>
          <p:nvPr/>
        </p:nvSpPr>
        <p:spPr>
          <a:xfrm>
            <a:off x="3777562" y="1157156"/>
            <a:ext cx="4572000" cy="3206797"/>
          </a:xfrm>
          <a:custGeom>
            <a:avLst/>
            <a:gdLst>
              <a:gd name="connsiteX0" fmla="*/ 0 w 4572000"/>
              <a:gd name="connsiteY0" fmla="*/ 1936376 h 3206797"/>
              <a:gd name="connsiteX1" fmla="*/ 2452744 w 4572000"/>
              <a:gd name="connsiteY1" fmla="*/ 3130475 h 3206797"/>
              <a:gd name="connsiteX2" fmla="*/ 4572000 w 4572000"/>
              <a:gd name="connsiteY2" fmla="*/ 0 h 320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3206797">
                <a:moveTo>
                  <a:pt x="0" y="1936376"/>
                </a:moveTo>
                <a:cubicBezTo>
                  <a:pt x="845372" y="2694790"/>
                  <a:pt x="1690744" y="3453204"/>
                  <a:pt x="2452744" y="3130475"/>
                </a:cubicBezTo>
                <a:cubicBezTo>
                  <a:pt x="3214744" y="2807746"/>
                  <a:pt x="4173967" y="512781"/>
                  <a:pt x="45720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1635E1-71D1-A481-25D5-B3B6287384D0}"/>
              </a:ext>
            </a:extLst>
          </p:cNvPr>
          <p:cNvCxnSpPr/>
          <p:nvPr/>
        </p:nvCxnSpPr>
        <p:spPr>
          <a:xfrm>
            <a:off x="5920508" y="4774928"/>
            <a:ext cx="0" cy="147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844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95FAFD8-CE02-F9BA-88A9-0BF0B79B2E07}"/>
              </a:ext>
            </a:extLst>
          </p:cNvPr>
          <p:cNvGrpSpPr/>
          <p:nvPr/>
        </p:nvGrpSpPr>
        <p:grpSpPr>
          <a:xfrm>
            <a:off x="2162175" y="1075459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DC67AFB-6EB2-C81C-525A-7932FA200736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5F97E32-431A-835A-FD3D-AE98686AD5E6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F5D2B27-CC11-E956-091E-5C8D418B5B60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820C4F-F3B3-773A-BC0B-C81BEC47E821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EE5B62-382E-2374-B0D4-58CC30F4A3DA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9442994-0FCE-1EC4-FE45-026DACDD83BB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0EB3806-A2BC-462D-2F78-90AAB8480FF8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57ABD8BB-E4F4-8FED-076C-233C9521E936}"/>
                </a:ext>
              </a:extLst>
            </p:cNvPr>
            <p:cNvGrpSpPr/>
            <p:nvPr/>
          </p:nvGrpSpPr>
          <p:grpSpPr>
            <a:xfrm>
              <a:off x="1600200" y="1088421"/>
              <a:ext cx="7867650" cy="3297364"/>
              <a:chOff x="1600200" y="1088421"/>
              <a:chExt cx="7867650" cy="3297364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A20C5EF-8305-6DA2-2421-304765EDCA4D}"/>
                  </a:ext>
                </a:extLst>
              </p:cNvPr>
              <p:cNvSpPr/>
              <p:nvPr/>
            </p:nvSpPr>
            <p:spPr>
              <a:xfrm>
                <a:off x="1600200" y="4385786"/>
                <a:ext cx="7867650" cy="9525"/>
              </a:xfrm>
              <a:custGeom>
                <a:avLst/>
                <a:gdLst>
                  <a:gd name="connsiteX0" fmla="*/ 0 w 7867650"/>
                  <a:gd name="connsiteY0" fmla="*/ 400 h 9525"/>
                  <a:gd name="connsiteX1" fmla="*/ 7867650 w 7867650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00"/>
                    </a:moveTo>
                    <a:lnTo>
                      <a:pt x="7867650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DD71B9F-2F56-7561-BD58-DA294F7CFA6F}"/>
                  </a:ext>
                </a:extLst>
              </p:cNvPr>
              <p:cNvSpPr/>
              <p:nvPr/>
            </p:nvSpPr>
            <p:spPr>
              <a:xfrm>
                <a:off x="1600200" y="3561492"/>
                <a:ext cx="7867650" cy="9525"/>
              </a:xfrm>
              <a:custGeom>
                <a:avLst/>
                <a:gdLst>
                  <a:gd name="connsiteX0" fmla="*/ 0 w 7867650"/>
                  <a:gd name="connsiteY0" fmla="*/ 314 h 9525"/>
                  <a:gd name="connsiteX1" fmla="*/ 7867650 w 7867650"/>
                  <a:gd name="connsiteY1" fmla="*/ 3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14"/>
                    </a:moveTo>
                    <a:lnTo>
                      <a:pt x="7867650" y="3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D5C3F41-D63D-F1D7-5106-9D9666DBCC74}"/>
                  </a:ext>
                </a:extLst>
              </p:cNvPr>
              <p:cNvSpPr/>
              <p:nvPr/>
            </p:nvSpPr>
            <p:spPr>
              <a:xfrm>
                <a:off x="1600200" y="2737104"/>
                <a:ext cx="7867650" cy="9525"/>
              </a:xfrm>
              <a:custGeom>
                <a:avLst/>
                <a:gdLst>
                  <a:gd name="connsiteX0" fmla="*/ 0 w 7867650"/>
                  <a:gd name="connsiteY0" fmla="*/ 227 h 9525"/>
                  <a:gd name="connsiteX1" fmla="*/ 7867650 w 7867650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27"/>
                    </a:moveTo>
                    <a:lnTo>
                      <a:pt x="7867650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6EEF147-7BAA-574B-9E04-4C2EBCDFD9C0}"/>
                  </a:ext>
                </a:extLst>
              </p:cNvPr>
              <p:cNvSpPr/>
              <p:nvPr/>
            </p:nvSpPr>
            <p:spPr>
              <a:xfrm>
                <a:off x="1600200" y="1912715"/>
                <a:ext cx="7867650" cy="9525"/>
              </a:xfrm>
              <a:custGeom>
                <a:avLst/>
                <a:gdLst>
                  <a:gd name="connsiteX0" fmla="*/ 0 w 7867650"/>
                  <a:gd name="connsiteY0" fmla="*/ 141 h 9525"/>
                  <a:gd name="connsiteX1" fmla="*/ 7867650 w 7867650"/>
                  <a:gd name="connsiteY1" fmla="*/ 1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41"/>
                    </a:moveTo>
                    <a:lnTo>
                      <a:pt x="7867650" y="1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EF8100B-F05A-1D5B-858C-3A2FB760E873}"/>
                  </a:ext>
                </a:extLst>
              </p:cNvPr>
              <p:cNvSpPr/>
              <p:nvPr/>
            </p:nvSpPr>
            <p:spPr>
              <a:xfrm>
                <a:off x="1600200" y="1088421"/>
                <a:ext cx="7867650" cy="9525"/>
              </a:xfrm>
              <a:custGeom>
                <a:avLst/>
                <a:gdLst>
                  <a:gd name="connsiteX0" fmla="*/ 0 w 7867650"/>
                  <a:gd name="connsiteY0" fmla="*/ 54 h 9525"/>
                  <a:gd name="connsiteX1" fmla="*/ 7867650 w 7867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54"/>
                    </a:moveTo>
                    <a:lnTo>
                      <a:pt x="7867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D344C0FC-AC6E-867B-C119-80392D8FF7F1}"/>
              </a:ext>
            </a:extLst>
          </p:cNvPr>
          <p:cNvSpPr/>
          <p:nvPr/>
        </p:nvSpPr>
        <p:spPr>
          <a:xfrm>
            <a:off x="2162175" y="5237884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B419855-7AC5-5A0B-1568-E020A203BDD4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0B108FB-B0C5-5064-9846-F67B0E5A666B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BD2ECA1-2C0D-35E4-A50D-E4EC93A573EB}"/>
              </a:ext>
            </a:extLst>
          </p:cNvPr>
          <p:cNvSpPr/>
          <p:nvPr/>
        </p:nvSpPr>
        <p:spPr>
          <a:xfrm>
            <a:off x="2162175" y="4964707"/>
            <a:ext cx="7867650" cy="273176"/>
          </a:xfrm>
          <a:custGeom>
            <a:avLst/>
            <a:gdLst>
              <a:gd name="connsiteX0" fmla="*/ 78 w 7867650"/>
              <a:gd name="connsiteY0" fmla="*/ 215601 h 273176"/>
              <a:gd name="connsiteX1" fmla="*/ 11794 w 7867650"/>
              <a:gd name="connsiteY1" fmla="*/ 204933 h 273176"/>
              <a:gd name="connsiteX2" fmla="*/ 23510 w 7867650"/>
              <a:gd name="connsiteY2" fmla="*/ 217029 h 273176"/>
              <a:gd name="connsiteX3" fmla="*/ 35225 w 7867650"/>
              <a:gd name="connsiteY3" fmla="*/ 208171 h 273176"/>
              <a:gd name="connsiteX4" fmla="*/ 46941 w 7867650"/>
              <a:gd name="connsiteY4" fmla="*/ 234270 h 273176"/>
              <a:gd name="connsiteX5" fmla="*/ 58657 w 7867650"/>
              <a:gd name="connsiteY5" fmla="*/ 206457 h 273176"/>
              <a:gd name="connsiteX6" fmla="*/ 70373 w 7867650"/>
              <a:gd name="connsiteY6" fmla="*/ 220554 h 273176"/>
              <a:gd name="connsiteX7" fmla="*/ 81993 w 7867650"/>
              <a:gd name="connsiteY7" fmla="*/ 168452 h 273176"/>
              <a:gd name="connsiteX8" fmla="*/ 93709 w 7867650"/>
              <a:gd name="connsiteY8" fmla="*/ 182549 h 273176"/>
              <a:gd name="connsiteX9" fmla="*/ 105425 w 7867650"/>
              <a:gd name="connsiteY9" fmla="*/ 175120 h 273176"/>
              <a:gd name="connsiteX10" fmla="*/ 117140 w 7867650"/>
              <a:gd name="connsiteY10" fmla="*/ 198551 h 273176"/>
              <a:gd name="connsiteX11" fmla="*/ 128856 w 7867650"/>
              <a:gd name="connsiteY11" fmla="*/ 188073 h 273176"/>
              <a:gd name="connsiteX12" fmla="*/ 140572 w 7867650"/>
              <a:gd name="connsiteY12" fmla="*/ 212648 h 273176"/>
              <a:gd name="connsiteX13" fmla="*/ 152288 w 7867650"/>
              <a:gd name="connsiteY13" fmla="*/ 218744 h 273176"/>
              <a:gd name="connsiteX14" fmla="*/ 164003 w 7867650"/>
              <a:gd name="connsiteY14" fmla="*/ 273227 h 273176"/>
              <a:gd name="connsiteX15" fmla="*/ 269350 w 7867650"/>
              <a:gd name="connsiteY15" fmla="*/ 273227 h 273176"/>
              <a:gd name="connsiteX16" fmla="*/ 281066 w 7867650"/>
              <a:gd name="connsiteY16" fmla="*/ 237699 h 273176"/>
              <a:gd name="connsiteX17" fmla="*/ 292781 w 7867650"/>
              <a:gd name="connsiteY17" fmla="*/ 272846 h 273176"/>
              <a:gd name="connsiteX18" fmla="*/ 304497 w 7867650"/>
              <a:gd name="connsiteY18" fmla="*/ 273227 h 273176"/>
              <a:gd name="connsiteX19" fmla="*/ 316213 w 7867650"/>
              <a:gd name="connsiteY19" fmla="*/ 263702 h 273176"/>
              <a:gd name="connsiteX20" fmla="*/ 327928 w 7867650"/>
              <a:gd name="connsiteY20" fmla="*/ 273227 h 273176"/>
              <a:gd name="connsiteX21" fmla="*/ 456707 w 7867650"/>
              <a:gd name="connsiteY21" fmla="*/ 273227 h 273176"/>
              <a:gd name="connsiteX22" fmla="*/ 468422 w 7867650"/>
              <a:gd name="connsiteY22" fmla="*/ 247795 h 273176"/>
              <a:gd name="connsiteX23" fmla="*/ 480138 w 7867650"/>
              <a:gd name="connsiteY23" fmla="*/ 190169 h 273176"/>
              <a:gd name="connsiteX24" fmla="*/ 491854 w 7867650"/>
              <a:gd name="connsiteY24" fmla="*/ 207504 h 273176"/>
              <a:gd name="connsiteX25" fmla="*/ 503474 w 7867650"/>
              <a:gd name="connsiteY25" fmla="*/ 208076 h 273176"/>
              <a:gd name="connsiteX26" fmla="*/ 515190 w 7867650"/>
              <a:gd name="connsiteY26" fmla="*/ 187407 h 273176"/>
              <a:gd name="connsiteX27" fmla="*/ 526906 w 7867650"/>
              <a:gd name="connsiteY27" fmla="*/ 214363 h 273176"/>
              <a:gd name="connsiteX28" fmla="*/ 538622 w 7867650"/>
              <a:gd name="connsiteY28" fmla="*/ 216363 h 273176"/>
              <a:gd name="connsiteX29" fmla="*/ 562053 w 7867650"/>
              <a:gd name="connsiteY29" fmla="*/ 205314 h 273176"/>
              <a:gd name="connsiteX30" fmla="*/ 573769 w 7867650"/>
              <a:gd name="connsiteY30" fmla="*/ 208647 h 273176"/>
              <a:gd name="connsiteX31" fmla="*/ 585485 w 7867650"/>
              <a:gd name="connsiteY31" fmla="*/ 273227 h 273176"/>
              <a:gd name="connsiteX32" fmla="*/ 597200 w 7867650"/>
              <a:gd name="connsiteY32" fmla="*/ 273227 h 273176"/>
              <a:gd name="connsiteX33" fmla="*/ 608916 w 7867650"/>
              <a:gd name="connsiteY33" fmla="*/ 273227 h 273176"/>
              <a:gd name="connsiteX34" fmla="*/ 620632 w 7867650"/>
              <a:gd name="connsiteY34" fmla="*/ 262845 h 273176"/>
              <a:gd name="connsiteX35" fmla="*/ 632348 w 7867650"/>
              <a:gd name="connsiteY35" fmla="*/ 258178 h 273176"/>
              <a:gd name="connsiteX36" fmla="*/ 643968 w 7867650"/>
              <a:gd name="connsiteY36" fmla="*/ 273227 h 273176"/>
              <a:gd name="connsiteX37" fmla="*/ 1463594 w 7867650"/>
              <a:gd name="connsiteY37" fmla="*/ 273227 h 273176"/>
              <a:gd name="connsiteX38" fmla="*/ 1475310 w 7867650"/>
              <a:gd name="connsiteY38" fmla="*/ 206742 h 273176"/>
              <a:gd name="connsiteX39" fmla="*/ 1498646 w 7867650"/>
              <a:gd name="connsiteY39" fmla="*/ 225221 h 273176"/>
              <a:gd name="connsiteX40" fmla="*/ 1510362 w 7867650"/>
              <a:gd name="connsiteY40" fmla="*/ 218458 h 273176"/>
              <a:gd name="connsiteX41" fmla="*/ 1522078 w 7867650"/>
              <a:gd name="connsiteY41" fmla="*/ 221030 h 273176"/>
              <a:gd name="connsiteX42" fmla="*/ 1533794 w 7867650"/>
              <a:gd name="connsiteY42" fmla="*/ 197122 h 273176"/>
              <a:gd name="connsiteX43" fmla="*/ 1545509 w 7867650"/>
              <a:gd name="connsiteY43" fmla="*/ 150164 h 273176"/>
              <a:gd name="connsiteX44" fmla="*/ 1557225 w 7867650"/>
              <a:gd name="connsiteY44" fmla="*/ 176548 h 273176"/>
              <a:gd name="connsiteX45" fmla="*/ 1568941 w 7867650"/>
              <a:gd name="connsiteY45" fmla="*/ 149116 h 273176"/>
              <a:gd name="connsiteX46" fmla="*/ 1580657 w 7867650"/>
              <a:gd name="connsiteY46" fmla="*/ 140353 h 273176"/>
              <a:gd name="connsiteX47" fmla="*/ 1592372 w 7867650"/>
              <a:gd name="connsiteY47" fmla="*/ 154926 h 273176"/>
              <a:gd name="connsiteX48" fmla="*/ 1604088 w 7867650"/>
              <a:gd name="connsiteY48" fmla="*/ 185025 h 273176"/>
              <a:gd name="connsiteX49" fmla="*/ 1615804 w 7867650"/>
              <a:gd name="connsiteY49" fmla="*/ 166833 h 273176"/>
              <a:gd name="connsiteX50" fmla="*/ 1627424 w 7867650"/>
              <a:gd name="connsiteY50" fmla="*/ 204742 h 273176"/>
              <a:gd name="connsiteX51" fmla="*/ 1662571 w 7867650"/>
              <a:gd name="connsiteY51" fmla="*/ 197789 h 273176"/>
              <a:gd name="connsiteX52" fmla="*/ 1674287 w 7867650"/>
              <a:gd name="connsiteY52" fmla="*/ 179120 h 273176"/>
              <a:gd name="connsiteX53" fmla="*/ 1686003 w 7867650"/>
              <a:gd name="connsiteY53" fmla="*/ 184835 h 273176"/>
              <a:gd name="connsiteX54" fmla="*/ 1697719 w 7867650"/>
              <a:gd name="connsiteY54" fmla="*/ 166166 h 273176"/>
              <a:gd name="connsiteX55" fmla="*/ 1709435 w 7867650"/>
              <a:gd name="connsiteY55" fmla="*/ 186454 h 273176"/>
              <a:gd name="connsiteX56" fmla="*/ 1721150 w 7867650"/>
              <a:gd name="connsiteY56" fmla="*/ 183882 h 273176"/>
              <a:gd name="connsiteX57" fmla="*/ 1732866 w 7867650"/>
              <a:gd name="connsiteY57" fmla="*/ 175500 h 273176"/>
              <a:gd name="connsiteX58" fmla="*/ 1744582 w 7867650"/>
              <a:gd name="connsiteY58" fmla="*/ 181215 h 273176"/>
              <a:gd name="connsiteX59" fmla="*/ 1756298 w 7867650"/>
              <a:gd name="connsiteY59" fmla="*/ 188073 h 273176"/>
              <a:gd name="connsiteX60" fmla="*/ 1767918 w 7867650"/>
              <a:gd name="connsiteY60" fmla="*/ 175120 h 273176"/>
              <a:gd name="connsiteX61" fmla="*/ 1779634 w 7867650"/>
              <a:gd name="connsiteY61" fmla="*/ 179120 h 273176"/>
              <a:gd name="connsiteX62" fmla="*/ 1791350 w 7867650"/>
              <a:gd name="connsiteY62" fmla="*/ 194550 h 273176"/>
              <a:gd name="connsiteX63" fmla="*/ 1803065 w 7867650"/>
              <a:gd name="connsiteY63" fmla="*/ 233413 h 273176"/>
              <a:gd name="connsiteX64" fmla="*/ 1814781 w 7867650"/>
              <a:gd name="connsiteY64" fmla="*/ 237889 h 273176"/>
              <a:gd name="connsiteX65" fmla="*/ 1826497 w 7867650"/>
              <a:gd name="connsiteY65" fmla="*/ 237699 h 273176"/>
              <a:gd name="connsiteX66" fmla="*/ 1838213 w 7867650"/>
              <a:gd name="connsiteY66" fmla="*/ 225507 h 273176"/>
              <a:gd name="connsiteX67" fmla="*/ 1849928 w 7867650"/>
              <a:gd name="connsiteY67" fmla="*/ 273227 h 273176"/>
              <a:gd name="connsiteX68" fmla="*/ 1861644 w 7867650"/>
              <a:gd name="connsiteY68" fmla="*/ 273227 h 273176"/>
              <a:gd name="connsiteX69" fmla="*/ 2095769 w 7867650"/>
              <a:gd name="connsiteY69" fmla="*/ 273227 h 273176"/>
              <a:gd name="connsiteX70" fmla="*/ 2107484 w 7867650"/>
              <a:gd name="connsiteY70" fmla="*/ 125494 h 273176"/>
              <a:gd name="connsiteX71" fmla="*/ 2119200 w 7867650"/>
              <a:gd name="connsiteY71" fmla="*/ 148259 h 273176"/>
              <a:gd name="connsiteX72" fmla="*/ 2130916 w 7867650"/>
              <a:gd name="connsiteY72" fmla="*/ 147783 h 273176"/>
              <a:gd name="connsiteX73" fmla="*/ 2142632 w 7867650"/>
              <a:gd name="connsiteY73" fmla="*/ 106539 h 273176"/>
              <a:gd name="connsiteX74" fmla="*/ 2154347 w 7867650"/>
              <a:gd name="connsiteY74" fmla="*/ 153021 h 273176"/>
              <a:gd name="connsiteX75" fmla="*/ 2166063 w 7867650"/>
              <a:gd name="connsiteY75" fmla="*/ 139687 h 273176"/>
              <a:gd name="connsiteX76" fmla="*/ 2177779 w 7867650"/>
              <a:gd name="connsiteY76" fmla="*/ 151307 h 273176"/>
              <a:gd name="connsiteX77" fmla="*/ 2189399 w 7867650"/>
              <a:gd name="connsiteY77" fmla="*/ 147592 h 273176"/>
              <a:gd name="connsiteX78" fmla="*/ 2201115 w 7867650"/>
              <a:gd name="connsiteY78" fmla="*/ 156641 h 273176"/>
              <a:gd name="connsiteX79" fmla="*/ 2212831 w 7867650"/>
              <a:gd name="connsiteY79" fmla="*/ 153783 h 273176"/>
              <a:gd name="connsiteX80" fmla="*/ 2224547 w 7867650"/>
              <a:gd name="connsiteY80" fmla="*/ 178834 h 273176"/>
              <a:gd name="connsiteX81" fmla="*/ 2236262 w 7867650"/>
              <a:gd name="connsiteY81" fmla="*/ 179501 h 273176"/>
              <a:gd name="connsiteX82" fmla="*/ 2247978 w 7867650"/>
              <a:gd name="connsiteY82" fmla="*/ 218554 h 273176"/>
              <a:gd name="connsiteX83" fmla="*/ 2259694 w 7867650"/>
              <a:gd name="connsiteY83" fmla="*/ 198932 h 273176"/>
              <a:gd name="connsiteX84" fmla="*/ 2271410 w 7867650"/>
              <a:gd name="connsiteY84" fmla="*/ 222078 h 273176"/>
              <a:gd name="connsiteX85" fmla="*/ 2283125 w 7867650"/>
              <a:gd name="connsiteY85" fmla="*/ 199027 h 273176"/>
              <a:gd name="connsiteX86" fmla="*/ 2294841 w 7867650"/>
              <a:gd name="connsiteY86" fmla="*/ 225126 h 273176"/>
              <a:gd name="connsiteX87" fmla="*/ 2306557 w 7867650"/>
              <a:gd name="connsiteY87" fmla="*/ 206552 h 273176"/>
              <a:gd name="connsiteX88" fmla="*/ 2318273 w 7867650"/>
              <a:gd name="connsiteY88" fmla="*/ 234365 h 273176"/>
              <a:gd name="connsiteX89" fmla="*/ 2329893 w 7867650"/>
              <a:gd name="connsiteY89" fmla="*/ 237794 h 273176"/>
              <a:gd name="connsiteX90" fmla="*/ 2341609 w 7867650"/>
              <a:gd name="connsiteY90" fmla="*/ 203695 h 273176"/>
              <a:gd name="connsiteX91" fmla="*/ 2353325 w 7867650"/>
              <a:gd name="connsiteY91" fmla="*/ 175977 h 273176"/>
              <a:gd name="connsiteX92" fmla="*/ 2365040 w 7867650"/>
              <a:gd name="connsiteY92" fmla="*/ 179120 h 273176"/>
              <a:gd name="connsiteX93" fmla="*/ 2376756 w 7867650"/>
              <a:gd name="connsiteY93" fmla="*/ 164547 h 273176"/>
              <a:gd name="connsiteX94" fmla="*/ 2388472 w 7867650"/>
              <a:gd name="connsiteY94" fmla="*/ 202647 h 273176"/>
              <a:gd name="connsiteX95" fmla="*/ 2400188 w 7867650"/>
              <a:gd name="connsiteY95" fmla="*/ 205123 h 273176"/>
              <a:gd name="connsiteX96" fmla="*/ 2411903 w 7867650"/>
              <a:gd name="connsiteY96" fmla="*/ 231412 h 273176"/>
              <a:gd name="connsiteX97" fmla="*/ 2435335 w 7867650"/>
              <a:gd name="connsiteY97" fmla="*/ 237508 h 273176"/>
              <a:gd name="connsiteX98" fmla="*/ 2447051 w 7867650"/>
              <a:gd name="connsiteY98" fmla="*/ 227507 h 273176"/>
              <a:gd name="connsiteX99" fmla="*/ 2458766 w 7867650"/>
              <a:gd name="connsiteY99" fmla="*/ 240937 h 273176"/>
              <a:gd name="connsiteX100" fmla="*/ 2470387 w 7867650"/>
              <a:gd name="connsiteY100" fmla="*/ 236746 h 273176"/>
              <a:gd name="connsiteX101" fmla="*/ 2482102 w 7867650"/>
              <a:gd name="connsiteY101" fmla="*/ 242175 h 273176"/>
              <a:gd name="connsiteX102" fmla="*/ 2493818 w 7867650"/>
              <a:gd name="connsiteY102" fmla="*/ 229507 h 273176"/>
              <a:gd name="connsiteX103" fmla="*/ 2505534 w 7867650"/>
              <a:gd name="connsiteY103" fmla="*/ 243699 h 273176"/>
              <a:gd name="connsiteX104" fmla="*/ 2517250 w 7867650"/>
              <a:gd name="connsiteY104" fmla="*/ 240842 h 273176"/>
              <a:gd name="connsiteX105" fmla="*/ 2540681 w 7867650"/>
              <a:gd name="connsiteY105" fmla="*/ 221411 h 273176"/>
              <a:gd name="connsiteX106" fmla="*/ 2552397 w 7867650"/>
              <a:gd name="connsiteY106" fmla="*/ 220458 h 273176"/>
              <a:gd name="connsiteX107" fmla="*/ 2564113 w 7867650"/>
              <a:gd name="connsiteY107" fmla="*/ 203409 h 273176"/>
              <a:gd name="connsiteX108" fmla="*/ 2575829 w 7867650"/>
              <a:gd name="connsiteY108" fmla="*/ 207409 h 273176"/>
              <a:gd name="connsiteX109" fmla="*/ 2599260 w 7867650"/>
              <a:gd name="connsiteY109" fmla="*/ 195789 h 273176"/>
              <a:gd name="connsiteX110" fmla="*/ 2610881 w 7867650"/>
              <a:gd name="connsiteY110" fmla="*/ 200265 h 273176"/>
              <a:gd name="connsiteX111" fmla="*/ 2634312 w 7867650"/>
              <a:gd name="connsiteY111" fmla="*/ 205409 h 273176"/>
              <a:gd name="connsiteX112" fmla="*/ 2646028 w 7867650"/>
              <a:gd name="connsiteY112" fmla="*/ 50 h 273176"/>
              <a:gd name="connsiteX113" fmla="*/ 2657744 w 7867650"/>
              <a:gd name="connsiteY113" fmla="*/ 196741 h 273176"/>
              <a:gd name="connsiteX114" fmla="*/ 2669459 w 7867650"/>
              <a:gd name="connsiteY114" fmla="*/ 210362 h 273176"/>
              <a:gd name="connsiteX115" fmla="*/ 2681175 w 7867650"/>
              <a:gd name="connsiteY115" fmla="*/ 183216 h 273176"/>
              <a:gd name="connsiteX116" fmla="*/ 2692891 w 7867650"/>
              <a:gd name="connsiteY116" fmla="*/ 198551 h 273176"/>
              <a:gd name="connsiteX117" fmla="*/ 2716323 w 7867650"/>
              <a:gd name="connsiteY117" fmla="*/ 150164 h 273176"/>
              <a:gd name="connsiteX118" fmla="*/ 2728038 w 7867650"/>
              <a:gd name="connsiteY118" fmla="*/ 196741 h 273176"/>
              <a:gd name="connsiteX119" fmla="*/ 2774806 w 7867650"/>
              <a:gd name="connsiteY119" fmla="*/ 219220 h 273176"/>
              <a:gd name="connsiteX120" fmla="*/ 2786522 w 7867650"/>
              <a:gd name="connsiteY120" fmla="*/ 213981 h 273176"/>
              <a:gd name="connsiteX121" fmla="*/ 2798237 w 7867650"/>
              <a:gd name="connsiteY121" fmla="*/ 207219 h 273176"/>
              <a:gd name="connsiteX122" fmla="*/ 2809953 w 7867650"/>
              <a:gd name="connsiteY122" fmla="*/ 179977 h 273176"/>
              <a:gd name="connsiteX123" fmla="*/ 2821669 w 7867650"/>
              <a:gd name="connsiteY123" fmla="*/ 168166 h 273176"/>
              <a:gd name="connsiteX124" fmla="*/ 2833385 w 7867650"/>
              <a:gd name="connsiteY124" fmla="*/ 178358 h 273176"/>
              <a:gd name="connsiteX125" fmla="*/ 2856816 w 7867650"/>
              <a:gd name="connsiteY125" fmla="*/ 195979 h 273176"/>
              <a:gd name="connsiteX126" fmla="*/ 2868532 w 7867650"/>
              <a:gd name="connsiteY126" fmla="*/ 174072 h 273176"/>
              <a:gd name="connsiteX127" fmla="*/ 2880248 w 7867650"/>
              <a:gd name="connsiteY127" fmla="*/ 147497 h 273176"/>
              <a:gd name="connsiteX128" fmla="*/ 2891868 w 7867650"/>
              <a:gd name="connsiteY128" fmla="*/ 143496 h 273176"/>
              <a:gd name="connsiteX129" fmla="*/ 2903584 w 7867650"/>
              <a:gd name="connsiteY129" fmla="*/ 144830 h 273176"/>
              <a:gd name="connsiteX130" fmla="*/ 2915300 w 7867650"/>
              <a:gd name="connsiteY130" fmla="*/ 168452 h 273176"/>
              <a:gd name="connsiteX131" fmla="*/ 2927015 w 7867650"/>
              <a:gd name="connsiteY131" fmla="*/ 190264 h 273176"/>
              <a:gd name="connsiteX132" fmla="*/ 2938731 w 7867650"/>
              <a:gd name="connsiteY132" fmla="*/ 176739 h 273176"/>
              <a:gd name="connsiteX133" fmla="*/ 2950447 w 7867650"/>
              <a:gd name="connsiteY133" fmla="*/ 184645 h 273176"/>
              <a:gd name="connsiteX134" fmla="*/ 2962163 w 7867650"/>
              <a:gd name="connsiteY134" fmla="*/ 172929 h 273176"/>
              <a:gd name="connsiteX135" fmla="*/ 2973878 w 7867650"/>
              <a:gd name="connsiteY135" fmla="*/ 192074 h 273176"/>
              <a:gd name="connsiteX136" fmla="*/ 2985594 w 7867650"/>
              <a:gd name="connsiteY136" fmla="*/ 192264 h 273176"/>
              <a:gd name="connsiteX137" fmla="*/ 2997310 w 7867650"/>
              <a:gd name="connsiteY137" fmla="*/ 190836 h 273176"/>
              <a:gd name="connsiteX138" fmla="*/ 3009026 w 7867650"/>
              <a:gd name="connsiteY138" fmla="*/ 240271 h 273176"/>
              <a:gd name="connsiteX139" fmla="*/ 3032362 w 7867650"/>
              <a:gd name="connsiteY139" fmla="*/ 208838 h 273176"/>
              <a:gd name="connsiteX140" fmla="*/ 3044077 w 7867650"/>
              <a:gd name="connsiteY140" fmla="*/ 238270 h 273176"/>
              <a:gd name="connsiteX141" fmla="*/ 3055793 w 7867650"/>
              <a:gd name="connsiteY141" fmla="*/ 219220 h 273176"/>
              <a:gd name="connsiteX142" fmla="*/ 3067509 w 7867650"/>
              <a:gd name="connsiteY142" fmla="*/ 226554 h 273176"/>
              <a:gd name="connsiteX143" fmla="*/ 3079225 w 7867650"/>
              <a:gd name="connsiteY143" fmla="*/ 220935 h 273176"/>
              <a:gd name="connsiteX144" fmla="*/ 3090941 w 7867650"/>
              <a:gd name="connsiteY144" fmla="*/ 273227 h 273176"/>
              <a:gd name="connsiteX145" fmla="*/ 3254866 w 7867650"/>
              <a:gd name="connsiteY145" fmla="*/ 273227 h 273176"/>
              <a:gd name="connsiteX146" fmla="*/ 3266582 w 7867650"/>
              <a:gd name="connsiteY146" fmla="*/ 187407 h 273176"/>
              <a:gd name="connsiteX147" fmla="*/ 3278298 w 7867650"/>
              <a:gd name="connsiteY147" fmla="*/ 149116 h 273176"/>
              <a:gd name="connsiteX148" fmla="*/ 3290013 w 7867650"/>
              <a:gd name="connsiteY148" fmla="*/ 140163 h 273176"/>
              <a:gd name="connsiteX149" fmla="*/ 3301729 w 7867650"/>
              <a:gd name="connsiteY149" fmla="*/ 172357 h 273176"/>
              <a:gd name="connsiteX150" fmla="*/ 3313349 w 7867650"/>
              <a:gd name="connsiteY150" fmla="*/ 179596 h 273176"/>
              <a:gd name="connsiteX151" fmla="*/ 3325065 w 7867650"/>
              <a:gd name="connsiteY151" fmla="*/ 190264 h 273176"/>
              <a:gd name="connsiteX152" fmla="*/ 3336781 w 7867650"/>
              <a:gd name="connsiteY152" fmla="*/ 127304 h 273176"/>
              <a:gd name="connsiteX153" fmla="*/ 3360212 w 7867650"/>
              <a:gd name="connsiteY153" fmla="*/ 160165 h 273176"/>
              <a:gd name="connsiteX154" fmla="*/ 3371928 w 7867650"/>
              <a:gd name="connsiteY154" fmla="*/ 199694 h 273176"/>
              <a:gd name="connsiteX155" fmla="*/ 3395360 w 7867650"/>
              <a:gd name="connsiteY155" fmla="*/ 214839 h 273176"/>
              <a:gd name="connsiteX156" fmla="*/ 3407075 w 7867650"/>
              <a:gd name="connsiteY156" fmla="*/ 201980 h 273176"/>
              <a:gd name="connsiteX157" fmla="*/ 3442223 w 7867650"/>
              <a:gd name="connsiteY157" fmla="*/ 230364 h 273176"/>
              <a:gd name="connsiteX158" fmla="*/ 3453843 w 7867650"/>
              <a:gd name="connsiteY158" fmla="*/ 218077 h 273176"/>
              <a:gd name="connsiteX159" fmla="*/ 3477275 w 7867650"/>
              <a:gd name="connsiteY159" fmla="*/ 216267 h 273176"/>
              <a:gd name="connsiteX160" fmla="*/ 3488990 w 7867650"/>
              <a:gd name="connsiteY160" fmla="*/ 205409 h 273176"/>
              <a:gd name="connsiteX161" fmla="*/ 3500706 w 7867650"/>
              <a:gd name="connsiteY161" fmla="*/ 207219 h 273176"/>
              <a:gd name="connsiteX162" fmla="*/ 3512422 w 7867650"/>
              <a:gd name="connsiteY162" fmla="*/ 224173 h 273176"/>
              <a:gd name="connsiteX163" fmla="*/ 3524138 w 7867650"/>
              <a:gd name="connsiteY163" fmla="*/ 235317 h 273176"/>
              <a:gd name="connsiteX164" fmla="*/ 3535853 w 7867650"/>
              <a:gd name="connsiteY164" fmla="*/ 211314 h 273176"/>
              <a:gd name="connsiteX165" fmla="*/ 3559285 w 7867650"/>
              <a:gd name="connsiteY165" fmla="*/ 240937 h 273176"/>
              <a:gd name="connsiteX166" fmla="*/ 3571001 w 7867650"/>
              <a:gd name="connsiteY166" fmla="*/ 231888 h 273176"/>
              <a:gd name="connsiteX167" fmla="*/ 3594337 w 7867650"/>
              <a:gd name="connsiteY167" fmla="*/ 249033 h 273176"/>
              <a:gd name="connsiteX168" fmla="*/ 3606052 w 7867650"/>
              <a:gd name="connsiteY168" fmla="*/ 241985 h 273176"/>
              <a:gd name="connsiteX169" fmla="*/ 3617768 w 7867650"/>
              <a:gd name="connsiteY169" fmla="*/ 252272 h 273176"/>
              <a:gd name="connsiteX170" fmla="*/ 3629484 w 7867650"/>
              <a:gd name="connsiteY170" fmla="*/ 239128 h 273176"/>
              <a:gd name="connsiteX171" fmla="*/ 3641200 w 7867650"/>
              <a:gd name="connsiteY171" fmla="*/ 248653 h 273176"/>
              <a:gd name="connsiteX172" fmla="*/ 3652916 w 7867650"/>
              <a:gd name="connsiteY172" fmla="*/ 241032 h 273176"/>
              <a:gd name="connsiteX173" fmla="*/ 3664631 w 7867650"/>
              <a:gd name="connsiteY173" fmla="*/ 243985 h 273176"/>
              <a:gd name="connsiteX174" fmla="*/ 3676347 w 7867650"/>
              <a:gd name="connsiteY174" fmla="*/ 273227 h 273176"/>
              <a:gd name="connsiteX175" fmla="*/ 7071629 w 7867650"/>
              <a:gd name="connsiteY175" fmla="*/ 273227 h 273176"/>
              <a:gd name="connsiteX176" fmla="*/ 7083345 w 7867650"/>
              <a:gd name="connsiteY176" fmla="*/ 219601 h 273176"/>
              <a:gd name="connsiteX177" fmla="*/ 7095060 w 7867650"/>
              <a:gd name="connsiteY177" fmla="*/ 223983 h 273176"/>
              <a:gd name="connsiteX178" fmla="*/ 7106681 w 7867650"/>
              <a:gd name="connsiteY178" fmla="*/ 236651 h 273176"/>
              <a:gd name="connsiteX179" fmla="*/ 7130112 w 7867650"/>
              <a:gd name="connsiteY179" fmla="*/ 233317 h 273176"/>
              <a:gd name="connsiteX180" fmla="*/ 7141828 w 7867650"/>
              <a:gd name="connsiteY180" fmla="*/ 121017 h 273176"/>
              <a:gd name="connsiteX181" fmla="*/ 7153544 w 7867650"/>
              <a:gd name="connsiteY181" fmla="*/ 118446 h 273176"/>
              <a:gd name="connsiteX182" fmla="*/ 7165259 w 7867650"/>
              <a:gd name="connsiteY182" fmla="*/ 163785 h 273176"/>
              <a:gd name="connsiteX183" fmla="*/ 7176975 w 7867650"/>
              <a:gd name="connsiteY183" fmla="*/ 155117 h 273176"/>
              <a:gd name="connsiteX184" fmla="*/ 7188691 w 7867650"/>
              <a:gd name="connsiteY184" fmla="*/ 170833 h 273176"/>
              <a:gd name="connsiteX185" fmla="*/ 7200407 w 7867650"/>
              <a:gd name="connsiteY185" fmla="*/ 180358 h 273176"/>
              <a:gd name="connsiteX186" fmla="*/ 7212122 w 7867650"/>
              <a:gd name="connsiteY186" fmla="*/ 165499 h 273176"/>
              <a:gd name="connsiteX187" fmla="*/ 7235554 w 7867650"/>
              <a:gd name="connsiteY187" fmla="*/ 205028 h 273176"/>
              <a:gd name="connsiteX188" fmla="*/ 7247174 w 7867650"/>
              <a:gd name="connsiteY188" fmla="*/ 191598 h 273176"/>
              <a:gd name="connsiteX189" fmla="*/ 7258890 w 7867650"/>
              <a:gd name="connsiteY189" fmla="*/ 188454 h 273176"/>
              <a:gd name="connsiteX190" fmla="*/ 7270606 w 7867650"/>
              <a:gd name="connsiteY190" fmla="*/ 205314 h 273176"/>
              <a:gd name="connsiteX191" fmla="*/ 7294038 w 7867650"/>
              <a:gd name="connsiteY191" fmla="*/ 195979 h 273176"/>
              <a:gd name="connsiteX192" fmla="*/ 7305753 w 7867650"/>
              <a:gd name="connsiteY192" fmla="*/ 170929 h 273176"/>
              <a:gd name="connsiteX193" fmla="*/ 7317469 w 7867650"/>
              <a:gd name="connsiteY193" fmla="*/ 136734 h 273176"/>
              <a:gd name="connsiteX194" fmla="*/ 7329185 w 7867650"/>
              <a:gd name="connsiteY194" fmla="*/ 135305 h 273176"/>
              <a:gd name="connsiteX195" fmla="*/ 7352616 w 7867650"/>
              <a:gd name="connsiteY195" fmla="*/ 184168 h 273176"/>
              <a:gd name="connsiteX196" fmla="*/ 7364332 w 7867650"/>
              <a:gd name="connsiteY196" fmla="*/ 173024 h 273176"/>
              <a:gd name="connsiteX197" fmla="*/ 7376048 w 7867650"/>
              <a:gd name="connsiteY197" fmla="*/ 191598 h 273176"/>
              <a:gd name="connsiteX198" fmla="*/ 7387668 w 7867650"/>
              <a:gd name="connsiteY198" fmla="*/ 181787 h 273176"/>
              <a:gd name="connsiteX199" fmla="*/ 7399384 w 7867650"/>
              <a:gd name="connsiteY199" fmla="*/ 196170 h 273176"/>
              <a:gd name="connsiteX200" fmla="*/ 7411100 w 7867650"/>
              <a:gd name="connsiteY200" fmla="*/ 171595 h 273176"/>
              <a:gd name="connsiteX201" fmla="*/ 7422815 w 7867650"/>
              <a:gd name="connsiteY201" fmla="*/ 199408 h 273176"/>
              <a:gd name="connsiteX202" fmla="*/ 7434531 w 7867650"/>
              <a:gd name="connsiteY202" fmla="*/ 167309 h 273176"/>
              <a:gd name="connsiteX203" fmla="*/ 7446247 w 7867650"/>
              <a:gd name="connsiteY203" fmla="*/ 193884 h 273176"/>
              <a:gd name="connsiteX204" fmla="*/ 7457963 w 7867650"/>
              <a:gd name="connsiteY204" fmla="*/ 182168 h 273176"/>
              <a:gd name="connsiteX205" fmla="*/ 7469679 w 7867650"/>
              <a:gd name="connsiteY205" fmla="*/ 177691 h 273176"/>
              <a:gd name="connsiteX206" fmla="*/ 7481394 w 7867650"/>
              <a:gd name="connsiteY206" fmla="*/ 195884 h 273176"/>
              <a:gd name="connsiteX207" fmla="*/ 7493110 w 7867650"/>
              <a:gd name="connsiteY207" fmla="*/ 198646 h 273176"/>
              <a:gd name="connsiteX208" fmla="*/ 7504826 w 7867650"/>
              <a:gd name="connsiteY208" fmla="*/ 186454 h 273176"/>
              <a:gd name="connsiteX209" fmla="*/ 7516542 w 7867650"/>
              <a:gd name="connsiteY209" fmla="*/ 193979 h 273176"/>
              <a:gd name="connsiteX210" fmla="*/ 7528162 w 7867650"/>
              <a:gd name="connsiteY210" fmla="*/ 188740 h 273176"/>
              <a:gd name="connsiteX211" fmla="*/ 7539878 w 7867650"/>
              <a:gd name="connsiteY211" fmla="*/ 207695 h 273176"/>
              <a:gd name="connsiteX212" fmla="*/ 7551593 w 7867650"/>
              <a:gd name="connsiteY212" fmla="*/ 203028 h 273176"/>
              <a:gd name="connsiteX213" fmla="*/ 7563309 w 7867650"/>
              <a:gd name="connsiteY213" fmla="*/ 215791 h 273176"/>
              <a:gd name="connsiteX214" fmla="*/ 7575025 w 7867650"/>
              <a:gd name="connsiteY214" fmla="*/ 217506 h 273176"/>
              <a:gd name="connsiteX215" fmla="*/ 7598456 w 7867650"/>
              <a:gd name="connsiteY215" fmla="*/ 207123 h 273176"/>
              <a:gd name="connsiteX216" fmla="*/ 7610172 w 7867650"/>
              <a:gd name="connsiteY216" fmla="*/ 194931 h 273176"/>
              <a:gd name="connsiteX217" fmla="*/ 7621888 w 7867650"/>
              <a:gd name="connsiteY217" fmla="*/ 197503 h 273176"/>
              <a:gd name="connsiteX218" fmla="*/ 7633604 w 7867650"/>
              <a:gd name="connsiteY218" fmla="*/ 179596 h 273176"/>
              <a:gd name="connsiteX219" fmla="*/ 7645320 w 7867650"/>
              <a:gd name="connsiteY219" fmla="*/ 140067 h 273176"/>
              <a:gd name="connsiteX220" fmla="*/ 7657035 w 7867650"/>
              <a:gd name="connsiteY220" fmla="*/ 169214 h 273176"/>
              <a:gd name="connsiteX221" fmla="*/ 7668656 w 7867650"/>
              <a:gd name="connsiteY221" fmla="*/ 146925 h 273176"/>
              <a:gd name="connsiteX222" fmla="*/ 7680372 w 7867650"/>
              <a:gd name="connsiteY222" fmla="*/ 152926 h 273176"/>
              <a:gd name="connsiteX223" fmla="*/ 7692087 w 7867650"/>
              <a:gd name="connsiteY223" fmla="*/ 176643 h 273176"/>
              <a:gd name="connsiteX224" fmla="*/ 7703803 w 7867650"/>
              <a:gd name="connsiteY224" fmla="*/ 168357 h 273176"/>
              <a:gd name="connsiteX225" fmla="*/ 7715519 w 7867650"/>
              <a:gd name="connsiteY225" fmla="*/ 148354 h 273176"/>
              <a:gd name="connsiteX226" fmla="*/ 7727234 w 7867650"/>
              <a:gd name="connsiteY226" fmla="*/ 148735 h 273176"/>
              <a:gd name="connsiteX227" fmla="*/ 7738950 w 7867650"/>
              <a:gd name="connsiteY227" fmla="*/ 120255 h 273176"/>
              <a:gd name="connsiteX228" fmla="*/ 7750666 w 7867650"/>
              <a:gd name="connsiteY228" fmla="*/ 154260 h 273176"/>
              <a:gd name="connsiteX229" fmla="*/ 7762382 w 7867650"/>
              <a:gd name="connsiteY229" fmla="*/ 127971 h 273176"/>
              <a:gd name="connsiteX230" fmla="*/ 7774097 w 7867650"/>
              <a:gd name="connsiteY230" fmla="*/ 135210 h 273176"/>
              <a:gd name="connsiteX231" fmla="*/ 7785813 w 7867650"/>
              <a:gd name="connsiteY231" fmla="*/ 144639 h 273176"/>
              <a:gd name="connsiteX232" fmla="*/ 7797529 w 7867650"/>
              <a:gd name="connsiteY232" fmla="*/ 58533 h 273176"/>
              <a:gd name="connsiteX233" fmla="*/ 7809149 w 7867650"/>
              <a:gd name="connsiteY233" fmla="*/ 158737 h 273176"/>
              <a:gd name="connsiteX234" fmla="*/ 7820865 w 7867650"/>
              <a:gd name="connsiteY234" fmla="*/ 149116 h 273176"/>
              <a:gd name="connsiteX235" fmla="*/ 7832581 w 7867650"/>
              <a:gd name="connsiteY235" fmla="*/ 176643 h 273176"/>
              <a:gd name="connsiteX236" fmla="*/ 7844297 w 7867650"/>
              <a:gd name="connsiteY236" fmla="*/ 123589 h 273176"/>
              <a:gd name="connsiteX237" fmla="*/ 7856013 w 7867650"/>
              <a:gd name="connsiteY237" fmla="*/ 166261 h 273176"/>
              <a:gd name="connsiteX238" fmla="*/ 7867728 w 7867650"/>
              <a:gd name="connsiteY238" fmla="*/ 273227 h 27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7867650" h="273176">
                <a:moveTo>
                  <a:pt x="78" y="215601"/>
                </a:moveTo>
                <a:lnTo>
                  <a:pt x="11794" y="204933"/>
                </a:lnTo>
                <a:lnTo>
                  <a:pt x="23510" y="217029"/>
                </a:lnTo>
                <a:lnTo>
                  <a:pt x="35225" y="208171"/>
                </a:lnTo>
                <a:lnTo>
                  <a:pt x="46941" y="234270"/>
                </a:lnTo>
                <a:lnTo>
                  <a:pt x="58657" y="206457"/>
                </a:lnTo>
                <a:lnTo>
                  <a:pt x="70373" y="220554"/>
                </a:lnTo>
                <a:lnTo>
                  <a:pt x="81993" y="168452"/>
                </a:lnTo>
                <a:lnTo>
                  <a:pt x="93709" y="182549"/>
                </a:lnTo>
                <a:lnTo>
                  <a:pt x="105425" y="175120"/>
                </a:lnTo>
                <a:lnTo>
                  <a:pt x="117140" y="198551"/>
                </a:lnTo>
                <a:lnTo>
                  <a:pt x="128856" y="188073"/>
                </a:lnTo>
                <a:lnTo>
                  <a:pt x="140572" y="212648"/>
                </a:lnTo>
                <a:lnTo>
                  <a:pt x="152288" y="218744"/>
                </a:lnTo>
                <a:lnTo>
                  <a:pt x="164003" y="273227"/>
                </a:lnTo>
                <a:lnTo>
                  <a:pt x="269350" y="273227"/>
                </a:lnTo>
                <a:lnTo>
                  <a:pt x="281066" y="237699"/>
                </a:lnTo>
                <a:lnTo>
                  <a:pt x="292781" y="272846"/>
                </a:lnTo>
                <a:lnTo>
                  <a:pt x="304497" y="273227"/>
                </a:lnTo>
                <a:lnTo>
                  <a:pt x="316213" y="263702"/>
                </a:lnTo>
                <a:lnTo>
                  <a:pt x="327928" y="273227"/>
                </a:lnTo>
                <a:lnTo>
                  <a:pt x="456707" y="273227"/>
                </a:lnTo>
                <a:lnTo>
                  <a:pt x="468422" y="247795"/>
                </a:lnTo>
                <a:lnTo>
                  <a:pt x="480138" y="190169"/>
                </a:lnTo>
                <a:lnTo>
                  <a:pt x="491854" y="207504"/>
                </a:lnTo>
                <a:lnTo>
                  <a:pt x="503474" y="208076"/>
                </a:lnTo>
                <a:lnTo>
                  <a:pt x="515190" y="187407"/>
                </a:lnTo>
                <a:lnTo>
                  <a:pt x="526906" y="214363"/>
                </a:lnTo>
                <a:lnTo>
                  <a:pt x="538622" y="216363"/>
                </a:lnTo>
                <a:lnTo>
                  <a:pt x="562053" y="205314"/>
                </a:lnTo>
                <a:lnTo>
                  <a:pt x="573769" y="208647"/>
                </a:lnTo>
                <a:lnTo>
                  <a:pt x="585485" y="273227"/>
                </a:lnTo>
                <a:lnTo>
                  <a:pt x="597200" y="273227"/>
                </a:lnTo>
                <a:lnTo>
                  <a:pt x="608916" y="273227"/>
                </a:lnTo>
                <a:lnTo>
                  <a:pt x="620632" y="262845"/>
                </a:lnTo>
                <a:lnTo>
                  <a:pt x="632348" y="258178"/>
                </a:lnTo>
                <a:lnTo>
                  <a:pt x="643968" y="273227"/>
                </a:lnTo>
                <a:lnTo>
                  <a:pt x="1463594" y="273227"/>
                </a:lnTo>
                <a:lnTo>
                  <a:pt x="1475310" y="206742"/>
                </a:lnTo>
                <a:lnTo>
                  <a:pt x="1498646" y="225221"/>
                </a:lnTo>
                <a:lnTo>
                  <a:pt x="1510362" y="218458"/>
                </a:lnTo>
                <a:lnTo>
                  <a:pt x="1522078" y="221030"/>
                </a:lnTo>
                <a:lnTo>
                  <a:pt x="1533794" y="197122"/>
                </a:lnTo>
                <a:lnTo>
                  <a:pt x="1545509" y="150164"/>
                </a:lnTo>
                <a:lnTo>
                  <a:pt x="1557225" y="176548"/>
                </a:lnTo>
                <a:lnTo>
                  <a:pt x="1568941" y="149116"/>
                </a:lnTo>
                <a:lnTo>
                  <a:pt x="1580657" y="140353"/>
                </a:lnTo>
                <a:lnTo>
                  <a:pt x="1592372" y="154926"/>
                </a:lnTo>
                <a:lnTo>
                  <a:pt x="1604088" y="185025"/>
                </a:lnTo>
                <a:lnTo>
                  <a:pt x="1615804" y="166833"/>
                </a:lnTo>
                <a:lnTo>
                  <a:pt x="1627424" y="204742"/>
                </a:lnTo>
                <a:lnTo>
                  <a:pt x="1662571" y="197789"/>
                </a:lnTo>
                <a:lnTo>
                  <a:pt x="1674287" y="179120"/>
                </a:lnTo>
                <a:lnTo>
                  <a:pt x="1686003" y="184835"/>
                </a:lnTo>
                <a:lnTo>
                  <a:pt x="1697719" y="166166"/>
                </a:lnTo>
                <a:lnTo>
                  <a:pt x="1709435" y="186454"/>
                </a:lnTo>
                <a:lnTo>
                  <a:pt x="1721150" y="183882"/>
                </a:lnTo>
                <a:lnTo>
                  <a:pt x="1732866" y="175500"/>
                </a:lnTo>
                <a:lnTo>
                  <a:pt x="1744582" y="181215"/>
                </a:lnTo>
                <a:lnTo>
                  <a:pt x="1756298" y="188073"/>
                </a:lnTo>
                <a:lnTo>
                  <a:pt x="1767918" y="175120"/>
                </a:lnTo>
                <a:lnTo>
                  <a:pt x="1779634" y="179120"/>
                </a:lnTo>
                <a:lnTo>
                  <a:pt x="1791350" y="194550"/>
                </a:lnTo>
                <a:lnTo>
                  <a:pt x="1803065" y="233413"/>
                </a:lnTo>
                <a:lnTo>
                  <a:pt x="1814781" y="237889"/>
                </a:lnTo>
                <a:lnTo>
                  <a:pt x="1826497" y="237699"/>
                </a:lnTo>
                <a:lnTo>
                  <a:pt x="1838213" y="225507"/>
                </a:lnTo>
                <a:lnTo>
                  <a:pt x="1849928" y="273227"/>
                </a:lnTo>
                <a:lnTo>
                  <a:pt x="1861644" y="273227"/>
                </a:lnTo>
                <a:lnTo>
                  <a:pt x="2095769" y="273227"/>
                </a:lnTo>
                <a:lnTo>
                  <a:pt x="2107484" y="125494"/>
                </a:lnTo>
                <a:lnTo>
                  <a:pt x="2119200" y="148259"/>
                </a:lnTo>
                <a:lnTo>
                  <a:pt x="2130916" y="147783"/>
                </a:lnTo>
                <a:lnTo>
                  <a:pt x="2142632" y="106539"/>
                </a:lnTo>
                <a:lnTo>
                  <a:pt x="2154347" y="153021"/>
                </a:lnTo>
                <a:lnTo>
                  <a:pt x="2166063" y="139687"/>
                </a:lnTo>
                <a:lnTo>
                  <a:pt x="2177779" y="151307"/>
                </a:lnTo>
                <a:lnTo>
                  <a:pt x="2189399" y="147592"/>
                </a:lnTo>
                <a:lnTo>
                  <a:pt x="2201115" y="156641"/>
                </a:lnTo>
                <a:lnTo>
                  <a:pt x="2212831" y="153783"/>
                </a:lnTo>
                <a:lnTo>
                  <a:pt x="2224547" y="178834"/>
                </a:lnTo>
                <a:lnTo>
                  <a:pt x="2236262" y="179501"/>
                </a:lnTo>
                <a:lnTo>
                  <a:pt x="2247978" y="218554"/>
                </a:lnTo>
                <a:lnTo>
                  <a:pt x="2259694" y="198932"/>
                </a:lnTo>
                <a:lnTo>
                  <a:pt x="2271410" y="222078"/>
                </a:lnTo>
                <a:lnTo>
                  <a:pt x="2283125" y="199027"/>
                </a:lnTo>
                <a:lnTo>
                  <a:pt x="2294841" y="225126"/>
                </a:lnTo>
                <a:lnTo>
                  <a:pt x="2306557" y="206552"/>
                </a:lnTo>
                <a:lnTo>
                  <a:pt x="2318273" y="234365"/>
                </a:lnTo>
                <a:lnTo>
                  <a:pt x="2329893" y="237794"/>
                </a:lnTo>
                <a:lnTo>
                  <a:pt x="2341609" y="203695"/>
                </a:lnTo>
                <a:lnTo>
                  <a:pt x="2353325" y="175977"/>
                </a:lnTo>
                <a:lnTo>
                  <a:pt x="2365040" y="179120"/>
                </a:lnTo>
                <a:lnTo>
                  <a:pt x="2376756" y="164547"/>
                </a:lnTo>
                <a:lnTo>
                  <a:pt x="2388472" y="202647"/>
                </a:lnTo>
                <a:lnTo>
                  <a:pt x="2400188" y="205123"/>
                </a:lnTo>
                <a:lnTo>
                  <a:pt x="2411903" y="231412"/>
                </a:lnTo>
                <a:lnTo>
                  <a:pt x="2435335" y="237508"/>
                </a:lnTo>
                <a:lnTo>
                  <a:pt x="2447051" y="227507"/>
                </a:lnTo>
                <a:lnTo>
                  <a:pt x="2458766" y="240937"/>
                </a:lnTo>
                <a:lnTo>
                  <a:pt x="2470387" y="236746"/>
                </a:lnTo>
                <a:lnTo>
                  <a:pt x="2482102" y="242175"/>
                </a:lnTo>
                <a:lnTo>
                  <a:pt x="2493818" y="229507"/>
                </a:lnTo>
                <a:lnTo>
                  <a:pt x="2505534" y="243699"/>
                </a:lnTo>
                <a:lnTo>
                  <a:pt x="2517250" y="240842"/>
                </a:lnTo>
                <a:lnTo>
                  <a:pt x="2540681" y="221411"/>
                </a:lnTo>
                <a:lnTo>
                  <a:pt x="2552397" y="220458"/>
                </a:lnTo>
                <a:lnTo>
                  <a:pt x="2564113" y="203409"/>
                </a:lnTo>
                <a:lnTo>
                  <a:pt x="2575829" y="207409"/>
                </a:lnTo>
                <a:lnTo>
                  <a:pt x="2599260" y="195789"/>
                </a:lnTo>
                <a:lnTo>
                  <a:pt x="2610881" y="200265"/>
                </a:lnTo>
                <a:lnTo>
                  <a:pt x="2634312" y="205409"/>
                </a:lnTo>
                <a:lnTo>
                  <a:pt x="2646028" y="50"/>
                </a:lnTo>
                <a:lnTo>
                  <a:pt x="2657744" y="196741"/>
                </a:lnTo>
                <a:lnTo>
                  <a:pt x="2669459" y="210362"/>
                </a:lnTo>
                <a:lnTo>
                  <a:pt x="2681175" y="183216"/>
                </a:lnTo>
                <a:lnTo>
                  <a:pt x="2692891" y="198551"/>
                </a:lnTo>
                <a:lnTo>
                  <a:pt x="2716323" y="150164"/>
                </a:lnTo>
                <a:lnTo>
                  <a:pt x="2728038" y="196741"/>
                </a:lnTo>
                <a:lnTo>
                  <a:pt x="2774806" y="219220"/>
                </a:lnTo>
                <a:lnTo>
                  <a:pt x="2786522" y="213981"/>
                </a:lnTo>
                <a:lnTo>
                  <a:pt x="2798237" y="207219"/>
                </a:lnTo>
                <a:lnTo>
                  <a:pt x="2809953" y="179977"/>
                </a:lnTo>
                <a:lnTo>
                  <a:pt x="2821669" y="168166"/>
                </a:lnTo>
                <a:lnTo>
                  <a:pt x="2833385" y="178358"/>
                </a:lnTo>
                <a:lnTo>
                  <a:pt x="2856816" y="195979"/>
                </a:lnTo>
                <a:lnTo>
                  <a:pt x="2868532" y="174072"/>
                </a:lnTo>
                <a:lnTo>
                  <a:pt x="2880248" y="147497"/>
                </a:lnTo>
                <a:lnTo>
                  <a:pt x="2891868" y="143496"/>
                </a:lnTo>
                <a:lnTo>
                  <a:pt x="2903584" y="144830"/>
                </a:lnTo>
                <a:lnTo>
                  <a:pt x="2915300" y="168452"/>
                </a:lnTo>
                <a:lnTo>
                  <a:pt x="2927015" y="190264"/>
                </a:lnTo>
                <a:lnTo>
                  <a:pt x="2938731" y="176739"/>
                </a:lnTo>
                <a:lnTo>
                  <a:pt x="2950447" y="184645"/>
                </a:lnTo>
                <a:lnTo>
                  <a:pt x="2962163" y="172929"/>
                </a:lnTo>
                <a:lnTo>
                  <a:pt x="2973878" y="192074"/>
                </a:lnTo>
                <a:lnTo>
                  <a:pt x="2985594" y="192264"/>
                </a:lnTo>
                <a:lnTo>
                  <a:pt x="2997310" y="190836"/>
                </a:lnTo>
                <a:lnTo>
                  <a:pt x="3009026" y="240271"/>
                </a:lnTo>
                <a:lnTo>
                  <a:pt x="3032362" y="208838"/>
                </a:lnTo>
                <a:lnTo>
                  <a:pt x="3044077" y="238270"/>
                </a:lnTo>
                <a:lnTo>
                  <a:pt x="3055793" y="219220"/>
                </a:lnTo>
                <a:lnTo>
                  <a:pt x="3067509" y="226554"/>
                </a:lnTo>
                <a:lnTo>
                  <a:pt x="3079225" y="220935"/>
                </a:lnTo>
                <a:lnTo>
                  <a:pt x="3090941" y="273227"/>
                </a:lnTo>
                <a:lnTo>
                  <a:pt x="3254866" y="273227"/>
                </a:lnTo>
                <a:lnTo>
                  <a:pt x="3266582" y="187407"/>
                </a:lnTo>
                <a:lnTo>
                  <a:pt x="3278298" y="149116"/>
                </a:lnTo>
                <a:lnTo>
                  <a:pt x="3290013" y="140163"/>
                </a:lnTo>
                <a:lnTo>
                  <a:pt x="3301729" y="172357"/>
                </a:lnTo>
                <a:lnTo>
                  <a:pt x="3313349" y="179596"/>
                </a:lnTo>
                <a:lnTo>
                  <a:pt x="3325065" y="190264"/>
                </a:lnTo>
                <a:lnTo>
                  <a:pt x="3336781" y="127304"/>
                </a:lnTo>
                <a:lnTo>
                  <a:pt x="3360212" y="160165"/>
                </a:lnTo>
                <a:lnTo>
                  <a:pt x="3371928" y="199694"/>
                </a:lnTo>
                <a:lnTo>
                  <a:pt x="3395360" y="214839"/>
                </a:lnTo>
                <a:lnTo>
                  <a:pt x="3407075" y="201980"/>
                </a:lnTo>
                <a:lnTo>
                  <a:pt x="3442223" y="230364"/>
                </a:lnTo>
                <a:lnTo>
                  <a:pt x="3453843" y="218077"/>
                </a:lnTo>
                <a:lnTo>
                  <a:pt x="3477275" y="216267"/>
                </a:lnTo>
                <a:lnTo>
                  <a:pt x="3488990" y="205409"/>
                </a:lnTo>
                <a:lnTo>
                  <a:pt x="3500706" y="207219"/>
                </a:lnTo>
                <a:lnTo>
                  <a:pt x="3512422" y="224173"/>
                </a:lnTo>
                <a:lnTo>
                  <a:pt x="3524138" y="235317"/>
                </a:lnTo>
                <a:lnTo>
                  <a:pt x="3535853" y="211314"/>
                </a:lnTo>
                <a:lnTo>
                  <a:pt x="3559285" y="240937"/>
                </a:lnTo>
                <a:lnTo>
                  <a:pt x="3571001" y="231888"/>
                </a:lnTo>
                <a:lnTo>
                  <a:pt x="3594337" y="249033"/>
                </a:lnTo>
                <a:lnTo>
                  <a:pt x="3606052" y="241985"/>
                </a:lnTo>
                <a:lnTo>
                  <a:pt x="3617768" y="252272"/>
                </a:lnTo>
                <a:lnTo>
                  <a:pt x="3629484" y="239128"/>
                </a:lnTo>
                <a:lnTo>
                  <a:pt x="3641200" y="248653"/>
                </a:lnTo>
                <a:lnTo>
                  <a:pt x="3652916" y="241032"/>
                </a:lnTo>
                <a:lnTo>
                  <a:pt x="3664631" y="243985"/>
                </a:lnTo>
                <a:lnTo>
                  <a:pt x="3676347" y="273227"/>
                </a:lnTo>
                <a:lnTo>
                  <a:pt x="7071629" y="273227"/>
                </a:lnTo>
                <a:lnTo>
                  <a:pt x="7083345" y="219601"/>
                </a:lnTo>
                <a:lnTo>
                  <a:pt x="7095060" y="223983"/>
                </a:lnTo>
                <a:lnTo>
                  <a:pt x="7106681" y="236651"/>
                </a:lnTo>
                <a:lnTo>
                  <a:pt x="7130112" y="233317"/>
                </a:lnTo>
                <a:lnTo>
                  <a:pt x="7141828" y="121017"/>
                </a:lnTo>
                <a:lnTo>
                  <a:pt x="7153544" y="118446"/>
                </a:lnTo>
                <a:lnTo>
                  <a:pt x="7165259" y="163785"/>
                </a:lnTo>
                <a:lnTo>
                  <a:pt x="7176975" y="155117"/>
                </a:lnTo>
                <a:lnTo>
                  <a:pt x="7188691" y="170833"/>
                </a:lnTo>
                <a:lnTo>
                  <a:pt x="7200407" y="180358"/>
                </a:lnTo>
                <a:lnTo>
                  <a:pt x="7212122" y="165499"/>
                </a:lnTo>
                <a:lnTo>
                  <a:pt x="7235554" y="205028"/>
                </a:lnTo>
                <a:lnTo>
                  <a:pt x="7247174" y="191598"/>
                </a:lnTo>
                <a:lnTo>
                  <a:pt x="7258890" y="188454"/>
                </a:lnTo>
                <a:lnTo>
                  <a:pt x="7270606" y="205314"/>
                </a:lnTo>
                <a:lnTo>
                  <a:pt x="7294038" y="195979"/>
                </a:lnTo>
                <a:lnTo>
                  <a:pt x="7305753" y="170929"/>
                </a:lnTo>
                <a:lnTo>
                  <a:pt x="7317469" y="136734"/>
                </a:lnTo>
                <a:lnTo>
                  <a:pt x="7329185" y="135305"/>
                </a:lnTo>
                <a:lnTo>
                  <a:pt x="7352616" y="184168"/>
                </a:lnTo>
                <a:lnTo>
                  <a:pt x="7364332" y="173024"/>
                </a:lnTo>
                <a:lnTo>
                  <a:pt x="7376048" y="191598"/>
                </a:lnTo>
                <a:lnTo>
                  <a:pt x="7387668" y="181787"/>
                </a:lnTo>
                <a:lnTo>
                  <a:pt x="7399384" y="196170"/>
                </a:lnTo>
                <a:lnTo>
                  <a:pt x="7411100" y="171595"/>
                </a:lnTo>
                <a:lnTo>
                  <a:pt x="7422815" y="199408"/>
                </a:lnTo>
                <a:lnTo>
                  <a:pt x="7434531" y="167309"/>
                </a:lnTo>
                <a:lnTo>
                  <a:pt x="7446247" y="193884"/>
                </a:lnTo>
                <a:lnTo>
                  <a:pt x="7457963" y="182168"/>
                </a:lnTo>
                <a:lnTo>
                  <a:pt x="7469679" y="177691"/>
                </a:lnTo>
                <a:lnTo>
                  <a:pt x="7481394" y="195884"/>
                </a:lnTo>
                <a:lnTo>
                  <a:pt x="7493110" y="198646"/>
                </a:lnTo>
                <a:lnTo>
                  <a:pt x="7504826" y="186454"/>
                </a:lnTo>
                <a:lnTo>
                  <a:pt x="7516542" y="193979"/>
                </a:lnTo>
                <a:lnTo>
                  <a:pt x="7528162" y="188740"/>
                </a:lnTo>
                <a:lnTo>
                  <a:pt x="7539878" y="207695"/>
                </a:lnTo>
                <a:lnTo>
                  <a:pt x="7551593" y="203028"/>
                </a:lnTo>
                <a:lnTo>
                  <a:pt x="7563309" y="215791"/>
                </a:lnTo>
                <a:lnTo>
                  <a:pt x="7575025" y="217506"/>
                </a:lnTo>
                <a:lnTo>
                  <a:pt x="7598456" y="207123"/>
                </a:lnTo>
                <a:lnTo>
                  <a:pt x="7610172" y="194931"/>
                </a:lnTo>
                <a:lnTo>
                  <a:pt x="7621888" y="197503"/>
                </a:lnTo>
                <a:lnTo>
                  <a:pt x="7633604" y="179596"/>
                </a:lnTo>
                <a:lnTo>
                  <a:pt x="7645320" y="140067"/>
                </a:lnTo>
                <a:lnTo>
                  <a:pt x="7657035" y="169214"/>
                </a:lnTo>
                <a:lnTo>
                  <a:pt x="7668656" y="146925"/>
                </a:lnTo>
                <a:lnTo>
                  <a:pt x="7680372" y="152926"/>
                </a:lnTo>
                <a:lnTo>
                  <a:pt x="7692087" y="176643"/>
                </a:lnTo>
                <a:lnTo>
                  <a:pt x="7703803" y="168357"/>
                </a:lnTo>
                <a:lnTo>
                  <a:pt x="7715519" y="148354"/>
                </a:lnTo>
                <a:lnTo>
                  <a:pt x="7727234" y="148735"/>
                </a:lnTo>
                <a:lnTo>
                  <a:pt x="7738950" y="120255"/>
                </a:lnTo>
                <a:lnTo>
                  <a:pt x="7750666" y="154260"/>
                </a:lnTo>
                <a:lnTo>
                  <a:pt x="7762382" y="127971"/>
                </a:lnTo>
                <a:lnTo>
                  <a:pt x="7774097" y="135210"/>
                </a:lnTo>
                <a:lnTo>
                  <a:pt x="7785813" y="144639"/>
                </a:lnTo>
                <a:lnTo>
                  <a:pt x="7797529" y="58533"/>
                </a:lnTo>
                <a:lnTo>
                  <a:pt x="7809149" y="158737"/>
                </a:lnTo>
                <a:lnTo>
                  <a:pt x="7820865" y="149116"/>
                </a:lnTo>
                <a:lnTo>
                  <a:pt x="7832581" y="176643"/>
                </a:lnTo>
                <a:lnTo>
                  <a:pt x="7844297" y="123589"/>
                </a:lnTo>
                <a:lnTo>
                  <a:pt x="7856013" y="166261"/>
                </a:lnTo>
                <a:lnTo>
                  <a:pt x="7867728" y="273227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248FBFB-5C68-77E7-1ED4-797A74066EB2}"/>
              </a:ext>
            </a:extLst>
          </p:cNvPr>
          <p:cNvSpPr/>
          <p:nvPr/>
        </p:nvSpPr>
        <p:spPr>
          <a:xfrm>
            <a:off x="2162175" y="4765539"/>
            <a:ext cx="7867650" cy="472344"/>
          </a:xfrm>
          <a:custGeom>
            <a:avLst/>
            <a:gdLst>
              <a:gd name="connsiteX0" fmla="*/ 78 w 7867650"/>
              <a:gd name="connsiteY0" fmla="*/ 472395 h 472344"/>
              <a:gd name="connsiteX1" fmla="*/ 3664631 w 7867650"/>
              <a:gd name="connsiteY1" fmla="*/ 472395 h 472344"/>
              <a:gd name="connsiteX2" fmla="*/ 3676347 w 7867650"/>
              <a:gd name="connsiteY2" fmla="*/ 459727 h 472344"/>
              <a:gd name="connsiteX3" fmla="*/ 3688063 w 7867650"/>
              <a:gd name="connsiteY3" fmla="*/ 472395 h 472344"/>
              <a:gd name="connsiteX4" fmla="*/ 3699779 w 7867650"/>
              <a:gd name="connsiteY4" fmla="*/ 429532 h 472344"/>
              <a:gd name="connsiteX5" fmla="*/ 3711494 w 7867650"/>
              <a:gd name="connsiteY5" fmla="*/ 405339 h 472344"/>
              <a:gd name="connsiteX6" fmla="*/ 3723210 w 7867650"/>
              <a:gd name="connsiteY6" fmla="*/ 472395 h 472344"/>
              <a:gd name="connsiteX7" fmla="*/ 3734831 w 7867650"/>
              <a:gd name="connsiteY7" fmla="*/ 319042 h 472344"/>
              <a:gd name="connsiteX8" fmla="*/ 3746546 w 7867650"/>
              <a:gd name="connsiteY8" fmla="*/ 472395 h 472344"/>
              <a:gd name="connsiteX9" fmla="*/ 3758262 w 7867650"/>
              <a:gd name="connsiteY9" fmla="*/ 353332 h 472344"/>
              <a:gd name="connsiteX10" fmla="*/ 3769978 w 7867650"/>
              <a:gd name="connsiteY10" fmla="*/ 472395 h 472344"/>
              <a:gd name="connsiteX11" fmla="*/ 3781694 w 7867650"/>
              <a:gd name="connsiteY11" fmla="*/ 324948 h 472344"/>
              <a:gd name="connsiteX12" fmla="*/ 3793409 w 7867650"/>
              <a:gd name="connsiteY12" fmla="*/ 472395 h 472344"/>
              <a:gd name="connsiteX13" fmla="*/ 3805125 w 7867650"/>
              <a:gd name="connsiteY13" fmla="*/ 322566 h 472344"/>
              <a:gd name="connsiteX14" fmla="*/ 3816841 w 7867650"/>
              <a:gd name="connsiteY14" fmla="*/ 472395 h 472344"/>
              <a:gd name="connsiteX15" fmla="*/ 3828557 w 7867650"/>
              <a:gd name="connsiteY15" fmla="*/ 170643 h 472344"/>
              <a:gd name="connsiteX16" fmla="*/ 3840273 w 7867650"/>
              <a:gd name="connsiteY16" fmla="*/ 143211 h 472344"/>
              <a:gd name="connsiteX17" fmla="*/ 3851988 w 7867650"/>
              <a:gd name="connsiteY17" fmla="*/ 472395 h 472344"/>
              <a:gd name="connsiteX18" fmla="*/ 3863704 w 7867650"/>
              <a:gd name="connsiteY18" fmla="*/ 99967 h 472344"/>
              <a:gd name="connsiteX19" fmla="*/ 3875324 w 7867650"/>
              <a:gd name="connsiteY19" fmla="*/ 472395 h 472344"/>
              <a:gd name="connsiteX20" fmla="*/ 3887040 w 7867650"/>
              <a:gd name="connsiteY20" fmla="*/ 472395 h 472344"/>
              <a:gd name="connsiteX21" fmla="*/ 3898756 w 7867650"/>
              <a:gd name="connsiteY21" fmla="*/ 34912 h 472344"/>
              <a:gd name="connsiteX22" fmla="*/ 3910472 w 7867650"/>
              <a:gd name="connsiteY22" fmla="*/ 472395 h 472344"/>
              <a:gd name="connsiteX23" fmla="*/ 3922187 w 7867650"/>
              <a:gd name="connsiteY23" fmla="*/ 50 h 472344"/>
              <a:gd name="connsiteX24" fmla="*/ 3933903 w 7867650"/>
              <a:gd name="connsiteY24" fmla="*/ 472395 h 472344"/>
              <a:gd name="connsiteX25" fmla="*/ 3945619 w 7867650"/>
              <a:gd name="connsiteY25" fmla="*/ 472395 h 472344"/>
              <a:gd name="connsiteX26" fmla="*/ 3957335 w 7867650"/>
              <a:gd name="connsiteY26" fmla="*/ 6051 h 472344"/>
              <a:gd name="connsiteX27" fmla="*/ 3969050 w 7867650"/>
              <a:gd name="connsiteY27" fmla="*/ 472395 h 472344"/>
              <a:gd name="connsiteX28" fmla="*/ 3980766 w 7867650"/>
              <a:gd name="connsiteY28" fmla="*/ 22815 h 472344"/>
              <a:gd name="connsiteX29" fmla="*/ 3992482 w 7867650"/>
              <a:gd name="connsiteY29" fmla="*/ 472395 h 472344"/>
              <a:gd name="connsiteX30" fmla="*/ 4004198 w 7867650"/>
              <a:gd name="connsiteY30" fmla="*/ 472395 h 472344"/>
              <a:gd name="connsiteX31" fmla="*/ 4015818 w 7867650"/>
              <a:gd name="connsiteY31" fmla="*/ 9575 h 472344"/>
              <a:gd name="connsiteX32" fmla="*/ 4027534 w 7867650"/>
              <a:gd name="connsiteY32" fmla="*/ 472395 h 472344"/>
              <a:gd name="connsiteX33" fmla="*/ 4039250 w 7867650"/>
              <a:gd name="connsiteY33" fmla="*/ 80727 h 472344"/>
              <a:gd name="connsiteX34" fmla="*/ 4050965 w 7867650"/>
              <a:gd name="connsiteY34" fmla="*/ 472395 h 472344"/>
              <a:gd name="connsiteX35" fmla="*/ 4062681 w 7867650"/>
              <a:gd name="connsiteY35" fmla="*/ 249224 h 472344"/>
              <a:gd name="connsiteX36" fmla="*/ 4074397 w 7867650"/>
              <a:gd name="connsiteY36" fmla="*/ 341997 h 472344"/>
              <a:gd name="connsiteX37" fmla="*/ 4086113 w 7867650"/>
              <a:gd name="connsiteY37" fmla="*/ 472395 h 472344"/>
              <a:gd name="connsiteX38" fmla="*/ 4097828 w 7867650"/>
              <a:gd name="connsiteY38" fmla="*/ 330948 h 472344"/>
              <a:gd name="connsiteX39" fmla="*/ 4109544 w 7867650"/>
              <a:gd name="connsiteY39" fmla="*/ 358380 h 472344"/>
              <a:gd name="connsiteX40" fmla="*/ 4121260 w 7867650"/>
              <a:gd name="connsiteY40" fmla="*/ 359523 h 472344"/>
              <a:gd name="connsiteX41" fmla="*/ 4132976 w 7867650"/>
              <a:gd name="connsiteY41" fmla="*/ 472395 h 472344"/>
              <a:gd name="connsiteX42" fmla="*/ 4144691 w 7867650"/>
              <a:gd name="connsiteY42" fmla="*/ 332758 h 472344"/>
              <a:gd name="connsiteX43" fmla="*/ 4156312 w 7867650"/>
              <a:gd name="connsiteY43" fmla="*/ 472395 h 472344"/>
              <a:gd name="connsiteX44" fmla="*/ 4168027 w 7867650"/>
              <a:gd name="connsiteY44" fmla="*/ 472395 h 472344"/>
              <a:gd name="connsiteX45" fmla="*/ 4191459 w 7867650"/>
              <a:gd name="connsiteY45" fmla="*/ 472395 h 472344"/>
              <a:gd name="connsiteX46" fmla="*/ 4203175 w 7867650"/>
              <a:gd name="connsiteY46" fmla="*/ 442296 h 472344"/>
              <a:gd name="connsiteX47" fmla="*/ 4214891 w 7867650"/>
              <a:gd name="connsiteY47" fmla="*/ 472395 h 472344"/>
              <a:gd name="connsiteX48" fmla="*/ 4226607 w 7867650"/>
              <a:gd name="connsiteY48" fmla="*/ 472395 h 472344"/>
              <a:gd name="connsiteX49" fmla="*/ 4741718 w 7867650"/>
              <a:gd name="connsiteY49" fmla="*/ 468204 h 472344"/>
              <a:gd name="connsiteX50" fmla="*/ 4753434 w 7867650"/>
              <a:gd name="connsiteY50" fmla="*/ 462013 h 472344"/>
              <a:gd name="connsiteX51" fmla="*/ 4765150 w 7867650"/>
              <a:gd name="connsiteY51" fmla="*/ 455821 h 472344"/>
              <a:gd name="connsiteX52" fmla="*/ 4776866 w 7867650"/>
              <a:gd name="connsiteY52" fmla="*/ 472395 h 472344"/>
              <a:gd name="connsiteX53" fmla="*/ 4788582 w 7867650"/>
              <a:gd name="connsiteY53" fmla="*/ 472395 h 472344"/>
              <a:gd name="connsiteX54" fmla="*/ 4800297 w 7867650"/>
              <a:gd name="connsiteY54" fmla="*/ 417055 h 472344"/>
              <a:gd name="connsiteX55" fmla="*/ 4812013 w 7867650"/>
              <a:gd name="connsiteY55" fmla="*/ 472395 h 472344"/>
              <a:gd name="connsiteX56" fmla="*/ 4823729 w 7867650"/>
              <a:gd name="connsiteY56" fmla="*/ 461727 h 472344"/>
              <a:gd name="connsiteX57" fmla="*/ 4835444 w 7867650"/>
              <a:gd name="connsiteY57" fmla="*/ 439248 h 472344"/>
              <a:gd name="connsiteX58" fmla="*/ 4847160 w 7867650"/>
              <a:gd name="connsiteY58" fmla="*/ 472395 h 472344"/>
              <a:gd name="connsiteX59" fmla="*/ 4858781 w 7867650"/>
              <a:gd name="connsiteY59" fmla="*/ 390194 h 472344"/>
              <a:gd name="connsiteX60" fmla="*/ 4870496 w 7867650"/>
              <a:gd name="connsiteY60" fmla="*/ 472395 h 472344"/>
              <a:gd name="connsiteX61" fmla="*/ 4882212 w 7867650"/>
              <a:gd name="connsiteY61" fmla="*/ 472395 h 472344"/>
              <a:gd name="connsiteX62" fmla="*/ 4893928 w 7867650"/>
              <a:gd name="connsiteY62" fmla="*/ 302469 h 472344"/>
              <a:gd name="connsiteX63" fmla="*/ 4905644 w 7867650"/>
              <a:gd name="connsiteY63" fmla="*/ 472395 h 472344"/>
              <a:gd name="connsiteX64" fmla="*/ 4917359 w 7867650"/>
              <a:gd name="connsiteY64" fmla="*/ 292277 h 472344"/>
              <a:gd name="connsiteX65" fmla="*/ 4929075 w 7867650"/>
              <a:gd name="connsiteY65" fmla="*/ 472395 h 472344"/>
              <a:gd name="connsiteX66" fmla="*/ 4940791 w 7867650"/>
              <a:gd name="connsiteY66" fmla="*/ 472395 h 472344"/>
              <a:gd name="connsiteX67" fmla="*/ 4987654 w 7867650"/>
              <a:gd name="connsiteY67" fmla="*/ 472395 h 472344"/>
              <a:gd name="connsiteX68" fmla="*/ 4999274 w 7867650"/>
              <a:gd name="connsiteY68" fmla="*/ 228555 h 472344"/>
              <a:gd name="connsiteX69" fmla="*/ 5010990 w 7867650"/>
              <a:gd name="connsiteY69" fmla="*/ 472395 h 472344"/>
              <a:gd name="connsiteX70" fmla="*/ 5022706 w 7867650"/>
              <a:gd name="connsiteY70" fmla="*/ 472395 h 472344"/>
              <a:gd name="connsiteX71" fmla="*/ 5034422 w 7867650"/>
              <a:gd name="connsiteY71" fmla="*/ 316947 h 472344"/>
              <a:gd name="connsiteX72" fmla="*/ 5046138 w 7867650"/>
              <a:gd name="connsiteY72" fmla="*/ 472395 h 472344"/>
              <a:gd name="connsiteX73" fmla="*/ 5198347 w 7867650"/>
              <a:gd name="connsiteY73" fmla="*/ 472395 h 472344"/>
              <a:gd name="connsiteX74" fmla="*/ 5210063 w 7867650"/>
              <a:gd name="connsiteY74" fmla="*/ 428389 h 472344"/>
              <a:gd name="connsiteX75" fmla="*/ 5221779 w 7867650"/>
              <a:gd name="connsiteY75" fmla="*/ 472395 h 472344"/>
              <a:gd name="connsiteX76" fmla="*/ 5233494 w 7867650"/>
              <a:gd name="connsiteY76" fmla="*/ 472395 h 472344"/>
              <a:gd name="connsiteX77" fmla="*/ 5256926 w 7867650"/>
              <a:gd name="connsiteY77" fmla="*/ 472395 h 472344"/>
              <a:gd name="connsiteX78" fmla="*/ 5268642 w 7867650"/>
              <a:gd name="connsiteY78" fmla="*/ 453821 h 472344"/>
              <a:gd name="connsiteX79" fmla="*/ 5280262 w 7867650"/>
              <a:gd name="connsiteY79" fmla="*/ 447344 h 472344"/>
              <a:gd name="connsiteX80" fmla="*/ 5291978 w 7867650"/>
              <a:gd name="connsiteY80" fmla="*/ 472395 h 472344"/>
              <a:gd name="connsiteX81" fmla="*/ 5865668 w 7867650"/>
              <a:gd name="connsiteY81" fmla="*/ 469442 h 472344"/>
              <a:gd name="connsiteX82" fmla="*/ 5877384 w 7867650"/>
              <a:gd name="connsiteY82" fmla="*/ 465061 h 472344"/>
              <a:gd name="connsiteX83" fmla="*/ 5900816 w 7867650"/>
              <a:gd name="connsiteY83" fmla="*/ 456202 h 472344"/>
              <a:gd name="connsiteX84" fmla="*/ 5912531 w 7867650"/>
              <a:gd name="connsiteY84" fmla="*/ 472395 h 472344"/>
              <a:gd name="connsiteX85" fmla="*/ 5924247 w 7867650"/>
              <a:gd name="connsiteY85" fmla="*/ 427056 h 472344"/>
              <a:gd name="connsiteX86" fmla="*/ 5935963 w 7867650"/>
              <a:gd name="connsiteY86" fmla="*/ 472395 h 472344"/>
              <a:gd name="connsiteX87" fmla="*/ 5959395 w 7867650"/>
              <a:gd name="connsiteY87" fmla="*/ 434485 h 472344"/>
              <a:gd name="connsiteX88" fmla="*/ 5971110 w 7867650"/>
              <a:gd name="connsiteY88" fmla="*/ 472395 h 472344"/>
              <a:gd name="connsiteX89" fmla="*/ 5982731 w 7867650"/>
              <a:gd name="connsiteY89" fmla="*/ 374097 h 472344"/>
              <a:gd name="connsiteX90" fmla="*/ 5994447 w 7867650"/>
              <a:gd name="connsiteY90" fmla="*/ 472395 h 472344"/>
              <a:gd name="connsiteX91" fmla="*/ 6006162 w 7867650"/>
              <a:gd name="connsiteY91" fmla="*/ 472395 h 472344"/>
              <a:gd name="connsiteX92" fmla="*/ 6017878 w 7867650"/>
              <a:gd name="connsiteY92" fmla="*/ 461250 h 472344"/>
              <a:gd name="connsiteX93" fmla="*/ 6029594 w 7867650"/>
              <a:gd name="connsiteY93" fmla="*/ 472395 h 472344"/>
              <a:gd name="connsiteX94" fmla="*/ 6041309 w 7867650"/>
              <a:gd name="connsiteY94" fmla="*/ 161975 h 472344"/>
              <a:gd name="connsiteX95" fmla="*/ 6053025 w 7867650"/>
              <a:gd name="connsiteY95" fmla="*/ 472395 h 472344"/>
              <a:gd name="connsiteX96" fmla="*/ 6064741 w 7867650"/>
              <a:gd name="connsiteY96" fmla="*/ 472395 h 472344"/>
              <a:gd name="connsiteX97" fmla="*/ 7867728 w 7867650"/>
              <a:gd name="connsiteY97" fmla="*/ 472395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7867650" h="472344">
                <a:moveTo>
                  <a:pt x="78" y="472395"/>
                </a:moveTo>
                <a:lnTo>
                  <a:pt x="3664631" y="472395"/>
                </a:lnTo>
                <a:lnTo>
                  <a:pt x="3676347" y="459727"/>
                </a:lnTo>
                <a:lnTo>
                  <a:pt x="3688063" y="472395"/>
                </a:lnTo>
                <a:lnTo>
                  <a:pt x="3699779" y="429532"/>
                </a:lnTo>
                <a:lnTo>
                  <a:pt x="3711494" y="405339"/>
                </a:lnTo>
                <a:lnTo>
                  <a:pt x="3723210" y="472395"/>
                </a:lnTo>
                <a:lnTo>
                  <a:pt x="3734831" y="319042"/>
                </a:lnTo>
                <a:lnTo>
                  <a:pt x="3746546" y="472395"/>
                </a:lnTo>
                <a:lnTo>
                  <a:pt x="3758262" y="353332"/>
                </a:lnTo>
                <a:lnTo>
                  <a:pt x="3769978" y="472395"/>
                </a:lnTo>
                <a:lnTo>
                  <a:pt x="3781694" y="324948"/>
                </a:lnTo>
                <a:lnTo>
                  <a:pt x="3793409" y="472395"/>
                </a:lnTo>
                <a:lnTo>
                  <a:pt x="3805125" y="322566"/>
                </a:lnTo>
                <a:lnTo>
                  <a:pt x="3816841" y="472395"/>
                </a:lnTo>
                <a:lnTo>
                  <a:pt x="3828557" y="170643"/>
                </a:lnTo>
                <a:lnTo>
                  <a:pt x="3840273" y="143211"/>
                </a:lnTo>
                <a:lnTo>
                  <a:pt x="3851988" y="472395"/>
                </a:lnTo>
                <a:lnTo>
                  <a:pt x="3863704" y="99967"/>
                </a:lnTo>
                <a:lnTo>
                  <a:pt x="3875324" y="472395"/>
                </a:lnTo>
                <a:lnTo>
                  <a:pt x="3887040" y="472395"/>
                </a:lnTo>
                <a:lnTo>
                  <a:pt x="3898756" y="34912"/>
                </a:lnTo>
                <a:lnTo>
                  <a:pt x="3910472" y="472395"/>
                </a:lnTo>
                <a:lnTo>
                  <a:pt x="3922187" y="50"/>
                </a:lnTo>
                <a:lnTo>
                  <a:pt x="3933903" y="472395"/>
                </a:lnTo>
                <a:lnTo>
                  <a:pt x="3945619" y="472395"/>
                </a:lnTo>
                <a:lnTo>
                  <a:pt x="3957335" y="6051"/>
                </a:lnTo>
                <a:lnTo>
                  <a:pt x="3969050" y="472395"/>
                </a:lnTo>
                <a:lnTo>
                  <a:pt x="3980766" y="22815"/>
                </a:lnTo>
                <a:lnTo>
                  <a:pt x="3992482" y="472395"/>
                </a:lnTo>
                <a:lnTo>
                  <a:pt x="4004198" y="472395"/>
                </a:lnTo>
                <a:lnTo>
                  <a:pt x="4015818" y="9575"/>
                </a:lnTo>
                <a:lnTo>
                  <a:pt x="4027534" y="472395"/>
                </a:lnTo>
                <a:lnTo>
                  <a:pt x="4039250" y="80727"/>
                </a:lnTo>
                <a:lnTo>
                  <a:pt x="4050965" y="472395"/>
                </a:lnTo>
                <a:lnTo>
                  <a:pt x="4062681" y="249224"/>
                </a:lnTo>
                <a:lnTo>
                  <a:pt x="4074397" y="341997"/>
                </a:lnTo>
                <a:lnTo>
                  <a:pt x="4086113" y="472395"/>
                </a:lnTo>
                <a:lnTo>
                  <a:pt x="4097828" y="330948"/>
                </a:lnTo>
                <a:lnTo>
                  <a:pt x="4109544" y="358380"/>
                </a:lnTo>
                <a:lnTo>
                  <a:pt x="4121260" y="359523"/>
                </a:lnTo>
                <a:lnTo>
                  <a:pt x="4132976" y="472395"/>
                </a:lnTo>
                <a:lnTo>
                  <a:pt x="4144691" y="332758"/>
                </a:lnTo>
                <a:lnTo>
                  <a:pt x="4156312" y="472395"/>
                </a:lnTo>
                <a:lnTo>
                  <a:pt x="4168027" y="472395"/>
                </a:lnTo>
                <a:lnTo>
                  <a:pt x="4191459" y="472395"/>
                </a:lnTo>
                <a:lnTo>
                  <a:pt x="4203175" y="442296"/>
                </a:lnTo>
                <a:lnTo>
                  <a:pt x="4214891" y="472395"/>
                </a:lnTo>
                <a:lnTo>
                  <a:pt x="4226607" y="472395"/>
                </a:lnTo>
                <a:lnTo>
                  <a:pt x="4741718" y="468204"/>
                </a:lnTo>
                <a:lnTo>
                  <a:pt x="4753434" y="462013"/>
                </a:lnTo>
                <a:lnTo>
                  <a:pt x="4765150" y="455821"/>
                </a:lnTo>
                <a:lnTo>
                  <a:pt x="4776866" y="472395"/>
                </a:lnTo>
                <a:lnTo>
                  <a:pt x="4788582" y="472395"/>
                </a:lnTo>
                <a:lnTo>
                  <a:pt x="4800297" y="417055"/>
                </a:lnTo>
                <a:lnTo>
                  <a:pt x="4812013" y="472395"/>
                </a:lnTo>
                <a:lnTo>
                  <a:pt x="4823729" y="461727"/>
                </a:lnTo>
                <a:lnTo>
                  <a:pt x="4835444" y="439248"/>
                </a:lnTo>
                <a:lnTo>
                  <a:pt x="4847160" y="472395"/>
                </a:lnTo>
                <a:lnTo>
                  <a:pt x="4858781" y="390194"/>
                </a:lnTo>
                <a:lnTo>
                  <a:pt x="4870496" y="472395"/>
                </a:lnTo>
                <a:lnTo>
                  <a:pt x="4882212" y="472395"/>
                </a:lnTo>
                <a:lnTo>
                  <a:pt x="4893928" y="302469"/>
                </a:lnTo>
                <a:lnTo>
                  <a:pt x="4905644" y="472395"/>
                </a:lnTo>
                <a:lnTo>
                  <a:pt x="4917359" y="292277"/>
                </a:lnTo>
                <a:lnTo>
                  <a:pt x="4929075" y="472395"/>
                </a:lnTo>
                <a:lnTo>
                  <a:pt x="4940791" y="472395"/>
                </a:lnTo>
                <a:lnTo>
                  <a:pt x="4987654" y="472395"/>
                </a:lnTo>
                <a:lnTo>
                  <a:pt x="4999274" y="228555"/>
                </a:lnTo>
                <a:lnTo>
                  <a:pt x="5010990" y="472395"/>
                </a:lnTo>
                <a:lnTo>
                  <a:pt x="5022706" y="472395"/>
                </a:lnTo>
                <a:lnTo>
                  <a:pt x="5034422" y="316947"/>
                </a:lnTo>
                <a:lnTo>
                  <a:pt x="5046138" y="472395"/>
                </a:lnTo>
                <a:lnTo>
                  <a:pt x="5198347" y="472395"/>
                </a:lnTo>
                <a:lnTo>
                  <a:pt x="5210063" y="428389"/>
                </a:lnTo>
                <a:lnTo>
                  <a:pt x="5221779" y="472395"/>
                </a:lnTo>
                <a:lnTo>
                  <a:pt x="5233494" y="472395"/>
                </a:lnTo>
                <a:lnTo>
                  <a:pt x="5256926" y="472395"/>
                </a:lnTo>
                <a:lnTo>
                  <a:pt x="5268642" y="453821"/>
                </a:lnTo>
                <a:lnTo>
                  <a:pt x="5280262" y="447344"/>
                </a:lnTo>
                <a:lnTo>
                  <a:pt x="5291978" y="472395"/>
                </a:lnTo>
                <a:lnTo>
                  <a:pt x="5865668" y="469442"/>
                </a:lnTo>
                <a:lnTo>
                  <a:pt x="5877384" y="465061"/>
                </a:lnTo>
                <a:lnTo>
                  <a:pt x="5900816" y="456202"/>
                </a:lnTo>
                <a:lnTo>
                  <a:pt x="5912531" y="472395"/>
                </a:lnTo>
                <a:lnTo>
                  <a:pt x="5924247" y="427056"/>
                </a:lnTo>
                <a:lnTo>
                  <a:pt x="5935963" y="472395"/>
                </a:lnTo>
                <a:lnTo>
                  <a:pt x="5959395" y="434485"/>
                </a:lnTo>
                <a:lnTo>
                  <a:pt x="5971110" y="472395"/>
                </a:lnTo>
                <a:lnTo>
                  <a:pt x="5982731" y="374097"/>
                </a:lnTo>
                <a:lnTo>
                  <a:pt x="5994447" y="472395"/>
                </a:lnTo>
                <a:lnTo>
                  <a:pt x="6006162" y="472395"/>
                </a:lnTo>
                <a:lnTo>
                  <a:pt x="6017878" y="461250"/>
                </a:lnTo>
                <a:lnTo>
                  <a:pt x="6029594" y="472395"/>
                </a:lnTo>
                <a:lnTo>
                  <a:pt x="6041309" y="161975"/>
                </a:lnTo>
                <a:lnTo>
                  <a:pt x="6053025" y="472395"/>
                </a:lnTo>
                <a:lnTo>
                  <a:pt x="6064741" y="472395"/>
                </a:lnTo>
                <a:lnTo>
                  <a:pt x="7867728" y="472395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4264FB5-B75B-014B-5F8C-A6DFC0399EC5}"/>
              </a:ext>
            </a:extLst>
          </p:cNvPr>
          <p:cNvSpPr/>
          <p:nvPr/>
        </p:nvSpPr>
        <p:spPr>
          <a:xfrm>
            <a:off x="2162175" y="3514525"/>
            <a:ext cx="7867650" cy="1378648"/>
          </a:xfrm>
          <a:custGeom>
            <a:avLst/>
            <a:gdLst>
              <a:gd name="connsiteX0" fmla="*/ 78 w 7867650"/>
              <a:gd name="connsiteY0" fmla="*/ 604888 h 1378648"/>
              <a:gd name="connsiteX1" fmla="*/ 164003 w 7867650"/>
              <a:gd name="connsiteY1" fmla="*/ 604888 h 1378648"/>
              <a:gd name="connsiteX2" fmla="*/ 175719 w 7867650"/>
              <a:gd name="connsiteY2" fmla="*/ 617270 h 1378648"/>
              <a:gd name="connsiteX3" fmla="*/ 199151 w 7867650"/>
              <a:gd name="connsiteY3" fmla="*/ 638225 h 1378648"/>
              <a:gd name="connsiteX4" fmla="*/ 210866 w 7867650"/>
              <a:gd name="connsiteY4" fmla="*/ 660228 h 1378648"/>
              <a:gd name="connsiteX5" fmla="*/ 257634 w 7867650"/>
              <a:gd name="connsiteY5" fmla="*/ 708996 h 1378648"/>
              <a:gd name="connsiteX6" fmla="*/ 269350 w 7867650"/>
              <a:gd name="connsiteY6" fmla="*/ 723188 h 1378648"/>
              <a:gd name="connsiteX7" fmla="*/ 292781 w 7867650"/>
              <a:gd name="connsiteY7" fmla="*/ 730522 h 1378648"/>
              <a:gd name="connsiteX8" fmla="*/ 304497 w 7867650"/>
              <a:gd name="connsiteY8" fmla="*/ 730522 h 1378648"/>
              <a:gd name="connsiteX9" fmla="*/ 339644 w 7867650"/>
              <a:gd name="connsiteY9" fmla="*/ 725093 h 1378648"/>
              <a:gd name="connsiteX10" fmla="*/ 351360 w 7867650"/>
              <a:gd name="connsiteY10" fmla="*/ 719378 h 1378648"/>
              <a:gd name="connsiteX11" fmla="*/ 362981 w 7867650"/>
              <a:gd name="connsiteY11" fmla="*/ 704043 h 1378648"/>
              <a:gd name="connsiteX12" fmla="*/ 374696 w 7867650"/>
              <a:gd name="connsiteY12" fmla="*/ 701185 h 1378648"/>
              <a:gd name="connsiteX13" fmla="*/ 398128 w 7867650"/>
              <a:gd name="connsiteY13" fmla="*/ 660990 h 1378648"/>
              <a:gd name="connsiteX14" fmla="*/ 409844 w 7867650"/>
              <a:gd name="connsiteY14" fmla="*/ 631843 h 1378648"/>
              <a:gd name="connsiteX15" fmla="*/ 433275 w 7867650"/>
              <a:gd name="connsiteY15" fmla="*/ 549452 h 1378648"/>
              <a:gd name="connsiteX16" fmla="*/ 444991 w 7867650"/>
              <a:gd name="connsiteY16" fmla="*/ 504018 h 1378648"/>
              <a:gd name="connsiteX17" fmla="*/ 573769 w 7867650"/>
              <a:gd name="connsiteY17" fmla="*/ 107968 h 1378648"/>
              <a:gd name="connsiteX18" fmla="*/ 585485 w 7867650"/>
              <a:gd name="connsiteY18" fmla="*/ 82441 h 1378648"/>
              <a:gd name="connsiteX19" fmla="*/ 632348 w 7867650"/>
              <a:gd name="connsiteY19" fmla="*/ 68249 h 1378648"/>
              <a:gd name="connsiteX20" fmla="*/ 643968 w 7867650"/>
              <a:gd name="connsiteY20" fmla="*/ 68249 h 1378648"/>
              <a:gd name="connsiteX21" fmla="*/ 679115 w 7867650"/>
              <a:gd name="connsiteY21" fmla="*/ 69011 h 1378648"/>
              <a:gd name="connsiteX22" fmla="*/ 690831 w 7867650"/>
              <a:gd name="connsiteY22" fmla="*/ 75202 h 1378648"/>
              <a:gd name="connsiteX23" fmla="*/ 702547 w 7867650"/>
              <a:gd name="connsiteY23" fmla="*/ 80631 h 1378648"/>
              <a:gd name="connsiteX24" fmla="*/ 714263 w 7867650"/>
              <a:gd name="connsiteY24" fmla="*/ 78155 h 1378648"/>
              <a:gd name="connsiteX25" fmla="*/ 725978 w 7867650"/>
              <a:gd name="connsiteY25" fmla="*/ 76631 h 1378648"/>
              <a:gd name="connsiteX26" fmla="*/ 737694 w 7867650"/>
              <a:gd name="connsiteY26" fmla="*/ 67487 h 1378648"/>
              <a:gd name="connsiteX27" fmla="*/ 796178 w 7867650"/>
              <a:gd name="connsiteY27" fmla="*/ 28434 h 1378648"/>
              <a:gd name="connsiteX28" fmla="*/ 807893 w 7867650"/>
              <a:gd name="connsiteY28" fmla="*/ 30530 h 1378648"/>
              <a:gd name="connsiteX29" fmla="*/ 831325 w 7867650"/>
              <a:gd name="connsiteY29" fmla="*/ 43484 h 1378648"/>
              <a:gd name="connsiteX30" fmla="*/ 843041 w 7867650"/>
              <a:gd name="connsiteY30" fmla="*/ 53676 h 1378648"/>
              <a:gd name="connsiteX31" fmla="*/ 878188 w 7867650"/>
              <a:gd name="connsiteY31" fmla="*/ 112540 h 1378648"/>
              <a:gd name="connsiteX32" fmla="*/ 889904 w 7867650"/>
              <a:gd name="connsiteY32" fmla="*/ 132543 h 1378648"/>
              <a:gd name="connsiteX33" fmla="*/ 948387 w 7867650"/>
              <a:gd name="connsiteY33" fmla="*/ 272274 h 1378648"/>
              <a:gd name="connsiteX34" fmla="*/ 960103 w 7867650"/>
              <a:gd name="connsiteY34" fmla="*/ 309898 h 1378648"/>
              <a:gd name="connsiteX35" fmla="*/ 983534 w 7867650"/>
              <a:gd name="connsiteY35" fmla="*/ 382098 h 1378648"/>
              <a:gd name="connsiteX36" fmla="*/ 995250 w 7867650"/>
              <a:gd name="connsiteY36" fmla="*/ 432390 h 1378648"/>
              <a:gd name="connsiteX37" fmla="*/ 1077165 w 7867650"/>
              <a:gd name="connsiteY37" fmla="*/ 643559 h 1378648"/>
              <a:gd name="connsiteX38" fmla="*/ 1088881 w 7867650"/>
              <a:gd name="connsiteY38" fmla="*/ 668514 h 1378648"/>
              <a:gd name="connsiteX39" fmla="*/ 1147460 w 7867650"/>
              <a:gd name="connsiteY39" fmla="*/ 774528 h 1378648"/>
              <a:gd name="connsiteX40" fmla="*/ 1159175 w 7867650"/>
              <a:gd name="connsiteY40" fmla="*/ 792721 h 1378648"/>
              <a:gd name="connsiteX41" fmla="*/ 1241090 w 7867650"/>
              <a:gd name="connsiteY41" fmla="*/ 913307 h 1378648"/>
              <a:gd name="connsiteX42" fmla="*/ 1252806 w 7867650"/>
              <a:gd name="connsiteY42" fmla="*/ 964837 h 1378648"/>
              <a:gd name="connsiteX43" fmla="*/ 1276238 w 7867650"/>
              <a:gd name="connsiteY43" fmla="*/ 1000365 h 1378648"/>
              <a:gd name="connsiteX44" fmla="*/ 1287953 w 7867650"/>
              <a:gd name="connsiteY44" fmla="*/ 1013986 h 1378648"/>
              <a:gd name="connsiteX45" fmla="*/ 1369868 w 7867650"/>
              <a:gd name="connsiteY45" fmla="*/ 1093520 h 1378648"/>
              <a:gd name="connsiteX46" fmla="*/ 1381584 w 7867650"/>
              <a:gd name="connsiteY46" fmla="*/ 1102664 h 1378648"/>
              <a:gd name="connsiteX47" fmla="*/ 1416731 w 7867650"/>
              <a:gd name="connsiteY47" fmla="*/ 1147241 h 1378648"/>
              <a:gd name="connsiteX48" fmla="*/ 1428447 w 7867650"/>
              <a:gd name="connsiteY48" fmla="*/ 1166386 h 1378648"/>
              <a:gd name="connsiteX49" fmla="*/ 1475310 w 7867650"/>
              <a:gd name="connsiteY49" fmla="*/ 1235538 h 1378648"/>
              <a:gd name="connsiteX50" fmla="*/ 1486931 w 7867650"/>
              <a:gd name="connsiteY50" fmla="*/ 1235538 h 1378648"/>
              <a:gd name="connsiteX51" fmla="*/ 1533794 w 7867650"/>
              <a:gd name="connsiteY51" fmla="*/ 1235538 h 1378648"/>
              <a:gd name="connsiteX52" fmla="*/ 1545509 w 7867650"/>
              <a:gd name="connsiteY52" fmla="*/ 1227823 h 1378648"/>
              <a:gd name="connsiteX53" fmla="*/ 1604088 w 7867650"/>
              <a:gd name="connsiteY53" fmla="*/ 1177721 h 1378648"/>
              <a:gd name="connsiteX54" fmla="*/ 1615804 w 7867650"/>
              <a:gd name="connsiteY54" fmla="*/ 1163624 h 1378648"/>
              <a:gd name="connsiteX55" fmla="*/ 1650856 w 7867650"/>
              <a:gd name="connsiteY55" fmla="*/ 1099616 h 1378648"/>
              <a:gd name="connsiteX56" fmla="*/ 1662571 w 7867650"/>
              <a:gd name="connsiteY56" fmla="*/ 1074089 h 1378648"/>
              <a:gd name="connsiteX57" fmla="*/ 1721150 w 7867650"/>
              <a:gd name="connsiteY57" fmla="*/ 965313 h 1378648"/>
              <a:gd name="connsiteX58" fmla="*/ 1732866 w 7867650"/>
              <a:gd name="connsiteY58" fmla="*/ 949788 h 1378648"/>
              <a:gd name="connsiteX59" fmla="*/ 1803065 w 7867650"/>
              <a:gd name="connsiteY59" fmla="*/ 867587 h 1378648"/>
              <a:gd name="connsiteX60" fmla="*/ 1814781 w 7867650"/>
              <a:gd name="connsiteY60" fmla="*/ 867587 h 1378648"/>
              <a:gd name="connsiteX61" fmla="*/ 1849928 w 7867650"/>
              <a:gd name="connsiteY61" fmla="*/ 867587 h 1378648"/>
              <a:gd name="connsiteX62" fmla="*/ 1861644 w 7867650"/>
              <a:gd name="connsiteY62" fmla="*/ 876540 h 1378648"/>
              <a:gd name="connsiteX63" fmla="*/ 1908412 w 7867650"/>
              <a:gd name="connsiteY63" fmla="*/ 931214 h 1378648"/>
              <a:gd name="connsiteX64" fmla="*/ 1920128 w 7867650"/>
              <a:gd name="connsiteY64" fmla="*/ 945692 h 1378648"/>
              <a:gd name="connsiteX65" fmla="*/ 1955275 w 7867650"/>
              <a:gd name="connsiteY65" fmla="*/ 986745 h 1378648"/>
              <a:gd name="connsiteX66" fmla="*/ 1966991 w 7867650"/>
              <a:gd name="connsiteY66" fmla="*/ 1004556 h 1378648"/>
              <a:gd name="connsiteX67" fmla="*/ 2013854 w 7867650"/>
              <a:gd name="connsiteY67" fmla="*/ 1090948 h 1378648"/>
              <a:gd name="connsiteX68" fmla="*/ 2025569 w 7867650"/>
              <a:gd name="connsiteY68" fmla="*/ 1127620 h 1378648"/>
              <a:gd name="connsiteX69" fmla="*/ 2060621 w 7867650"/>
              <a:gd name="connsiteY69" fmla="*/ 1234204 h 1378648"/>
              <a:gd name="connsiteX70" fmla="*/ 2072337 w 7867650"/>
              <a:gd name="connsiteY70" fmla="*/ 1263065 h 1378648"/>
              <a:gd name="connsiteX71" fmla="*/ 2107484 w 7867650"/>
              <a:gd name="connsiteY71" fmla="*/ 1378698 h 1378648"/>
              <a:gd name="connsiteX72" fmla="*/ 2119200 w 7867650"/>
              <a:gd name="connsiteY72" fmla="*/ 1378698 h 1378648"/>
              <a:gd name="connsiteX73" fmla="*/ 2528966 w 7867650"/>
              <a:gd name="connsiteY73" fmla="*/ 1374031 h 1378648"/>
              <a:gd name="connsiteX74" fmla="*/ 2540681 w 7867650"/>
              <a:gd name="connsiteY74" fmla="*/ 1370602 h 1378648"/>
              <a:gd name="connsiteX75" fmla="*/ 2587544 w 7867650"/>
              <a:gd name="connsiteY75" fmla="*/ 1348028 h 1378648"/>
              <a:gd name="connsiteX76" fmla="*/ 2599260 w 7867650"/>
              <a:gd name="connsiteY76" fmla="*/ 1340122 h 1378648"/>
              <a:gd name="connsiteX77" fmla="*/ 2669459 w 7867650"/>
              <a:gd name="connsiteY77" fmla="*/ 1278400 h 1378648"/>
              <a:gd name="connsiteX78" fmla="*/ 2681175 w 7867650"/>
              <a:gd name="connsiteY78" fmla="*/ 1268589 h 1378648"/>
              <a:gd name="connsiteX79" fmla="*/ 2728038 w 7867650"/>
              <a:gd name="connsiteY79" fmla="*/ 1216107 h 1378648"/>
              <a:gd name="connsiteX80" fmla="*/ 2739754 w 7867650"/>
              <a:gd name="connsiteY80" fmla="*/ 1201724 h 1378648"/>
              <a:gd name="connsiteX81" fmla="*/ 2774806 w 7867650"/>
              <a:gd name="connsiteY81" fmla="*/ 1172101 h 1378648"/>
              <a:gd name="connsiteX82" fmla="*/ 2786522 w 7867650"/>
              <a:gd name="connsiteY82" fmla="*/ 1164672 h 1378648"/>
              <a:gd name="connsiteX83" fmla="*/ 2856816 w 7867650"/>
              <a:gd name="connsiteY83" fmla="*/ 1105331 h 1378648"/>
              <a:gd name="connsiteX84" fmla="*/ 2868532 w 7867650"/>
              <a:gd name="connsiteY84" fmla="*/ 1095425 h 1378648"/>
              <a:gd name="connsiteX85" fmla="*/ 2927015 w 7867650"/>
              <a:gd name="connsiteY85" fmla="*/ 1056754 h 1378648"/>
              <a:gd name="connsiteX86" fmla="*/ 2938731 w 7867650"/>
              <a:gd name="connsiteY86" fmla="*/ 1049991 h 1378648"/>
              <a:gd name="connsiteX87" fmla="*/ 3020741 w 7867650"/>
              <a:gd name="connsiteY87" fmla="*/ 1003223 h 1378648"/>
              <a:gd name="connsiteX88" fmla="*/ 3032362 w 7867650"/>
              <a:gd name="connsiteY88" fmla="*/ 1003223 h 1378648"/>
              <a:gd name="connsiteX89" fmla="*/ 3090941 w 7867650"/>
              <a:gd name="connsiteY89" fmla="*/ 1003413 h 1378648"/>
              <a:gd name="connsiteX90" fmla="*/ 3102656 w 7867650"/>
              <a:gd name="connsiteY90" fmla="*/ 1027321 h 1378648"/>
              <a:gd name="connsiteX91" fmla="*/ 3196287 w 7867650"/>
              <a:gd name="connsiteY91" fmla="*/ 1210297 h 1378648"/>
              <a:gd name="connsiteX92" fmla="*/ 3208003 w 7867650"/>
              <a:gd name="connsiteY92" fmla="*/ 1243443 h 1378648"/>
              <a:gd name="connsiteX93" fmla="*/ 3266582 w 7867650"/>
              <a:gd name="connsiteY93" fmla="*/ 1378698 h 1378648"/>
              <a:gd name="connsiteX94" fmla="*/ 3278298 w 7867650"/>
              <a:gd name="connsiteY94" fmla="*/ 1378698 h 1378648"/>
              <a:gd name="connsiteX95" fmla="*/ 3723210 w 7867650"/>
              <a:gd name="connsiteY95" fmla="*/ 1376984 h 1378648"/>
              <a:gd name="connsiteX96" fmla="*/ 3734831 w 7867650"/>
              <a:gd name="connsiteY96" fmla="*/ 1360125 h 1378648"/>
              <a:gd name="connsiteX97" fmla="*/ 3746546 w 7867650"/>
              <a:gd name="connsiteY97" fmla="*/ 1375936 h 1378648"/>
              <a:gd name="connsiteX98" fmla="*/ 3758262 w 7867650"/>
              <a:gd name="connsiteY98" fmla="*/ 1354505 h 1378648"/>
              <a:gd name="connsiteX99" fmla="*/ 3769978 w 7867650"/>
              <a:gd name="connsiteY99" fmla="*/ 1354505 h 1378648"/>
              <a:gd name="connsiteX100" fmla="*/ 3781694 w 7867650"/>
              <a:gd name="connsiteY100" fmla="*/ 1332979 h 1378648"/>
              <a:gd name="connsiteX101" fmla="*/ 3793409 w 7867650"/>
              <a:gd name="connsiteY101" fmla="*/ 1332979 h 1378648"/>
              <a:gd name="connsiteX102" fmla="*/ 3805125 w 7867650"/>
              <a:gd name="connsiteY102" fmla="*/ 1289068 h 1378648"/>
              <a:gd name="connsiteX103" fmla="*/ 3816841 w 7867650"/>
              <a:gd name="connsiteY103" fmla="*/ 1289068 h 1378648"/>
              <a:gd name="connsiteX104" fmla="*/ 3828557 w 7867650"/>
              <a:gd name="connsiteY104" fmla="*/ 1225727 h 1378648"/>
              <a:gd name="connsiteX105" fmla="*/ 3851988 w 7867650"/>
              <a:gd name="connsiteY105" fmla="*/ 1225727 h 1378648"/>
              <a:gd name="connsiteX106" fmla="*/ 3863704 w 7867650"/>
              <a:gd name="connsiteY106" fmla="*/ 1145622 h 1378648"/>
              <a:gd name="connsiteX107" fmla="*/ 3875324 w 7867650"/>
              <a:gd name="connsiteY107" fmla="*/ 1145622 h 1378648"/>
              <a:gd name="connsiteX108" fmla="*/ 3887040 w 7867650"/>
              <a:gd name="connsiteY108" fmla="*/ 1052848 h 1378648"/>
              <a:gd name="connsiteX109" fmla="*/ 3898756 w 7867650"/>
              <a:gd name="connsiteY109" fmla="*/ 950931 h 1378648"/>
              <a:gd name="connsiteX110" fmla="*/ 3910472 w 7867650"/>
              <a:gd name="connsiteY110" fmla="*/ 950931 h 1378648"/>
              <a:gd name="connsiteX111" fmla="*/ 3922187 w 7867650"/>
              <a:gd name="connsiteY111" fmla="*/ 845394 h 1378648"/>
              <a:gd name="connsiteX112" fmla="*/ 3933903 w 7867650"/>
              <a:gd name="connsiteY112" fmla="*/ 845394 h 1378648"/>
              <a:gd name="connsiteX113" fmla="*/ 3957335 w 7867650"/>
              <a:gd name="connsiteY113" fmla="*/ 635653 h 1378648"/>
              <a:gd name="connsiteX114" fmla="*/ 3969050 w 7867650"/>
              <a:gd name="connsiteY114" fmla="*/ 635653 h 1378648"/>
              <a:gd name="connsiteX115" fmla="*/ 3980766 w 7867650"/>
              <a:gd name="connsiteY115" fmla="*/ 527830 h 1378648"/>
              <a:gd name="connsiteX116" fmla="*/ 3992482 w 7867650"/>
              <a:gd name="connsiteY116" fmla="*/ 527830 h 1378648"/>
              <a:gd name="connsiteX117" fmla="*/ 4015818 w 7867650"/>
              <a:gd name="connsiteY117" fmla="*/ 313232 h 1378648"/>
              <a:gd name="connsiteX118" fmla="*/ 4027534 w 7867650"/>
              <a:gd name="connsiteY118" fmla="*/ 313232 h 1378648"/>
              <a:gd name="connsiteX119" fmla="*/ 4039250 w 7867650"/>
              <a:gd name="connsiteY119" fmla="*/ 207028 h 1378648"/>
              <a:gd name="connsiteX120" fmla="*/ 4050965 w 7867650"/>
              <a:gd name="connsiteY120" fmla="*/ 207028 h 1378648"/>
              <a:gd name="connsiteX121" fmla="*/ 4062681 w 7867650"/>
              <a:gd name="connsiteY121" fmla="*/ 129495 h 1378648"/>
              <a:gd name="connsiteX122" fmla="*/ 4074397 w 7867650"/>
              <a:gd name="connsiteY122" fmla="*/ 129495 h 1378648"/>
              <a:gd name="connsiteX123" fmla="*/ 4086113 w 7867650"/>
              <a:gd name="connsiteY123" fmla="*/ 118255 h 1378648"/>
              <a:gd name="connsiteX124" fmla="*/ 4097828 w 7867650"/>
              <a:gd name="connsiteY124" fmla="*/ 84537 h 1378648"/>
              <a:gd name="connsiteX125" fmla="*/ 4132976 w 7867650"/>
              <a:gd name="connsiteY125" fmla="*/ 84537 h 1378648"/>
              <a:gd name="connsiteX126" fmla="*/ 4144691 w 7867650"/>
              <a:gd name="connsiteY126" fmla="*/ 65868 h 1378648"/>
              <a:gd name="connsiteX127" fmla="*/ 4156312 w 7867650"/>
              <a:gd name="connsiteY127" fmla="*/ 89109 h 1378648"/>
              <a:gd name="connsiteX128" fmla="*/ 4168027 w 7867650"/>
              <a:gd name="connsiteY128" fmla="*/ 80727 h 1378648"/>
              <a:gd name="connsiteX129" fmla="*/ 4191459 w 7867650"/>
              <a:gd name="connsiteY129" fmla="*/ 63582 h 1378648"/>
              <a:gd name="connsiteX130" fmla="*/ 4203175 w 7867650"/>
              <a:gd name="connsiteY130" fmla="*/ 73678 h 1378648"/>
              <a:gd name="connsiteX131" fmla="*/ 4261754 w 7867650"/>
              <a:gd name="connsiteY131" fmla="*/ 175024 h 1378648"/>
              <a:gd name="connsiteX132" fmla="*/ 4273469 w 7867650"/>
              <a:gd name="connsiteY132" fmla="*/ 210362 h 1378648"/>
              <a:gd name="connsiteX133" fmla="*/ 4331953 w 7867650"/>
              <a:gd name="connsiteY133" fmla="*/ 365334 h 1378648"/>
              <a:gd name="connsiteX134" fmla="*/ 4343669 w 7867650"/>
              <a:gd name="connsiteY134" fmla="*/ 392289 h 1378648"/>
              <a:gd name="connsiteX135" fmla="*/ 4378816 w 7867650"/>
              <a:gd name="connsiteY135" fmla="*/ 485634 h 1378648"/>
              <a:gd name="connsiteX136" fmla="*/ 4390532 w 7867650"/>
              <a:gd name="connsiteY136" fmla="*/ 524687 h 1378648"/>
              <a:gd name="connsiteX137" fmla="*/ 4472447 w 7867650"/>
              <a:gd name="connsiteY137" fmla="*/ 763860 h 1378648"/>
              <a:gd name="connsiteX138" fmla="*/ 4484162 w 7867650"/>
              <a:gd name="connsiteY138" fmla="*/ 784624 h 1378648"/>
              <a:gd name="connsiteX139" fmla="*/ 4542741 w 7867650"/>
              <a:gd name="connsiteY139" fmla="*/ 886351 h 1378648"/>
              <a:gd name="connsiteX140" fmla="*/ 4554457 w 7867650"/>
              <a:gd name="connsiteY140" fmla="*/ 902734 h 1378648"/>
              <a:gd name="connsiteX141" fmla="*/ 4589509 w 7867650"/>
              <a:gd name="connsiteY141" fmla="*/ 938548 h 1378648"/>
              <a:gd name="connsiteX142" fmla="*/ 4601225 w 7867650"/>
              <a:gd name="connsiteY142" fmla="*/ 955217 h 1378648"/>
              <a:gd name="connsiteX143" fmla="*/ 4636372 w 7867650"/>
              <a:gd name="connsiteY143" fmla="*/ 1032179 h 1378648"/>
              <a:gd name="connsiteX144" fmla="*/ 4648088 w 7867650"/>
              <a:gd name="connsiteY144" fmla="*/ 1047990 h 1378648"/>
              <a:gd name="connsiteX145" fmla="*/ 4776866 w 7867650"/>
              <a:gd name="connsiteY145" fmla="*/ 1172482 h 1378648"/>
              <a:gd name="connsiteX146" fmla="*/ 4788582 w 7867650"/>
              <a:gd name="connsiteY146" fmla="*/ 1178292 h 1378648"/>
              <a:gd name="connsiteX147" fmla="*/ 4800297 w 7867650"/>
              <a:gd name="connsiteY147" fmla="*/ 1183531 h 1378648"/>
              <a:gd name="connsiteX148" fmla="*/ 4812013 w 7867650"/>
              <a:gd name="connsiteY148" fmla="*/ 1197152 h 1378648"/>
              <a:gd name="connsiteX149" fmla="*/ 4847160 w 7867650"/>
              <a:gd name="connsiteY149" fmla="*/ 1193723 h 1378648"/>
              <a:gd name="connsiteX150" fmla="*/ 4858781 w 7867650"/>
              <a:gd name="connsiteY150" fmla="*/ 1182769 h 1378648"/>
              <a:gd name="connsiteX151" fmla="*/ 4870496 w 7867650"/>
              <a:gd name="connsiteY151" fmla="*/ 1182769 h 1378648"/>
              <a:gd name="connsiteX152" fmla="*/ 4882212 w 7867650"/>
              <a:gd name="connsiteY152" fmla="*/ 1155909 h 1378648"/>
              <a:gd name="connsiteX153" fmla="*/ 4893928 w 7867650"/>
              <a:gd name="connsiteY153" fmla="*/ 1124572 h 1378648"/>
              <a:gd name="connsiteX154" fmla="*/ 4905644 w 7867650"/>
              <a:gd name="connsiteY154" fmla="*/ 1124572 h 1378648"/>
              <a:gd name="connsiteX155" fmla="*/ 4917359 w 7867650"/>
              <a:gd name="connsiteY155" fmla="*/ 1081423 h 1378648"/>
              <a:gd name="connsiteX156" fmla="*/ 4929075 w 7867650"/>
              <a:gd name="connsiteY156" fmla="*/ 1081423 h 1378648"/>
              <a:gd name="connsiteX157" fmla="*/ 4999274 w 7867650"/>
              <a:gd name="connsiteY157" fmla="*/ 757859 h 1378648"/>
              <a:gd name="connsiteX158" fmla="*/ 5010990 w 7867650"/>
              <a:gd name="connsiteY158" fmla="*/ 757859 h 1378648"/>
              <a:gd name="connsiteX159" fmla="*/ 5034422 w 7867650"/>
              <a:gd name="connsiteY159" fmla="*/ 663562 h 1378648"/>
              <a:gd name="connsiteX160" fmla="*/ 5046138 w 7867650"/>
              <a:gd name="connsiteY160" fmla="*/ 663562 h 1378648"/>
              <a:gd name="connsiteX161" fmla="*/ 5093001 w 7867650"/>
              <a:gd name="connsiteY161" fmla="*/ 589743 h 1378648"/>
              <a:gd name="connsiteX162" fmla="*/ 5104716 w 7867650"/>
              <a:gd name="connsiteY162" fmla="*/ 545547 h 1378648"/>
              <a:gd name="connsiteX163" fmla="*/ 5174915 w 7867650"/>
              <a:gd name="connsiteY163" fmla="*/ 184740 h 1378648"/>
              <a:gd name="connsiteX164" fmla="*/ 5186631 w 7867650"/>
              <a:gd name="connsiteY164" fmla="*/ 145973 h 1378648"/>
              <a:gd name="connsiteX165" fmla="*/ 5210063 w 7867650"/>
              <a:gd name="connsiteY165" fmla="*/ 106158 h 1378648"/>
              <a:gd name="connsiteX166" fmla="*/ 5221779 w 7867650"/>
              <a:gd name="connsiteY166" fmla="*/ 106158 h 1378648"/>
              <a:gd name="connsiteX167" fmla="*/ 5233494 w 7867650"/>
              <a:gd name="connsiteY167" fmla="*/ 102729 h 1378648"/>
              <a:gd name="connsiteX168" fmla="*/ 5245210 w 7867650"/>
              <a:gd name="connsiteY168" fmla="*/ 107301 h 1378648"/>
              <a:gd name="connsiteX169" fmla="*/ 5303693 w 7867650"/>
              <a:gd name="connsiteY169" fmla="*/ 168928 h 1378648"/>
              <a:gd name="connsiteX170" fmla="*/ 5315409 w 7867650"/>
              <a:gd name="connsiteY170" fmla="*/ 171024 h 1378648"/>
              <a:gd name="connsiteX171" fmla="*/ 5338841 w 7867650"/>
              <a:gd name="connsiteY171" fmla="*/ 185502 h 1378648"/>
              <a:gd name="connsiteX172" fmla="*/ 5350556 w 7867650"/>
              <a:gd name="connsiteY172" fmla="*/ 203028 h 1378648"/>
              <a:gd name="connsiteX173" fmla="*/ 5373988 w 7867650"/>
              <a:gd name="connsiteY173" fmla="*/ 239985 h 1378648"/>
              <a:gd name="connsiteX174" fmla="*/ 5385704 w 7867650"/>
              <a:gd name="connsiteY174" fmla="*/ 266940 h 1378648"/>
              <a:gd name="connsiteX175" fmla="*/ 5409135 w 7867650"/>
              <a:gd name="connsiteY175" fmla="*/ 321805 h 1378648"/>
              <a:gd name="connsiteX176" fmla="*/ 5420756 w 7867650"/>
              <a:gd name="connsiteY176" fmla="*/ 344283 h 1378648"/>
              <a:gd name="connsiteX177" fmla="*/ 5584681 w 7867650"/>
              <a:gd name="connsiteY177" fmla="*/ 842441 h 1378648"/>
              <a:gd name="connsiteX178" fmla="*/ 5596397 w 7867650"/>
              <a:gd name="connsiteY178" fmla="*/ 888066 h 1378648"/>
              <a:gd name="connsiteX179" fmla="*/ 5619828 w 7867650"/>
              <a:gd name="connsiteY179" fmla="*/ 949026 h 1378648"/>
              <a:gd name="connsiteX180" fmla="*/ 5631544 w 7867650"/>
              <a:gd name="connsiteY180" fmla="*/ 966171 h 1378648"/>
              <a:gd name="connsiteX181" fmla="*/ 5654976 w 7867650"/>
              <a:gd name="connsiteY181" fmla="*/ 1005699 h 1378648"/>
              <a:gd name="connsiteX182" fmla="*/ 5666691 w 7867650"/>
              <a:gd name="connsiteY182" fmla="*/ 1027607 h 1378648"/>
              <a:gd name="connsiteX183" fmla="*/ 5725175 w 7867650"/>
              <a:gd name="connsiteY183" fmla="*/ 1102092 h 1378648"/>
              <a:gd name="connsiteX184" fmla="*/ 5736890 w 7867650"/>
              <a:gd name="connsiteY184" fmla="*/ 1120381 h 1378648"/>
              <a:gd name="connsiteX185" fmla="*/ 5807185 w 7867650"/>
              <a:gd name="connsiteY185" fmla="*/ 1242300 h 1378648"/>
              <a:gd name="connsiteX186" fmla="*/ 5818901 w 7867650"/>
              <a:gd name="connsiteY186" fmla="*/ 1252302 h 1378648"/>
              <a:gd name="connsiteX187" fmla="*/ 5935963 w 7867650"/>
              <a:gd name="connsiteY187" fmla="*/ 1378698 h 1378648"/>
              <a:gd name="connsiteX188" fmla="*/ 5947679 w 7867650"/>
              <a:gd name="connsiteY188" fmla="*/ 1378603 h 1378648"/>
              <a:gd name="connsiteX189" fmla="*/ 5971110 w 7867650"/>
              <a:gd name="connsiteY189" fmla="*/ 1378603 h 1378648"/>
              <a:gd name="connsiteX190" fmla="*/ 5982731 w 7867650"/>
              <a:gd name="connsiteY190" fmla="*/ 1363935 h 1378648"/>
              <a:gd name="connsiteX191" fmla="*/ 5994447 w 7867650"/>
              <a:gd name="connsiteY191" fmla="*/ 1363935 h 1378648"/>
              <a:gd name="connsiteX192" fmla="*/ 6006162 w 7867650"/>
              <a:gd name="connsiteY192" fmla="*/ 1337265 h 1378648"/>
              <a:gd name="connsiteX193" fmla="*/ 6029594 w 7867650"/>
              <a:gd name="connsiteY193" fmla="*/ 1251445 h 1378648"/>
              <a:gd name="connsiteX194" fmla="*/ 6041309 w 7867650"/>
              <a:gd name="connsiteY194" fmla="*/ 1193151 h 1378648"/>
              <a:gd name="connsiteX195" fmla="*/ 6053025 w 7867650"/>
              <a:gd name="connsiteY195" fmla="*/ 1193151 h 1378648"/>
              <a:gd name="connsiteX196" fmla="*/ 6064741 w 7867650"/>
              <a:gd name="connsiteY196" fmla="*/ 1119142 h 1378648"/>
              <a:gd name="connsiteX197" fmla="*/ 6099888 w 7867650"/>
              <a:gd name="connsiteY197" fmla="*/ 959789 h 1378648"/>
              <a:gd name="connsiteX198" fmla="*/ 6111604 w 7867650"/>
              <a:gd name="connsiteY198" fmla="*/ 916164 h 1378648"/>
              <a:gd name="connsiteX199" fmla="*/ 6146656 w 7867650"/>
              <a:gd name="connsiteY199" fmla="*/ 770718 h 1378648"/>
              <a:gd name="connsiteX200" fmla="*/ 6158372 w 7867650"/>
              <a:gd name="connsiteY200" fmla="*/ 708996 h 1378648"/>
              <a:gd name="connsiteX201" fmla="*/ 6216951 w 7867650"/>
              <a:gd name="connsiteY201" fmla="*/ 359238 h 1378648"/>
              <a:gd name="connsiteX202" fmla="*/ 6228666 w 7867650"/>
              <a:gd name="connsiteY202" fmla="*/ 271513 h 1378648"/>
              <a:gd name="connsiteX203" fmla="*/ 6252098 w 7867650"/>
              <a:gd name="connsiteY203" fmla="*/ 104920 h 1378648"/>
              <a:gd name="connsiteX204" fmla="*/ 6263718 w 7867650"/>
              <a:gd name="connsiteY204" fmla="*/ 46722 h 1378648"/>
              <a:gd name="connsiteX205" fmla="*/ 6275434 w 7867650"/>
              <a:gd name="connsiteY205" fmla="*/ 10813 h 1378648"/>
              <a:gd name="connsiteX206" fmla="*/ 6287150 w 7867650"/>
              <a:gd name="connsiteY206" fmla="*/ 50 h 1378648"/>
              <a:gd name="connsiteX207" fmla="*/ 6298865 w 7867650"/>
              <a:gd name="connsiteY207" fmla="*/ 50 h 1378648"/>
              <a:gd name="connsiteX208" fmla="*/ 6310581 w 7867650"/>
              <a:gd name="connsiteY208" fmla="*/ 13575 h 1378648"/>
              <a:gd name="connsiteX209" fmla="*/ 6345729 w 7867650"/>
              <a:gd name="connsiteY209" fmla="*/ 43389 h 1378648"/>
              <a:gd name="connsiteX210" fmla="*/ 6357444 w 7867650"/>
              <a:gd name="connsiteY210" fmla="*/ 40722 h 1378648"/>
              <a:gd name="connsiteX211" fmla="*/ 6392592 w 7867650"/>
              <a:gd name="connsiteY211" fmla="*/ 30054 h 1378648"/>
              <a:gd name="connsiteX212" fmla="*/ 6404212 w 7867650"/>
              <a:gd name="connsiteY212" fmla="*/ 37102 h 1378648"/>
              <a:gd name="connsiteX213" fmla="*/ 6439359 w 7867650"/>
              <a:gd name="connsiteY213" fmla="*/ 61772 h 1378648"/>
              <a:gd name="connsiteX214" fmla="*/ 6451075 w 7867650"/>
              <a:gd name="connsiteY214" fmla="*/ 82251 h 1378648"/>
              <a:gd name="connsiteX215" fmla="*/ 6474506 w 7867650"/>
              <a:gd name="connsiteY215" fmla="*/ 118731 h 1378648"/>
              <a:gd name="connsiteX216" fmla="*/ 6486222 w 7867650"/>
              <a:gd name="connsiteY216" fmla="*/ 141687 h 1378648"/>
              <a:gd name="connsiteX217" fmla="*/ 6544706 w 7867650"/>
              <a:gd name="connsiteY217" fmla="*/ 285038 h 1378648"/>
              <a:gd name="connsiteX218" fmla="*/ 6556422 w 7867650"/>
              <a:gd name="connsiteY218" fmla="*/ 305993 h 1378648"/>
              <a:gd name="connsiteX219" fmla="*/ 6673579 w 7867650"/>
              <a:gd name="connsiteY219" fmla="*/ 663657 h 1378648"/>
              <a:gd name="connsiteX220" fmla="*/ 6685199 w 7867650"/>
              <a:gd name="connsiteY220" fmla="*/ 697471 h 1378648"/>
              <a:gd name="connsiteX221" fmla="*/ 6708631 w 7867650"/>
              <a:gd name="connsiteY221" fmla="*/ 756525 h 1378648"/>
              <a:gd name="connsiteX222" fmla="*/ 6720347 w 7867650"/>
              <a:gd name="connsiteY222" fmla="*/ 780433 h 1378648"/>
              <a:gd name="connsiteX223" fmla="*/ 6790641 w 7867650"/>
              <a:gd name="connsiteY223" fmla="*/ 903591 h 1378648"/>
              <a:gd name="connsiteX224" fmla="*/ 6802357 w 7867650"/>
              <a:gd name="connsiteY224" fmla="*/ 917403 h 1378648"/>
              <a:gd name="connsiteX225" fmla="*/ 6860840 w 7867650"/>
              <a:gd name="connsiteY225" fmla="*/ 987792 h 1378648"/>
              <a:gd name="connsiteX226" fmla="*/ 6872556 w 7867650"/>
              <a:gd name="connsiteY226" fmla="*/ 1011224 h 1378648"/>
              <a:gd name="connsiteX227" fmla="*/ 7013050 w 7867650"/>
              <a:gd name="connsiteY227" fmla="*/ 1202391 h 1378648"/>
              <a:gd name="connsiteX228" fmla="*/ 7024766 w 7867650"/>
              <a:gd name="connsiteY228" fmla="*/ 1211249 h 1378648"/>
              <a:gd name="connsiteX229" fmla="*/ 7048197 w 7867650"/>
              <a:gd name="connsiteY229" fmla="*/ 1255921 h 1378648"/>
              <a:gd name="connsiteX230" fmla="*/ 7059913 w 7867650"/>
              <a:gd name="connsiteY230" fmla="*/ 1276400 h 1378648"/>
              <a:gd name="connsiteX231" fmla="*/ 7083345 w 7867650"/>
              <a:gd name="connsiteY231" fmla="*/ 1301737 h 1378648"/>
              <a:gd name="connsiteX232" fmla="*/ 7095060 w 7867650"/>
              <a:gd name="connsiteY232" fmla="*/ 1301737 h 1378648"/>
              <a:gd name="connsiteX233" fmla="*/ 7141828 w 7867650"/>
              <a:gd name="connsiteY233" fmla="*/ 1301737 h 1378648"/>
              <a:gd name="connsiteX234" fmla="*/ 7153544 w 7867650"/>
              <a:gd name="connsiteY234" fmla="*/ 1287163 h 1378648"/>
              <a:gd name="connsiteX235" fmla="*/ 7212122 w 7867650"/>
              <a:gd name="connsiteY235" fmla="*/ 1233728 h 1378648"/>
              <a:gd name="connsiteX236" fmla="*/ 7223838 w 7867650"/>
              <a:gd name="connsiteY236" fmla="*/ 1224393 h 1378648"/>
              <a:gd name="connsiteX237" fmla="*/ 7340901 w 7867650"/>
              <a:gd name="connsiteY237" fmla="*/ 1135525 h 1378648"/>
              <a:gd name="connsiteX238" fmla="*/ 7352616 w 7867650"/>
              <a:gd name="connsiteY238" fmla="*/ 1123429 h 1378648"/>
              <a:gd name="connsiteX239" fmla="*/ 7376048 w 7867650"/>
              <a:gd name="connsiteY239" fmla="*/ 1094473 h 1378648"/>
              <a:gd name="connsiteX240" fmla="*/ 7387668 w 7867650"/>
              <a:gd name="connsiteY240" fmla="*/ 1073327 h 1378648"/>
              <a:gd name="connsiteX241" fmla="*/ 7422815 w 7867650"/>
              <a:gd name="connsiteY241" fmla="*/ 982078 h 1378648"/>
              <a:gd name="connsiteX242" fmla="*/ 7434531 w 7867650"/>
              <a:gd name="connsiteY242" fmla="*/ 946835 h 1378648"/>
              <a:gd name="connsiteX243" fmla="*/ 7493110 w 7867650"/>
              <a:gd name="connsiteY243" fmla="*/ 744048 h 1378648"/>
              <a:gd name="connsiteX244" fmla="*/ 7504826 w 7867650"/>
              <a:gd name="connsiteY244" fmla="*/ 696708 h 1378648"/>
              <a:gd name="connsiteX245" fmla="*/ 7528162 w 7867650"/>
              <a:gd name="connsiteY245" fmla="*/ 627938 h 1378648"/>
              <a:gd name="connsiteX246" fmla="*/ 7539878 w 7867650"/>
              <a:gd name="connsiteY246" fmla="*/ 611364 h 1378648"/>
              <a:gd name="connsiteX247" fmla="*/ 7563309 w 7867650"/>
              <a:gd name="connsiteY247" fmla="*/ 605745 h 1378648"/>
              <a:gd name="connsiteX248" fmla="*/ 7575025 w 7867650"/>
              <a:gd name="connsiteY248" fmla="*/ 605268 h 1378648"/>
              <a:gd name="connsiteX249" fmla="*/ 7867728 w 7867650"/>
              <a:gd name="connsiteY249" fmla="*/ 604888 h 137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7867650" h="1378648">
                <a:moveTo>
                  <a:pt x="78" y="604888"/>
                </a:moveTo>
                <a:lnTo>
                  <a:pt x="164003" y="604888"/>
                </a:lnTo>
                <a:lnTo>
                  <a:pt x="175719" y="617270"/>
                </a:lnTo>
                <a:lnTo>
                  <a:pt x="199151" y="638225"/>
                </a:lnTo>
                <a:lnTo>
                  <a:pt x="210866" y="660228"/>
                </a:lnTo>
                <a:lnTo>
                  <a:pt x="257634" y="708996"/>
                </a:lnTo>
                <a:lnTo>
                  <a:pt x="269350" y="723188"/>
                </a:lnTo>
                <a:lnTo>
                  <a:pt x="292781" y="730522"/>
                </a:lnTo>
                <a:lnTo>
                  <a:pt x="304497" y="730522"/>
                </a:lnTo>
                <a:lnTo>
                  <a:pt x="339644" y="725093"/>
                </a:lnTo>
                <a:lnTo>
                  <a:pt x="351360" y="719378"/>
                </a:lnTo>
                <a:lnTo>
                  <a:pt x="362981" y="704043"/>
                </a:lnTo>
                <a:lnTo>
                  <a:pt x="374696" y="701185"/>
                </a:lnTo>
                <a:lnTo>
                  <a:pt x="398128" y="660990"/>
                </a:lnTo>
                <a:lnTo>
                  <a:pt x="409844" y="631843"/>
                </a:lnTo>
                <a:lnTo>
                  <a:pt x="433275" y="549452"/>
                </a:lnTo>
                <a:lnTo>
                  <a:pt x="444991" y="504018"/>
                </a:lnTo>
                <a:lnTo>
                  <a:pt x="573769" y="107968"/>
                </a:lnTo>
                <a:lnTo>
                  <a:pt x="585485" y="82441"/>
                </a:lnTo>
                <a:lnTo>
                  <a:pt x="632348" y="68249"/>
                </a:lnTo>
                <a:lnTo>
                  <a:pt x="643968" y="68249"/>
                </a:lnTo>
                <a:lnTo>
                  <a:pt x="679115" y="69011"/>
                </a:lnTo>
                <a:lnTo>
                  <a:pt x="690831" y="75202"/>
                </a:lnTo>
                <a:lnTo>
                  <a:pt x="702547" y="80631"/>
                </a:lnTo>
                <a:lnTo>
                  <a:pt x="714263" y="78155"/>
                </a:lnTo>
                <a:lnTo>
                  <a:pt x="725978" y="76631"/>
                </a:lnTo>
                <a:lnTo>
                  <a:pt x="737694" y="67487"/>
                </a:lnTo>
                <a:lnTo>
                  <a:pt x="796178" y="28434"/>
                </a:lnTo>
                <a:lnTo>
                  <a:pt x="807893" y="30530"/>
                </a:lnTo>
                <a:lnTo>
                  <a:pt x="831325" y="43484"/>
                </a:lnTo>
                <a:lnTo>
                  <a:pt x="843041" y="53676"/>
                </a:lnTo>
                <a:lnTo>
                  <a:pt x="878188" y="112540"/>
                </a:lnTo>
                <a:lnTo>
                  <a:pt x="889904" y="132543"/>
                </a:lnTo>
                <a:lnTo>
                  <a:pt x="948387" y="272274"/>
                </a:lnTo>
                <a:lnTo>
                  <a:pt x="960103" y="309898"/>
                </a:lnTo>
                <a:lnTo>
                  <a:pt x="983534" y="382098"/>
                </a:lnTo>
                <a:lnTo>
                  <a:pt x="995250" y="432390"/>
                </a:lnTo>
                <a:lnTo>
                  <a:pt x="1077165" y="643559"/>
                </a:lnTo>
                <a:lnTo>
                  <a:pt x="1088881" y="668514"/>
                </a:lnTo>
                <a:lnTo>
                  <a:pt x="1147460" y="774528"/>
                </a:lnTo>
                <a:lnTo>
                  <a:pt x="1159175" y="792721"/>
                </a:lnTo>
                <a:lnTo>
                  <a:pt x="1241090" y="913307"/>
                </a:lnTo>
                <a:lnTo>
                  <a:pt x="1252806" y="964837"/>
                </a:lnTo>
                <a:lnTo>
                  <a:pt x="1276238" y="1000365"/>
                </a:lnTo>
                <a:lnTo>
                  <a:pt x="1287953" y="1013986"/>
                </a:lnTo>
                <a:lnTo>
                  <a:pt x="1369868" y="1093520"/>
                </a:lnTo>
                <a:lnTo>
                  <a:pt x="1381584" y="1102664"/>
                </a:lnTo>
                <a:lnTo>
                  <a:pt x="1416731" y="1147241"/>
                </a:lnTo>
                <a:lnTo>
                  <a:pt x="1428447" y="1166386"/>
                </a:lnTo>
                <a:lnTo>
                  <a:pt x="1475310" y="1235538"/>
                </a:lnTo>
                <a:lnTo>
                  <a:pt x="1486931" y="1235538"/>
                </a:lnTo>
                <a:lnTo>
                  <a:pt x="1533794" y="1235538"/>
                </a:lnTo>
                <a:lnTo>
                  <a:pt x="1545509" y="1227823"/>
                </a:lnTo>
                <a:lnTo>
                  <a:pt x="1604088" y="1177721"/>
                </a:lnTo>
                <a:lnTo>
                  <a:pt x="1615804" y="1163624"/>
                </a:lnTo>
                <a:lnTo>
                  <a:pt x="1650856" y="1099616"/>
                </a:lnTo>
                <a:lnTo>
                  <a:pt x="1662571" y="1074089"/>
                </a:lnTo>
                <a:lnTo>
                  <a:pt x="1721150" y="965313"/>
                </a:lnTo>
                <a:lnTo>
                  <a:pt x="1732866" y="949788"/>
                </a:lnTo>
                <a:lnTo>
                  <a:pt x="1803065" y="867587"/>
                </a:lnTo>
                <a:lnTo>
                  <a:pt x="1814781" y="867587"/>
                </a:lnTo>
                <a:lnTo>
                  <a:pt x="1849928" y="867587"/>
                </a:lnTo>
                <a:lnTo>
                  <a:pt x="1861644" y="876540"/>
                </a:lnTo>
                <a:lnTo>
                  <a:pt x="1908412" y="931214"/>
                </a:lnTo>
                <a:lnTo>
                  <a:pt x="1920128" y="945692"/>
                </a:lnTo>
                <a:lnTo>
                  <a:pt x="1955275" y="986745"/>
                </a:lnTo>
                <a:lnTo>
                  <a:pt x="1966991" y="1004556"/>
                </a:lnTo>
                <a:lnTo>
                  <a:pt x="2013854" y="1090948"/>
                </a:lnTo>
                <a:lnTo>
                  <a:pt x="2025569" y="1127620"/>
                </a:lnTo>
                <a:lnTo>
                  <a:pt x="2060621" y="1234204"/>
                </a:lnTo>
                <a:lnTo>
                  <a:pt x="2072337" y="1263065"/>
                </a:lnTo>
                <a:lnTo>
                  <a:pt x="2107484" y="1378698"/>
                </a:lnTo>
                <a:lnTo>
                  <a:pt x="2119200" y="1378698"/>
                </a:lnTo>
                <a:lnTo>
                  <a:pt x="2528966" y="1374031"/>
                </a:lnTo>
                <a:lnTo>
                  <a:pt x="2540681" y="1370602"/>
                </a:lnTo>
                <a:lnTo>
                  <a:pt x="2587544" y="1348028"/>
                </a:lnTo>
                <a:lnTo>
                  <a:pt x="2599260" y="1340122"/>
                </a:lnTo>
                <a:lnTo>
                  <a:pt x="2669459" y="1278400"/>
                </a:lnTo>
                <a:lnTo>
                  <a:pt x="2681175" y="1268589"/>
                </a:lnTo>
                <a:lnTo>
                  <a:pt x="2728038" y="1216107"/>
                </a:lnTo>
                <a:lnTo>
                  <a:pt x="2739754" y="1201724"/>
                </a:lnTo>
                <a:lnTo>
                  <a:pt x="2774806" y="1172101"/>
                </a:lnTo>
                <a:lnTo>
                  <a:pt x="2786522" y="1164672"/>
                </a:lnTo>
                <a:lnTo>
                  <a:pt x="2856816" y="1105331"/>
                </a:lnTo>
                <a:lnTo>
                  <a:pt x="2868532" y="1095425"/>
                </a:lnTo>
                <a:lnTo>
                  <a:pt x="2927015" y="1056754"/>
                </a:lnTo>
                <a:lnTo>
                  <a:pt x="2938731" y="1049991"/>
                </a:lnTo>
                <a:lnTo>
                  <a:pt x="3020741" y="1003223"/>
                </a:lnTo>
                <a:lnTo>
                  <a:pt x="3032362" y="1003223"/>
                </a:lnTo>
                <a:lnTo>
                  <a:pt x="3090941" y="1003413"/>
                </a:lnTo>
                <a:lnTo>
                  <a:pt x="3102656" y="1027321"/>
                </a:lnTo>
                <a:lnTo>
                  <a:pt x="3196287" y="1210297"/>
                </a:lnTo>
                <a:lnTo>
                  <a:pt x="3208003" y="1243443"/>
                </a:lnTo>
                <a:lnTo>
                  <a:pt x="3266582" y="1378698"/>
                </a:lnTo>
                <a:lnTo>
                  <a:pt x="3278298" y="1378698"/>
                </a:lnTo>
                <a:lnTo>
                  <a:pt x="3723210" y="1376984"/>
                </a:lnTo>
                <a:lnTo>
                  <a:pt x="3734831" y="1360125"/>
                </a:lnTo>
                <a:lnTo>
                  <a:pt x="3746546" y="1375936"/>
                </a:lnTo>
                <a:lnTo>
                  <a:pt x="3758262" y="1354505"/>
                </a:lnTo>
                <a:lnTo>
                  <a:pt x="3769978" y="1354505"/>
                </a:lnTo>
                <a:lnTo>
                  <a:pt x="3781694" y="1332979"/>
                </a:lnTo>
                <a:lnTo>
                  <a:pt x="3793409" y="1332979"/>
                </a:lnTo>
                <a:lnTo>
                  <a:pt x="3805125" y="1289068"/>
                </a:lnTo>
                <a:lnTo>
                  <a:pt x="3816841" y="1289068"/>
                </a:lnTo>
                <a:lnTo>
                  <a:pt x="3828557" y="1225727"/>
                </a:lnTo>
                <a:lnTo>
                  <a:pt x="3851988" y="1225727"/>
                </a:lnTo>
                <a:lnTo>
                  <a:pt x="3863704" y="1145622"/>
                </a:lnTo>
                <a:lnTo>
                  <a:pt x="3875324" y="1145622"/>
                </a:lnTo>
                <a:lnTo>
                  <a:pt x="3887040" y="1052848"/>
                </a:lnTo>
                <a:lnTo>
                  <a:pt x="3898756" y="950931"/>
                </a:lnTo>
                <a:lnTo>
                  <a:pt x="3910472" y="950931"/>
                </a:lnTo>
                <a:lnTo>
                  <a:pt x="3922187" y="845394"/>
                </a:lnTo>
                <a:lnTo>
                  <a:pt x="3933903" y="845394"/>
                </a:lnTo>
                <a:lnTo>
                  <a:pt x="3957335" y="635653"/>
                </a:lnTo>
                <a:lnTo>
                  <a:pt x="3969050" y="635653"/>
                </a:lnTo>
                <a:lnTo>
                  <a:pt x="3980766" y="527830"/>
                </a:lnTo>
                <a:lnTo>
                  <a:pt x="3992482" y="527830"/>
                </a:lnTo>
                <a:lnTo>
                  <a:pt x="4015818" y="313232"/>
                </a:lnTo>
                <a:lnTo>
                  <a:pt x="4027534" y="313232"/>
                </a:lnTo>
                <a:lnTo>
                  <a:pt x="4039250" y="207028"/>
                </a:lnTo>
                <a:lnTo>
                  <a:pt x="4050965" y="207028"/>
                </a:lnTo>
                <a:lnTo>
                  <a:pt x="4062681" y="129495"/>
                </a:lnTo>
                <a:lnTo>
                  <a:pt x="4074397" y="129495"/>
                </a:lnTo>
                <a:lnTo>
                  <a:pt x="4086113" y="118255"/>
                </a:lnTo>
                <a:lnTo>
                  <a:pt x="4097828" y="84537"/>
                </a:lnTo>
                <a:lnTo>
                  <a:pt x="4132976" y="84537"/>
                </a:lnTo>
                <a:lnTo>
                  <a:pt x="4144691" y="65868"/>
                </a:lnTo>
                <a:lnTo>
                  <a:pt x="4156312" y="89109"/>
                </a:lnTo>
                <a:lnTo>
                  <a:pt x="4168027" y="80727"/>
                </a:lnTo>
                <a:lnTo>
                  <a:pt x="4191459" y="63582"/>
                </a:lnTo>
                <a:lnTo>
                  <a:pt x="4203175" y="73678"/>
                </a:lnTo>
                <a:lnTo>
                  <a:pt x="4261754" y="175024"/>
                </a:lnTo>
                <a:lnTo>
                  <a:pt x="4273469" y="210362"/>
                </a:lnTo>
                <a:lnTo>
                  <a:pt x="4331953" y="365334"/>
                </a:lnTo>
                <a:lnTo>
                  <a:pt x="4343669" y="392289"/>
                </a:lnTo>
                <a:lnTo>
                  <a:pt x="4378816" y="485634"/>
                </a:lnTo>
                <a:lnTo>
                  <a:pt x="4390532" y="524687"/>
                </a:lnTo>
                <a:lnTo>
                  <a:pt x="4472447" y="763860"/>
                </a:lnTo>
                <a:lnTo>
                  <a:pt x="4484162" y="784624"/>
                </a:lnTo>
                <a:lnTo>
                  <a:pt x="4542741" y="886351"/>
                </a:lnTo>
                <a:lnTo>
                  <a:pt x="4554457" y="902734"/>
                </a:lnTo>
                <a:lnTo>
                  <a:pt x="4589509" y="938548"/>
                </a:lnTo>
                <a:lnTo>
                  <a:pt x="4601225" y="955217"/>
                </a:lnTo>
                <a:lnTo>
                  <a:pt x="4636372" y="1032179"/>
                </a:lnTo>
                <a:lnTo>
                  <a:pt x="4648088" y="1047990"/>
                </a:lnTo>
                <a:lnTo>
                  <a:pt x="4776866" y="1172482"/>
                </a:lnTo>
                <a:lnTo>
                  <a:pt x="4788582" y="1178292"/>
                </a:lnTo>
                <a:lnTo>
                  <a:pt x="4800297" y="1183531"/>
                </a:lnTo>
                <a:lnTo>
                  <a:pt x="4812013" y="1197152"/>
                </a:lnTo>
                <a:lnTo>
                  <a:pt x="4847160" y="1193723"/>
                </a:lnTo>
                <a:lnTo>
                  <a:pt x="4858781" y="1182769"/>
                </a:lnTo>
                <a:lnTo>
                  <a:pt x="4870496" y="1182769"/>
                </a:lnTo>
                <a:lnTo>
                  <a:pt x="4882212" y="1155909"/>
                </a:lnTo>
                <a:lnTo>
                  <a:pt x="4893928" y="1124572"/>
                </a:lnTo>
                <a:lnTo>
                  <a:pt x="4905644" y="1124572"/>
                </a:lnTo>
                <a:lnTo>
                  <a:pt x="4917359" y="1081423"/>
                </a:lnTo>
                <a:lnTo>
                  <a:pt x="4929075" y="1081423"/>
                </a:lnTo>
                <a:lnTo>
                  <a:pt x="4999274" y="757859"/>
                </a:lnTo>
                <a:lnTo>
                  <a:pt x="5010990" y="757859"/>
                </a:lnTo>
                <a:lnTo>
                  <a:pt x="5034422" y="663562"/>
                </a:lnTo>
                <a:lnTo>
                  <a:pt x="5046138" y="663562"/>
                </a:lnTo>
                <a:lnTo>
                  <a:pt x="5093001" y="589743"/>
                </a:lnTo>
                <a:lnTo>
                  <a:pt x="5104716" y="545547"/>
                </a:lnTo>
                <a:lnTo>
                  <a:pt x="5174915" y="184740"/>
                </a:lnTo>
                <a:lnTo>
                  <a:pt x="5186631" y="145973"/>
                </a:lnTo>
                <a:lnTo>
                  <a:pt x="5210063" y="106158"/>
                </a:lnTo>
                <a:lnTo>
                  <a:pt x="5221779" y="106158"/>
                </a:lnTo>
                <a:lnTo>
                  <a:pt x="5233494" y="102729"/>
                </a:lnTo>
                <a:lnTo>
                  <a:pt x="5245210" y="107301"/>
                </a:lnTo>
                <a:lnTo>
                  <a:pt x="5303693" y="168928"/>
                </a:lnTo>
                <a:lnTo>
                  <a:pt x="5315409" y="171024"/>
                </a:lnTo>
                <a:lnTo>
                  <a:pt x="5338841" y="185502"/>
                </a:lnTo>
                <a:lnTo>
                  <a:pt x="5350556" y="203028"/>
                </a:lnTo>
                <a:lnTo>
                  <a:pt x="5373988" y="239985"/>
                </a:lnTo>
                <a:lnTo>
                  <a:pt x="5385704" y="266940"/>
                </a:lnTo>
                <a:lnTo>
                  <a:pt x="5409135" y="321805"/>
                </a:lnTo>
                <a:lnTo>
                  <a:pt x="5420756" y="344283"/>
                </a:lnTo>
                <a:lnTo>
                  <a:pt x="5584681" y="842441"/>
                </a:lnTo>
                <a:lnTo>
                  <a:pt x="5596397" y="888066"/>
                </a:lnTo>
                <a:lnTo>
                  <a:pt x="5619828" y="949026"/>
                </a:lnTo>
                <a:lnTo>
                  <a:pt x="5631544" y="966171"/>
                </a:lnTo>
                <a:lnTo>
                  <a:pt x="5654976" y="1005699"/>
                </a:lnTo>
                <a:lnTo>
                  <a:pt x="5666691" y="1027607"/>
                </a:lnTo>
                <a:lnTo>
                  <a:pt x="5725175" y="1102092"/>
                </a:lnTo>
                <a:lnTo>
                  <a:pt x="5736890" y="1120381"/>
                </a:lnTo>
                <a:lnTo>
                  <a:pt x="5807185" y="1242300"/>
                </a:lnTo>
                <a:lnTo>
                  <a:pt x="5818901" y="1252302"/>
                </a:lnTo>
                <a:lnTo>
                  <a:pt x="5935963" y="1378698"/>
                </a:lnTo>
                <a:lnTo>
                  <a:pt x="5947679" y="1378603"/>
                </a:lnTo>
                <a:lnTo>
                  <a:pt x="5971110" y="1378603"/>
                </a:lnTo>
                <a:lnTo>
                  <a:pt x="5982731" y="1363935"/>
                </a:lnTo>
                <a:lnTo>
                  <a:pt x="5994447" y="1363935"/>
                </a:lnTo>
                <a:lnTo>
                  <a:pt x="6006162" y="1337265"/>
                </a:lnTo>
                <a:lnTo>
                  <a:pt x="6029594" y="1251445"/>
                </a:lnTo>
                <a:lnTo>
                  <a:pt x="6041309" y="1193151"/>
                </a:lnTo>
                <a:lnTo>
                  <a:pt x="6053025" y="1193151"/>
                </a:lnTo>
                <a:lnTo>
                  <a:pt x="6064741" y="1119142"/>
                </a:lnTo>
                <a:lnTo>
                  <a:pt x="6099888" y="959789"/>
                </a:lnTo>
                <a:lnTo>
                  <a:pt x="6111604" y="916164"/>
                </a:lnTo>
                <a:lnTo>
                  <a:pt x="6146656" y="770718"/>
                </a:lnTo>
                <a:lnTo>
                  <a:pt x="6158372" y="708996"/>
                </a:lnTo>
                <a:lnTo>
                  <a:pt x="6216951" y="359238"/>
                </a:lnTo>
                <a:lnTo>
                  <a:pt x="6228666" y="271513"/>
                </a:lnTo>
                <a:lnTo>
                  <a:pt x="6252098" y="104920"/>
                </a:lnTo>
                <a:lnTo>
                  <a:pt x="6263718" y="46722"/>
                </a:lnTo>
                <a:lnTo>
                  <a:pt x="6275434" y="10813"/>
                </a:lnTo>
                <a:lnTo>
                  <a:pt x="6287150" y="50"/>
                </a:lnTo>
                <a:lnTo>
                  <a:pt x="6298865" y="50"/>
                </a:lnTo>
                <a:lnTo>
                  <a:pt x="6310581" y="13575"/>
                </a:lnTo>
                <a:lnTo>
                  <a:pt x="6345729" y="43389"/>
                </a:lnTo>
                <a:lnTo>
                  <a:pt x="6357444" y="40722"/>
                </a:lnTo>
                <a:lnTo>
                  <a:pt x="6392592" y="30054"/>
                </a:lnTo>
                <a:lnTo>
                  <a:pt x="6404212" y="37102"/>
                </a:lnTo>
                <a:lnTo>
                  <a:pt x="6439359" y="61772"/>
                </a:lnTo>
                <a:lnTo>
                  <a:pt x="6451075" y="82251"/>
                </a:lnTo>
                <a:lnTo>
                  <a:pt x="6474506" y="118731"/>
                </a:lnTo>
                <a:lnTo>
                  <a:pt x="6486222" y="141687"/>
                </a:lnTo>
                <a:lnTo>
                  <a:pt x="6544706" y="285038"/>
                </a:lnTo>
                <a:lnTo>
                  <a:pt x="6556422" y="305993"/>
                </a:lnTo>
                <a:lnTo>
                  <a:pt x="6673579" y="663657"/>
                </a:lnTo>
                <a:lnTo>
                  <a:pt x="6685199" y="697471"/>
                </a:lnTo>
                <a:lnTo>
                  <a:pt x="6708631" y="756525"/>
                </a:lnTo>
                <a:lnTo>
                  <a:pt x="6720347" y="780433"/>
                </a:lnTo>
                <a:lnTo>
                  <a:pt x="6790641" y="903591"/>
                </a:lnTo>
                <a:lnTo>
                  <a:pt x="6802357" y="917403"/>
                </a:lnTo>
                <a:lnTo>
                  <a:pt x="6860840" y="987792"/>
                </a:lnTo>
                <a:lnTo>
                  <a:pt x="6872556" y="1011224"/>
                </a:lnTo>
                <a:lnTo>
                  <a:pt x="7013050" y="1202391"/>
                </a:lnTo>
                <a:lnTo>
                  <a:pt x="7024766" y="1211249"/>
                </a:lnTo>
                <a:lnTo>
                  <a:pt x="7048197" y="1255921"/>
                </a:lnTo>
                <a:lnTo>
                  <a:pt x="7059913" y="1276400"/>
                </a:lnTo>
                <a:lnTo>
                  <a:pt x="7083345" y="1301737"/>
                </a:lnTo>
                <a:lnTo>
                  <a:pt x="7095060" y="1301737"/>
                </a:lnTo>
                <a:lnTo>
                  <a:pt x="7141828" y="1301737"/>
                </a:lnTo>
                <a:lnTo>
                  <a:pt x="7153544" y="1287163"/>
                </a:lnTo>
                <a:lnTo>
                  <a:pt x="7212122" y="1233728"/>
                </a:lnTo>
                <a:lnTo>
                  <a:pt x="7223838" y="1224393"/>
                </a:lnTo>
                <a:lnTo>
                  <a:pt x="7340901" y="1135525"/>
                </a:lnTo>
                <a:lnTo>
                  <a:pt x="7352616" y="1123429"/>
                </a:lnTo>
                <a:lnTo>
                  <a:pt x="7376048" y="1094473"/>
                </a:lnTo>
                <a:lnTo>
                  <a:pt x="7387668" y="1073327"/>
                </a:lnTo>
                <a:lnTo>
                  <a:pt x="7422815" y="982078"/>
                </a:lnTo>
                <a:lnTo>
                  <a:pt x="7434531" y="946835"/>
                </a:lnTo>
                <a:lnTo>
                  <a:pt x="7493110" y="744048"/>
                </a:lnTo>
                <a:lnTo>
                  <a:pt x="7504826" y="696708"/>
                </a:lnTo>
                <a:lnTo>
                  <a:pt x="7528162" y="627938"/>
                </a:lnTo>
                <a:lnTo>
                  <a:pt x="7539878" y="611364"/>
                </a:lnTo>
                <a:lnTo>
                  <a:pt x="7563309" y="605745"/>
                </a:lnTo>
                <a:lnTo>
                  <a:pt x="7575025" y="605268"/>
                </a:lnTo>
                <a:lnTo>
                  <a:pt x="7867728" y="604888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876474F-5137-F641-73AD-6F5C346E1B58}"/>
              </a:ext>
            </a:extLst>
          </p:cNvPr>
          <p:cNvSpPr/>
          <p:nvPr/>
        </p:nvSpPr>
        <p:spPr>
          <a:xfrm>
            <a:off x="2162175" y="1294534"/>
            <a:ext cx="7867650" cy="2753201"/>
          </a:xfrm>
          <a:custGeom>
            <a:avLst/>
            <a:gdLst>
              <a:gd name="connsiteX0" fmla="*/ 78 w 7867650"/>
              <a:gd name="connsiteY0" fmla="*/ 1258969 h 2753201"/>
              <a:gd name="connsiteX1" fmla="*/ 81993 w 7867650"/>
              <a:gd name="connsiteY1" fmla="*/ 1028369 h 2753201"/>
              <a:gd name="connsiteX2" fmla="*/ 93709 w 7867650"/>
              <a:gd name="connsiteY2" fmla="*/ 992269 h 2753201"/>
              <a:gd name="connsiteX3" fmla="*/ 187435 w 7867650"/>
              <a:gd name="connsiteY3" fmla="*/ 759193 h 2753201"/>
              <a:gd name="connsiteX4" fmla="*/ 199151 w 7867650"/>
              <a:gd name="connsiteY4" fmla="*/ 777290 h 2753201"/>
              <a:gd name="connsiteX5" fmla="*/ 234203 w 7867650"/>
              <a:gd name="connsiteY5" fmla="*/ 831583 h 2753201"/>
              <a:gd name="connsiteX6" fmla="*/ 245918 w 7867650"/>
              <a:gd name="connsiteY6" fmla="*/ 833297 h 2753201"/>
              <a:gd name="connsiteX7" fmla="*/ 281066 w 7867650"/>
              <a:gd name="connsiteY7" fmla="*/ 838345 h 2753201"/>
              <a:gd name="connsiteX8" fmla="*/ 292781 w 7867650"/>
              <a:gd name="connsiteY8" fmla="*/ 848632 h 2753201"/>
              <a:gd name="connsiteX9" fmla="*/ 327928 w 7867650"/>
              <a:gd name="connsiteY9" fmla="*/ 879303 h 2753201"/>
              <a:gd name="connsiteX10" fmla="*/ 339644 w 7867650"/>
              <a:gd name="connsiteY10" fmla="*/ 909783 h 2753201"/>
              <a:gd name="connsiteX11" fmla="*/ 398128 w 7867650"/>
              <a:gd name="connsiteY11" fmla="*/ 1044371 h 2753201"/>
              <a:gd name="connsiteX12" fmla="*/ 409844 w 7867650"/>
              <a:gd name="connsiteY12" fmla="*/ 1066088 h 2753201"/>
              <a:gd name="connsiteX13" fmla="*/ 421559 w 7867650"/>
              <a:gd name="connsiteY13" fmla="*/ 1087805 h 2753201"/>
              <a:gd name="connsiteX14" fmla="*/ 433275 w 7867650"/>
              <a:gd name="connsiteY14" fmla="*/ 1094473 h 2753201"/>
              <a:gd name="connsiteX15" fmla="*/ 480138 w 7867650"/>
              <a:gd name="connsiteY15" fmla="*/ 1126096 h 2753201"/>
              <a:gd name="connsiteX16" fmla="*/ 491854 w 7867650"/>
              <a:gd name="connsiteY16" fmla="*/ 1137716 h 2753201"/>
              <a:gd name="connsiteX17" fmla="*/ 515190 w 7867650"/>
              <a:gd name="connsiteY17" fmla="*/ 1160862 h 2753201"/>
              <a:gd name="connsiteX18" fmla="*/ 526906 w 7867650"/>
              <a:gd name="connsiteY18" fmla="*/ 1160290 h 2753201"/>
              <a:gd name="connsiteX19" fmla="*/ 562053 w 7867650"/>
              <a:gd name="connsiteY19" fmla="*/ 1158671 h 2753201"/>
              <a:gd name="connsiteX20" fmla="*/ 573769 w 7867650"/>
              <a:gd name="connsiteY20" fmla="*/ 1133430 h 2753201"/>
              <a:gd name="connsiteX21" fmla="*/ 608916 w 7867650"/>
              <a:gd name="connsiteY21" fmla="*/ 1057706 h 2753201"/>
              <a:gd name="connsiteX22" fmla="*/ 620632 w 7867650"/>
              <a:gd name="connsiteY22" fmla="*/ 1007319 h 2753201"/>
              <a:gd name="connsiteX23" fmla="*/ 679115 w 7867650"/>
              <a:gd name="connsiteY23" fmla="*/ 731094 h 2753201"/>
              <a:gd name="connsiteX24" fmla="*/ 690831 w 7867650"/>
              <a:gd name="connsiteY24" fmla="*/ 668419 h 2753201"/>
              <a:gd name="connsiteX25" fmla="*/ 737694 w 7867650"/>
              <a:gd name="connsiteY25" fmla="*/ 451059 h 2753201"/>
              <a:gd name="connsiteX26" fmla="*/ 749410 w 7867650"/>
              <a:gd name="connsiteY26" fmla="*/ 399433 h 2753201"/>
              <a:gd name="connsiteX27" fmla="*/ 796178 w 7867650"/>
              <a:gd name="connsiteY27" fmla="*/ 319900 h 2753201"/>
              <a:gd name="connsiteX28" fmla="*/ 807893 w 7867650"/>
              <a:gd name="connsiteY28" fmla="*/ 314375 h 2753201"/>
              <a:gd name="connsiteX29" fmla="*/ 843041 w 7867650"/>
              <a:gd name="connsiteY29" fmla="*/ 297897 h 2753201"/>
              <a:gd name="connsiteX30" fmla="*/ 854756 w 7867650"/>
              <a:gd name="connsiteY30" fmla="*/ 265226 h 2753201"/>
              <a:gd name="connsiteX31" fmla="*/ 901619 w 7867650"/>
              <a:gd name="connsiteY31" fmla="*/ 149021 h 2753201"/>
              <a:gd name="connsiteX32" fmla="*/ 913335 w 7867650"/>
              <a:gd name="connsiteY32" fmla="*/ 130543 h 2753201"/>
              <a:gd name="connsiteX33" fmla="*/ 960103 w 7867650"/>
              <a:gd name="connsiteY33" fmla="*/ 46913 h 2753201"/>
              <a:gd name="connsiteX34" fmla="*/ 971818 w 7867650"/>
              <a:gd name="connsiteY34" fmla="*/ 23481 h 2753201"/>
              <a:gd name="connsiteX35" fmla="*/ 983534 w 7867650"/>
              <a:gd name="connsiteY35" fmla="*/ 50 h 2753201"/>
              <a:gd name="connsiteX36" fmla="*/ 995250 w 7867650"/>
              <a:gd name="connsiteY36" fmla="*/ 4431 h 2753201"/>
              <a:gd name="connsiteX37" fmla="*/ 1030397 w 7867650"/>
              <a:gd name="connsiteY37" fmla="*/ 17671 h 2753201"/>
              <a:gd name="connsiteX38" fmla="*/ 1042113 w 7867650"/>
              <a:gd name="connsiteY38" fmla="*/ 39198 h 2753201"/>
              <a:gd name="connsiteX39" fmla="*/ 1170891 w 7867650"/>
              <a:gd name="connsiteY39" fmla="*/ 275037 h 2753201"/>
              <a:gd name="connsiteX40" fmla="*/ 1182607 w 7867650"/>
              <a:gd name="connsiteY40" fmla="*/ 286086 h 2753201"/>
              <a:gd name="connsiteX41" fmla="*/ 1217659 w 7867650"/>
              <a:gd name="connsiteY41" fmla="*/ 319423 h 2753201"/>
              <a:gd name="connsiteX42" fmla="*/ 1229375 w 7867650"/>
              <a:gd name="connsiteY42" fmla="*/ 294754 h 2753201"/>
              <a:gd name="connsiteX43" fmla="*/ 1264522 w 7867650"/>
              <a:gd name="connsiteY43" fmla="*/ 220935 h 2753201"/>
              <a:gd name="connsiteX44" fmla="*/ 1276238 w 7867650"/>
              <a:gd name="connsiteY44" fmla="*/ 243319 h 2753201"/>
              <a:gd name="connsiteX45" fmla="*/ 1323101 w 7867650"/>
              <a:gd name="connsiteY45" fmla="*/ 343141 h 2753201"/>
              <a:gd name="connsiteX46" fmla="*/ 1334816 w 7867650"/>
              <a:gd name="connsiteY46" fmla="*/ 375907 h 2753201"/>
              <a:gd name="connsiteX47" fmla="*/ 1369868 w 7867650"/>
              <a:gd name="connsiteY47" fmla="*/ 487063 h 2753201"/>
              <a:gd name="connsiteX48" fmla="*/ 1381584 w 7867650"/>
              <a:gd name="connsiteY48" fmla="*/ 532974 h 2753201"/>
              <a:gd name="connsiteX49" fmla="*/ 1486931 w 7867650"/>
              <a:gd name="connsiteY49" fmla="*/ 916927 h 2753201"/>
              <a:gd name="connsiteX50" fmla="*/ 1498646 w 7867650"/>
              <a:gd name="connsiteY50" fmla="*/ 960837 h 2753201"/>
              <a:gd name="connsiteX51" fmla="*/ 1615804 w 7867650"/>
              <a:gd name="connsiteY51" fmla="*/ 1528527 h 2753201"/>
              <a:gd name="connsiteX52" fmla="*/ 1627424 w 7867650"/>
              <a:gd name="connsiteY52" fmla="*/ 1570437 h 2753201"/>
              <a:gd name="connsiteX53" fmla="*/ 1639140 w 7867650"/>
              <a:gd name="connsiteY53" fmla="*/ 1612252 h 2753201"/>
              <a:gd name="connsiteX54" fmla="*/ 1650856 w 7867650"/>
              <a:gd name="connsiteY54" fmla="*/ 1621586 h 2753201"/>
              <a:gd name="connsiteX55" fmla="*/ 1686003 w 7867650"/>
              <a:gd name="connsiteY55" fmla="*/ 1649589 h 2753201"/>
              <a:gd name="connsiteX56" fmla="*/ 1697719 w 7867650"/>
              <a:gd name="connsiteY56" fmla="*/ 1624253 h 2753201"/>
              <a:gd name="connsiteX57" fmla="*/ 1732866 w 7867650"/>
              <a:gd name="connsiteY57" fmla="*/ 1548148 h 2753201"/>
              <a:gd name="connsiteX58" fmla="*/ 1744582 w 7867650"/>
              <a:gd name="connsiteY58" fmla="*/ 1481092 h 2753201"/>
              <a:gd name="connsiteX59" fmla="*/ 1791350 w 7867650"/>
              <a:gd name="connsiteY59" fmla="*/ 1188865 h 2753201"/>
              <a:gd name="connsiteX60" fmla="*/ 1803065 w 7867650"/>
              <a:gd name="connsiteY60" fmla="*/ 1097806 h 2753201"/>
              <a:gd name="connsiteX61" fmla="*/ 1873360 w 7867650"/>
              <a:gd name="connsiteY61" fmla="*/ 599744 h 2753201"/>
              <a:gd name="connsiteX62" fmla="*/ 1885076 w 7867650"/>
              <a:gd name="connsiteY62" fmla="*/ 572598 h 2753201"/>
              <a:gd name="connsiteX63" fmla="*/ 1920128 w 7867650"/>
              <a:gd name="connsiteY63" fmla="*/ 491159 h 2753201"/>
              <a:gd name="connsiteX64" fmla="*/ 1931843 w 7867650"/>
              <a:gd name="connsiteY64" fmla="*/ 500208 h 2753201"/>
              <a:gd name="connsiteX65" fmla="*/ 1966991 w 7867650"/>
              <a:gd name="connsiteY65" fmla="*/ 527163 h 2753201"/>
              <a:gd name="connsiteX66" fmla="*/ 1978706 w 7867650"/>
              <a:gd name="connsiteY66" fmla="*/ 519639 h 2753201"/>
              <a:gd name="connsiteX67" fmla="*/ 2013854 w 7867650"/>
              <a:gd name="connsiteY67" fmla="*/ 496874 h 2753201"/>
              <a:gd name="connsiteX68" fmla="*/ 2025569 w 7867650"/>
              <a:gd name="connsiteY68" fmla="*/ 536117 h 2753201"/>
              <a:gd name="connsiteX69" fmla="*/ 2072337 w 7867650"/>
              <a:gd name="connsiteY69" fmla="*/ 706043 h 2753201"/>
              <a:gd name="connsiteX70" fmla="*/ 2084053 w 7867650"/>
              <a:gd name="connsiteY70" fmla="*/ 758145 h 2753201"/>
              <a:gd name="connsiteX71" fmla="*/ 2154347 w 7867650"/>
              <a:gd name="connsiteY71" fmla="*/ 1057611 h 2753201"/>
              <a:gd name="connsiteX72" fmla="*/ 2166063 w 7867650"/>
              <a:gd name="connsiteY72" fmla="*/ 1084090 h 2753201"/>
              <a:gd name="connsiteX73" fmla="*/ 2212831 w 7867650"/>
              <a:gd name="connsiteY73" fmla="*/ 1174197 h 2753201"/>
              <a:gd name="connsiteX74" fmla="*/ 2224547 w 7867650"/>
              <a:gd name="connsiteY74" fmla="*/ 1184865 h 2753201"/>
              <a:gd name="connsiteX75" fmla="*/ 2259694 w 7867650"/>
              <a:gd name="connsiteY75" fmla="*/ 1226489 h 2753201"/>
              <a:gd name="connsiteX76" fmla="*/ 2271410 w 7867650"/>
              <a:gd name="connsiteY76" fmla="*/ 1246682 h 2753201"/>
              <a:gd name="connsiteX77" fmla="*/ 2400188 w 7867650"/>
              <a:gd name="connsiteY77" fmla="*/ 1467091 h 2753201"/>
              <a:gd name="connsiteX78" fmla="*/ 2411903 w 7867650"/>
              <a:gd name="connsiteY78" fmla="*/ 1476425 h 2753201"/>
              <a:gd name="connsiteX79" fmla="*/ 2435335 w 7867650"/>
              <a:gd name="connsiteY79" fmla="*/ 1495094 h 2753201"/>
              <a:gd name="connsiteX80" fmla="*/ 2447051 w 7867650"/>
              <a:gd name="connsiteY80" fmla="*/ 1521288 h 2753201"/>
              <a:gd name="connsiteX81" fmla="*/ 2482102 w 7867650"/>
              <a:gd name="connsiteY81" fmla="*/ 1600060 h 2753201"/>
              <a:gd name="connsiteX82" fmla="*/ 2493818 w 7867650"/>
              <a:gd name="connsiteY82" fmla="*/ 1648923 h 2753201"/>
              <a:gd name="connsiteX83" fmla="*/ 2587544 w 7867650"/>
              <a:gd name="connsiteY83" fmla="*/ 2056307 h 2753201"/>
              <a:gd name="connsiteX84" fmla="*/ 2599260 w 7867650"/>
              <a:gd name="connsiteY84" fmla="*/ 2124887 h 2753201"/>
              <a:gd name="connsiteX85" fmla="*/ 2669459 w 7867650"/>
              <a:gd name="connsiteY85" fmla="*/ 2512840 h 2753201"/>
              <a:gd name="connsiteX86" fmla="*/ 2681175 w 7867650"/>
              <a:gd name="connsiteY86" fmla="*/ 2554179 h 2753201"/>
              <a:gd name="connsiteX87" fmla="*/ 2716323 w 7867650"/>
              <a:gd name="connsiteY87" fmla="*/ 2678290 h 2753201"/>
              <a:gd name="connsiteX88" fmla="*/ 2728038 w 7867650"/>
              <a:gd name="connsiteY88" fmla="*/ 2689815 h 2753201"/>
              <a:gd name="connsiteX89" fmla="*/ 2763090 w 7867650"/>
              <a:gd name="connsiteY89" fmla="*/ 2724676 h 2753201"/>
              <a:gd name="connsiteX90" fmla="*/ 2774806 w 7867650"/>
              <a:gd name="connsiteY90" fmla="*/ 2722390 h 2753201"/>
              <a:gd name="connsiteX91" fmla="*/ 2809953 w 7867650"/>
              <a:gd name="connsiteY91" fmla="*/ 2715723 h 2753201"/>
              <a:gd name="connsiteX92" fmla="*/ 2821669 w 7867650"/>
              <a:gd name="connsiteY92" fmla="*/ 2690291 h 2753201"/>
              <a:gd name="connsiteX93" fmla="*/ 2856816 w 7867650"/>
              <a:gd name="connsiteY93" fmla="*/ 2613901 h 2753201"/>
              <a:gd name="connsiteX94" fmla="*/ 2868532 w 7867650"/>
              <a:gd name="connsiteY94" fmla="*/ 2549226 h 2753201"/>
              <a:gd name="connsiteX95" fmla="*/ 2915300 w 7867650"/>
              <a:gd name="connsiteY95" fmla="*/ 2265953 h 2753201"/>
              <a:gd name="connsiteX96" fmla="*/ 2927015 w 7867650"/>
              <a:gd name="connsiteY96" fmla="*/ 2176798 h 2753201"/>
              <a:gd name="connsiteX97" fmla="*/ 3009026 w 7867650"/>
              <a:gd name="connsiteY97" fmla="*/ 1592059 h 2753201"/>
              <a:gd name="connsiteX98" fmla="*/ 3020741 w 7867650"/>
              <a:gd name="connsiteY98" fmla="*/ 1542910 h 2753201"/>
              <a:gd name="connsiteX99" fmla="*/ 3055793 w 7867650"/>
              <a:gd name="connsiteY99" fmla="*/ 1425752 h 2753201"/>
              <a:gd name="connsiteX100" fmla="*/ 3067509 w 7867650"/>
              <a:gd name="connsiteY100" fmla="*/ 1406797 h 2753201"/>
              <a:gd name="connsiteX101" fmla="*/ 3090941 w 7867650"/>
              <a:gd name="connsiteY101" fmla="*/ 1368793 h 2753201"/>
              <a:gd name="connsiteX102" fmla="*/ 3102656 w 7867650"/>
              <a:gd name="connsiteY102" fmla="*/ 1366221 h 2753201"/>
              <a:gd name="connsiteX103" fmla="*/ 3149519 w 7867650"/>
              <a:gd name="connsiteY103" fmla="*/ 1351552 h 2753201"/>
              <a:gd name="connsiteX104" fmla="*/ 3161235 w 7867650"/>
              <a:gd name="connsiteY104" fmla="*/ 1344504 h 2753201"/>
              <a:gd name="connsiteX105" fmla="*/ 3231434 w 7867650"/>
              <a:gd name="connsiteY105" fmla="*/ 1303165 h 2753201"/>
              <a:gd name="connsiteX106" fmla="*/ 3243150 w 7867650"/>
              <a:gd name="connsiteY106" fmla="*/ 1334026 h 2753201"/>
              <a:gd name="connsiteX107" fmla="*/ 3290013 w 7867650"/>
              <a:gd name="connsiteY107" fmla="*/ 1445850 h 2753201"/>
              <a:gd name="connsiteX108" fmla="*/ 3301729 w 7867650"/>
              <a:gd name="connsiteY108" fmla="*/ 1465090 h 2753201"/>
              <a:gd name="connsiteX109" fmla="*/ 3348497 w 7867650"/>
              <a:gd name="connsiteY109" fmla="*/ 1554721 h 2753201"/>
              <a:gd name="connsiteX110" fmla="*/ 3360212 w 7867650"/>
              <a:gd name="connsiteY110" fmla="*/ 1580438 h 2753201"/>
              <a:gd name="connsiteX111" fmla="*/ 3430507 w 7867650"/>
              <a:gd name="connsiteY111" fmla="*/ 1727218 h 2753201"/>
              <a:gd name="connsiteX112" fmla="*/ 3442223 w 7867650"/>
              <a:gd name="connsiteY112" fmla="*/ 1741506 h 2753201"/>
              <a:gd name="connsiteX113" fmla="*/ 3465559 w 7867650"/>
              <a:gd name="connsiteY113" fmla="*/ 1770081 h 2753201"/>
              <a:gd name="connsiteX114" fmla="*/ 3477275 w 7867650"/>
              <a:gd name="connsiteY114" fmla="*/ 1771510 h 2753201"/>
              <a:gd name="connsiteX115" fmla="*/ 3512422 w 7867650"/>
              <a:gd name="connsiteY115" fmla="*/ 1775891 h 2753201"/>
              <a:gd name="connsiteX116" fmla="*/ 3524138 w 7867650"/>
              <a:gd name="connsiteY116" fmla="*/ 1789131 h 2753201"/>
              <a:gd name="connsiteX117" fmla="*/ 3582716 w 7867650"/>
              <a:gd name="connsiteY117" fmla="*/ 1862759 h 2753201"/>
              <a:gd name="connsiteX118" fmla="*/ 3594337 w 7867650"/>
              <a:gd name="connsiteY118" fmla="*/ 1879809 h 2753201"/>
              <a:gd name="connsiteX119" fmla="*/ 3606052 w 7867650"/>
              <a:gd name="connsiteY119" fmla="*/ 1896763 h 2753201"/>
              <a:gd name="connsiteX120" fmla="*/ 3617768 w 7867650"/>
              <a:gd name="connsiteY120" fmla="*/ 1934768 h 2753201"/>
              <a:gd name="connsiteX121" fmla="*/ 3664631 w 7867650"/>
              <a:gd name="connsiteY121" fmla="*/ 2103456 h 2753201"/>
              <a:gd name="connsiteX122" fmla="*/ 3676347 w 7867650"/>
              <a:gd name="connsiteY122" fmla="*/ 2157939 h 2753201"/>
              <a:gd name="connsiteX123" fmla="*/ 3723210 w 7867650"/>
              <a:gd name="connsiteY123" fmla="*/ 2343772 h 2753201"/>
              <a:gd name="connsiteX124" fmla="*/ 3734831 w 7867650"/>
              <a:gd name="connsiteY124" fmla="*/ 2382157 h 2753201"/>
              <a:gd name="connsiteX125" fmla="*/ 3781694 w 7867650"/>
              <a:gd name="connsiteY125" fmla="*/ 2559418 h 2753201"/>
              <a:gd name="connsiteX126" fmla="*/ 3793409 w 7867650"/>
              <a:gd name="connsiteY126" fmla="*/ 2605709 h 2753201"/>
              <a:gd name="connsiteX127" fmla="*/ 3840273 w 7867650"/>
              <a:gd name="connsiteY127" fmla="*/ 2732678 h 2753201"/>
              <a:gd name="connsiteX128" fmla="*/ 3851988 w 7867650"/>
              <a:gd name="connsiteY128" fmla="*/ 2737821 h 2753201"/>
              <a:gd name="connsiteX129" fmla="*/ 3887040 w 7867650"/>
              <a:gd name="connsiteY129" fmla="*/ 2753251 h 2753201"/>
              <a:gd name="connsiteX130" fmla="*/ 3898756 w 7867650"/>
              <a:gd name="connsiteY130" fmla="*/ 2742679 h 2753201"/>
              <a:gd name="connsiteX131" fmla="*/ 3933903 w 7867650"/>
              <a:gd name="connsiteY131" fmla="*/ 2710865 h 2753201"/>
              <a:gd name="connsiteX132" fmla="*/ 3945619 w 7867650"/>
              <a:gd name="connsiteY132" fmla="*/ 2687529 h 2753201"/>
              <a:gd name="connsiteX133" fmla="*/ 3980766 w 7867650"/>
              <a:gd name="connsiteY133" fmla="*/ 2617520 h 2753201"/>
              <a:gd name="connsiteX134" fmla="*/ 3992482 w 7867650"/>
              <a:gd name="connsiteY134" fmla="*/ 2546083 h 2753201"/>
              <a:gd name="connsiteX135" fmla="*/ 4027534 w 7867650"/>
              <a:gd name="connsiteY135" fmla="*/ 2331865 h 2753201"/>
              <a:gd name="connsiteX136" fmla="*/ 4039250 w 7867650"/>
              <a:gd name="connsiteY136" fmla="*/ 2209850 h 2753201"/>
              <a:gd name="connsiteX137" fmla="*/ 4132976 w 7867650"/>
              <a:gd name="connsiteY137" fmla="*/ 1249825 h 2753201"/>
              <a:gd name="connsiteX138" fmla="*/ 4144691 w 7867650"/>
              <a:gd name="connsiteY138" fmla="*/ 1197152 h 2753201"/>
              <a:gd name="connsiteX139" fmla="*/ 4168027 w 7867650"/>
              <a:gd name="connsiteY139" fmla="*/ 1091901 h 2753201"/>
              <a:gd name="connsiteX140" fmla="*/ 4179743 w 7867650"/>
              <a:gd name="connsiteY140" fmla="*/ 1093711 h 2753201"/>
              <a:gd name="connsiteX141" fmla="*/ 4214891 w 7867650"/>
              <a:gd name="connsiteY141" fmla="*/ 1099140 h 2753201"/>
              <a:gd name="connsiteX142" fmla="*/ 4226607 w 7867650"/>
              <a:gd name="connsiteY142" fmla="*/ 1088853 h 2753201"/>
              <a:gd name="connsiteX143" fmla="*/ 4273469 w 7867650"/>
              <a:gd name="connsiteY143" fmla="*/ 1054753 h 2753201"/>
              <a:gd name="connsiteX144" fmla="*/ 4285185 w 7867650"/>
              <a:gd name="connsiteY144" fmla="*/ 1051610 h 2753201"/>
              <a:gd name="connsiteX145" fmla="*/ 4355384 w 7867650"/>
              <a:gd name="connsiteY145" fmla="*/ 1025321 h 2753201"/>
              <a:gd name="connsiteX146" fmla="*/ 4367100 w 7867650"/>
              <a:gd name="connsiteY146" fmla="*/ 1020463 h 2753201"/>
              <a:gd name="connsiteX147" fmla="*/ 4413963 w 7867650"/>
              <a:gd name="connsiteY147" fmla="*/ 1007986 h 2753201"/>
              <a:gd name="connsiteX148" fmla="*/ 4425679 w 7867650"/>
              <a:gd name="connsiteY148" fmla="*/ 1009891 h 2753201"/>
              <a:gd name="connsiteX149" fmla="*/ 4449015 w 7867650"/>
              <a:gd name="connsiteY149" fmla="*/ 1013605 h 2753201"/>
              <a:gd name="connsiteX150" fmla="*/ 4460731 w 7867650"/>
              <a:gd name="connsiteY150" fmla="*/ 1005795 h 2753201"/>
              <a:gd name="connsiteX151" fmla="*/ 4495878 w 7867650"/>
              <a:gd name="connsiteY151" fmla="*/ 982173 h 2753201"/>
              <a:gd name="connsiteX152" fmla="*/ 4507594 w 7867650"/>
              <a:gd name="connsiteY152" fmla="*/ 963980 h 2753201"/>
              <a:gd name="connsiteX153" fmla="*/ 4566173 w 7867650"/>
              <a:gd name="connsiteY153" fmla="*/ 861205 h 2753201"/>
              <a:gd name="connsiteX154" fmla="*/ 4577793 w 7867650"/>
              <a:gd name="connsiteY154" fmla="*/ 837107 h 2753201"/>
              <a:gd name="connsiteX155" fmla="*/ 4589509 w 7867650"/>
              <a:gd name="connsiteY155" fmla="*/ 812913 h 2753201"/>
              <a:gd name="connsiteX156" fmla="*/ 4601225 w 7867650"/>
              <a:gd name="connsiteY156" fmla="*/ 749382 h 2753201"/>
              <a:gd name="connsiteX157" fmla="*/ 4636372 w 7867650"/>
              <a:gd name="connsiteY157" fmla="*/ 558691 h 2753201"/>
              <a:gd name="connsiteX158" fmla="*/ 4648088 w 7867650"/>
              <a:gd name="connsiteY158" fmla="*/ 541737 h 2753201"/>
              <a:gd name="connsiteX159" fmla="*/ 4683235 w 7867650"/>
              <a:gd name="connsiteY159" fmla="*/ 490873 h 2753201"/>
              <a:gd name="connsiteX160" fmla="*/ 4694951 w 7867650"/>
              <a:gd name="connsiteY160" fmla="*/ 501256 h 2753201"/>
              <a:gd name="connsiteX161" fmla="*/ 4730003 w 7867650"/>
              <a:gd name="connsiteY161" fmla="*/ 532593 h 2753201"/>
              <a:gd name="connsiteX162" fmla="*/ 4741718 w 7867650"/>
              <a:gd name="connsiteY162" fmla="*/ 578599 h 2753201"/>
              <a:gd name="connsiteX163" fmla="*/ 4800297 w 7867650"/>
              <a:gd name="connsiteY163" fmla="*/ 831011 h 2753201"/>
              <a:gd name="connsiteX164" fmla="*/ 4812013 w 7867650"/>
              <a:gd name="connsiteY164" fmla="*/ 888256 h 2753201"/>
              <a:gd name="connsiteX165" fmla="*/ 4847160 w 7867650"/>
              <a:gd name="connsiteY165" fmla="*/ 1031988 h 2753201"/>
              <a:gd name="connsiteX166" fmla="*/ 4858781 w 7867650"/>
              <a:gd name="connsiteY166" fmla="*/ 1075137 h 2753201"/>
              <a:gd name="connsiteX167" fmla="*/ 4917359 w 7867650"/>
              <a:gd name="connsiteY167" fmla="*/ 1267732 h 2753201"/>
              <a:gd name="connsiteX168" fmla="*/ 4929075 w 7867650"/>
              <a:gd name="connsiteY168" fmla="*/ 1292212 h 2753201"/>
              <a:gd name="connsiteX169" fmla="*/ 4964222 w 7867650"/>
              <a:gd name="connsiteY169" fmla="*/ 1365745 h 2753201"/>
              <a:gd name="connsiteX170" fmla="*/ 4975938 w 7867650"/>
              <a:gd name="connsiteY170" fmla="*/ 1368221 h 2753201"/>
              <a:gd name="connsiteX171" fmla="*/ 5010990 w 7867650"/>
              <a:gd name="connsiteY171" fmla="*/ 1375841 h 2753201"/>
              <a:gd name="connsiteX172" fmla="*/ 5022706 w 7867650"/>
              <a:gd name="connsiteY172" fmla="*/ 1357743 h 2753201"/>
              <a:gd name="connsiteX173" fmla="*/ 5057853 w 7867650"/>
              <a:gd name="connsiteY173" fmla="*/ 1303356 h 2753201"/>
              <a:gd name="connsiteX174" fmla="*/ 5069569 w 7867650"/>
              <a:gd name="connsiteY174" fmla="*/ 1260874 h 2753201"/>
              <a:gd name="connsiteX175" fmla="*/ 5116432 w 7867650"/>
              <a:gd name="connsiteY175" fmla="*/ 1071041 h 2753201"/>
              <a:gd name="connsiteX176" fmla="*/ 5128148 w 7867650"/>
              <a:gd name="connsiteY176" fmla="*/ 1008652 h 2753201"/>
              <a:gd name="connsiteX177" fmla="*/ 5210063 w 7867650"/>
              <a:gd name="connsiteY177" fmla="*/ 589743 h 2753201"/>
              <a:gd name="connsiteX178" fmla="*/ 5221779 w 7867650"/>
              <a:gd name="connsiteY178" fmla="*/ 552024 h 2753201"/>
              <a:gd name="connsiteX179" fmla="*/ 5245210 w 7867650"/>
              <a:gd name="connsiteY179" fmla="*/ 476586 h 2753201"/>
              <a:gd name="connsiteX180" fmla="*/ 5256926 w 7867650"/>
              <a:gd name="connsiteY180" fmla="*/ 464775 h 2753201"/>
              <a:gd name="connsiteX181" fmla="*/ 5291978 w 7867650"/>
              <a:gd name="connsiteY181" fmla="*/ 429151 h 2753201"/>
              <a:gd name="connsiteX182" fmla="*/ 5303693 w 7867650"/>
              <a:gd name="connsiteY182" fmla="*/ 437152 h 2753201"/>
              <a:gd name="connsiteX183" fmla="*/ 5338841 w 7867650"/>
              <a:gd name="connsiteY183" fmla="*/ 461155 h 2753201"/>
              <a:gd name="connsiteX184" fmla="*/ 5350556 w 7867650"/>
              <a:gd name="connsiteY184" fmla="*/ 446392 h 2753201"/>
              <a:gd name="connsiteX185" fmla="*/ 5397420 w 7867650"/>
              <a:gd name="connsiteY185" fmla="*/ 395528 h 2753201"/>
              <a:gd name="connsiteX186" fmla="*/ 5409135 w 7867650"/>
              <a:gd name="connsiteY186" fmla="*/ 388765 h 2753201"/>
              <a:gd name="connsiteX187" fmla="*/ 5432472 w 7867650"/>
              <a:gd name="connsiteY187" fmla="*/ 375240 h 2753201"/>
              <a:gd name="connsiteX188" fmla="*/ 5444187 w 7867650"/>
              <a:gd name="connsiteY188" fmla="*/ 385622 h 2753201"/>
              <a:gd name="connsiteX189" fmla="*/ 5491050 w 7867650"/>
              <a:gd name="connsiteY189" fmla="*/ 420769 h 2753201"/>
              <a:gd name="connsiteX190" fmla="*/ 5502766 w 7867650"/>
              <a:gd name="connsiteY190" fmla="*/ 424675 h 2753201"/>
              <a:gd name="connsiteX191" fmla="*/ 5526197 w 7867650"/>
              <a:gd name="connsiteY191" fmla="*/ 432580 h 2753201"/>
              <a:gd name="connsiteX192" fmla="*/ 5537913 w 7867650"/>
              <a:gd name="connsiteY192" fmla="*/ 444867 h 2753201"/>
              <a:gd name="connsiteX193" fmla="*/ 5572965 w 7867650"/>
              <a:gd name="connsiteY193" fmla="*/ 481539 h 2753201"/>
              <a:gd name="connsiteX194" fmla="*/ 5584681 w 7867650"/>
              <a:gd name="connsiteY194" fmla="*/ 479253 h 2753201"/>
              <a:gd name="connsiteX195" fmla="*/ 5631544 w 7867650"/>
              <a:gd name="connsiteY195" fmla="*/ 474300 h 2753201"/>
              <a:gd name="connsiteX196" fmla="*/ 5643260 w 7867650"/>
              <a:gd name="connsiteY196" fmla="*/ 476014 h 2753201"/>
              <a:gd name="connsiteX197" fmla="*/ 5666691 w 7867650"/>
              <a:gd name="connsiteY197" fmla="*/ 479538 h 2753201"/>
              <a:gd name="connsiteX198" fmla="*/ 5678407 w 7867650"/>
              <a:gd name="connsiteY198" fmla="*/ 469918 h 2753201"/>
              <a:gd name="connsiteX199" fmla="*/ 5725175 w 7867650"/>
              <a:gd name="connsiteY199" fmla="*/ 424579 h 2753201"/>
              <a:gd name="connsiteX200" fmla="*/ 5736890 w 7867650"/>
              <a:gd name="connsiteY200" fmla="*/ 408101 h 2753201"/>
              <a:gd name="connsiteX201" fmla="*/ 5760322 w 7867650"/>
              <a:gd name="connsiteY201" fmla="*/ 374954 h 2753201"/>
              <a:gd name="connsiteX202" fmla="*/ 5772038 w 7867650"/>
              <a:gd name="connsiteY202" fmla="*/ 381812 h 2753201"/>
              <a:gd name="connsiteX203" fmla="*/ 5807185 w 7867650"/>
              <a:gd name="connsiteY203" fmla="*/ 402291 h 2753201"/>
              <a:gd name="connsiteX204" fmla="*/ 5818901 w 7867650"/>
              <a:gd name="connsiteY204" fmla="*/ 427723 h 2753201"/>
              <a:gd name="connsiteX205" fmla="*/ 5853953 w 7867650"/>
              <a:gd name="connsiteY205" fmla="*/ 504208 h 2753201"/>
              <a:gd name="connsiteX206" fmla="*/ 5865668 w 7867650"/>
              <a:gd name="connsiteY206" fmla="*/ 551167 h 2753201"/>
              <a:gd name="connsiteX207" fmla="*/ 5994447 w 7867650"/>
              <a:gd name="connsiteY207" fmla="*/ 1054087 h 2753201"/>
              <a:gd name="connsiteX208" fmla="*/ 6006162 w 7867650"/>
              <a:gd name="connsiteY208" fmla="*/ 1093139 h 2753201"/>
              <a:gd name="connsiteX209" fmla="*/ 6053025 w 7867650"/>
              <a:gd name="connsiteY209" fmla="*/ 1232395 h 2753201"/>
              <a:gd name="connsiteX210" fmla="*/ 6064741 w 7867650"/>
              <a:gd name="connsiteY210" fmla="*/ 1254397 h 2753201"/>
              <a:gd name="connsiteX211" fmla="*/ 6088172 w 7867650"/>
              <a:gd name="connsiteY211" fmla="*/ 1298498 h 2753201"/>
              <a:gd name="connsiteX212" fmla="*/ 6099888 w 7867650"/>
              <a:gd name="connsiteY212" fmla="*/ 1301737 h 2753201"/>
              <a:gd name="connsiteX213" fmla="*/ 6134940 w 7867650"/>
              <a:gd name="connsiteY213" fmla="*/ 1311547 h 2753201"/>
              <a:gd name="connsiteX214" fmla="*/ 6146656 w 7867650"/>
              <a:gd name="connsiteY214" fmla="*/ 1301165 h 2753201"/>
              <a:gd name="connsiteX215" fmla="*/ 6181803 w 7867650"/>
              <a:gd name="connsiteY215" fmla="*/ 1270114 h 2753201"/>
              <a:gd name="connsiteX216" fmla="*/ 6193519 w 7867650"/>
              <a:gd name="connsiteY216" fmla="*/ 1235919 h 2753201"/>
              <a:gd name="connsiteX217" fmla="*/ 6240382 w 7867650"/>
              <a:gd name="connsiteY217" fmla="*/ 1083614 h 2753201"/>
              <a:gd name="connsiteX218" fmla="*/ 6252098 w 7867650"/>
              <a:gd name="connsiteY218" fmla="*/ 1033989 h 2753201"/>
              <a:gd name="connsiteX219" fmla="*/ 6334013 w 7867650"/>
              <a:gd name="connsiteY219" fmla="*/ 653751 h 2753201"/>
              <a:gd name="connsiteX220" fmla="*/ 6345729 w 7867650"/>
              <a:gd name="connsiteY220" fmla="*/ 601935 h 2753201"/>
              <a:gd name="connsiteX221" fmla="*/ 6380876 w 7867650"/>
              <a:gd name="connsiteY221" fmla="*/ 467442 h 2753201"/>
              <a:gd name="connsiteX222" fmla="*/ 6392592 w 7867650"/>
              <a:gd name="connsiteY222" fmla="*/ 436676 h 2753201"/>
              <a:gd name="connsiteX223" fmla="*/ 6415928 w 7867650"/>
              <a:gd name="connsiteY223" fmla="*/ 375049 h 2753201"/>
              <a:gd name="connsiteX224" fmla="*/ 6427643 w 7867650"/>
              <a:gd name="connsiteY224" fmla="*/ 376764 h 2753201"/>
              <a:gd name="connsiteX225" fmla="*/ 6462791 w 7867650"/>
              <a:gd name="connsiteY225" fmla="*/ 381907 h 2753201"/>
              <a:gd name="connsiteX226" fmla="*/ 6474506 w 7867650"/>
              <a:gd name="connsiteY226" fmla="*/ 368477 h 2753201"/>
              <a:gd name="connsiteX227" fmla="*/ 6533085 w 7867650"/>
              <a:gd name="connsiteY227" fmla="*/ 291420 h 2753201"/>
              <a:gd name="connsiteX228" fmla="*/ 6544706 w 7867650"/>
              <a:gd name="connsiteY228" fmla="*/ 273227 h 2753201"/>
              <a:gd name="connsiteX229" fmla="*/ 6615000 w 7867650"/>
              <a:gd name="connsiteY229" fmla="*/ 157022 h 2753201"/>
              <a:gd name="connsiteX230" fmla="*/ 6626716 w 7867650"/>
              <a:gd name="connsiteY230" fmla="*/ 145497 h 2753201"/>
              <a:gd name="connsiteX231" fmla="*/ 6650147 w 7867650"/>
              <a:gd name="connsiteY231" fmla="*/ 122351 h 2753201"/>
              <a:gd name="connsiteX232" fmla="*/ 6661863 w 7867650"/>
              <a:gd name="connsiteY232" fmla="*/ 127018 h 2753201"/>
              <a:gd name="connsiteX233" fmla="*/ 6696915 w 7867650"/>
              <a:gd name="connsiteY233" fmla="*/ 140734 h 2753201"/>
              <a:gd name="connsiteX234" fmla="*/ 6708631 w 7867650"/>
              <a:gd name="connsiteY234" fmla="*/ 154831 h 2753201"/>
              <a:gd name="connsiteX235" fmla="*/ 6755494 w 7867650"/>
              <a:gd name="connsiteY235" fmla="*/ 218363 h 2753201"/>
              <a:gd name="connsiteX236" fmla="*/ 6767210 w 7867650"/>
              <a:gd name="connsiteY236" fmla="*/ 239509 h 2753201"/>
              <a:gd name="connsiteX237" fmla="*/ 6790641 w 7867650"/>
              <a:gd name="connsiteY237" fmla="*/ 281800 h 2753201"/>
              <a:gd name="connsiteX238" fmla="*/ 6802357 w 7867650"/>
              <a:gd name="connsiteY238" fmla="*/ 279990 h 2753201"/>
              <a:gd name="connsiteX239" fmla="*/ 6837409 w 7867650"/>
              <a:gd name="connsiteY239" fmla="*/ 274561 h 2753201"/>
              <a:gd name="connsiteX240" fmla="*/ 6849125 w 7867650"/>
              <a:gd name="connsiteY240" fmla="*/ 261797 h 2753201"/>
              <a:gd name="connsiteX241" fmla="*/ 6884272 w 7867650"/>
              <a:gd name="connsiteY241" fmla="*/ 223506 h 2753201"/>
              <a:gd name="connsiteX242" fmla="*/ 6895988 w 7867650"/>
              <a:gd name="connsiteY242" fmla="*/ 243414 h 2753201"/>
              <a:gd name="connsiteX243" fmla="*/ 6942851 w 7867650"/>
              <a:gd name="connsiteY243" fmla="*/ 334568 h 2753201"/>
              <a:gd name="connsiteX244" fmla="*/ 6954567 w 7867650"/>
              <a:gd name="connsiteY244" fmla="*/ 365905 h 2753201"/>
              <a:gd name="connsiteX245" fmla="*/ 6989618 w 7867650"/>
              <a:gd name="connsiteY245" fmla="*/ 475538 h 2753201"/>
              <a:gd name="connsiteX246" fmla="*/ 7001334 w 7867650"/>
              <a:gd name="connsiteY246" fmla="*/ 522496 h 2753201"/>
              <a:gd name="connsiteX247" fmla="*/ 7083345 w 7867650"/>
              <a:gd name="connsiteY247" fmla="*/ 871588 h 2753201"/>
              <a:gd name="connsiteX248" fmla="*/ 7095060 w 7867650"/>
              <a:gd name="connsiteY248" fmla="*/ 931786 h 2753201"/>
              <a:gd name="connsiteX249" fmla="*/ 7188691 w 7867650"/>
              <a:gd name="connsiteY249" fmla="*/ 1379746 h 2753201"/>
              <a:gd name="connsiteX250" fmla="*/ 7200407 w 7867650"/>
              <a:gd name="connsiteY250" fmla="*/ 1422133 h 2753201"/>
              <a:gd name="connsiteX251" fmla="*/ 7247174 w 7867650"/>
              <a:gd name="connsiteY251" fmla="*/ 1570056 h 2753201"/>
              <a:gd name="connsiteX252" fmla="*/ 7258890 w 7867650"/>
              <a:gd name="connsiteY252" fmla="*/ 1605298 h 2753201"/>
              <a:gd name="connsiteX253" fmla="*/ 7305753 w 7867650"/>
              <a:gd name="connsiteY253" fmla="*/ 1636159 h 2753201"/>
              <a:gd name="connsiteX254" fmla="*/ 7317469 w 7867650"/>
              <a:gd name="connsiteY254" fmla="*/ 1622729 h 2753201"/>
              <a:gd name="connsiteX255" fmla="*/ 7352616 w 7867650"/>
              <a:gd name="connsiteY255" fmla="*/ 1582534 h 2753201"/>
              <a:gd name="connsiteX256" fmla="*/ 7364332 w 7867650"/>
              <a:gd name="connsiteY256" fmla="*/ 1545005 h 2753201"/>
              <a:gd name="connsiteX257" fmla="*/ 7457963 w 7867650"/>
              <a:gd name="connsiteY257" fmla="*/ 1245444 h 2753201"/>
              <a:gd name="connsiteX258" fmla="*/ 7469679 w 7867650"/>
              <a:gd name="connsiteY258" fmla="*/ 1226394 h 2753201"/>
              <a:gd name="connsiteX259" fmla="*/ 7504826 w 7867650"/>
              <a:gd name="connsiteY259" fmla="*/ 1181436 h 2753201"/>
              <a:gd name="connsiteX260" fmla="*/ 7516542 w 7867650"/>
              <a:gd name="connsiteY260" fmla="*/ 1174483 h 2753201"/>
              <a:gd name="connsiteX261" fmla="*/ 7539878 w 7867650"/>
              <a:gd name="connsiteY261" fmla="*/ 1160671 h 2753201"/>
              <a:gd name="connsiteX262" fmla="*/ 7551593 w 7867650"/>
              <a:gd name="connsiteY262" fmla="*/ 1165434 h 2753201"/>
              <a:gd name="connsiteX263" fmla="*/ 7610172 w 7867650"/>
              <a:gd name="connsiteY263" fmla="*/ 1195057 h 2753201"/>
              <a:gd name="connsiteX264" fmla="*/ 7621888 w 7867650"/>
              <a:gd name="connsiteY264" fmla="*/ 1202677 h 2753201"/>
              <a:gd name="connsiteX265" fmla="*/ 7633604 w 7867650"/>
              <a:gd name="connsiteY265" fmla="*/ 1210201 h 2753201"/>
              <a:gd name="connsiteX266" fmla="*/ 7645320 w 7867650"/>
              <a:gd name="connsiteY266" fmla="*/ 1247825 h 2753201"/>
              <a:gd name="connsiteX267" fmla="*/ 7703803 w 7867650"/>
              <a:gd name="connsiteY267" fmla="*/ 1413465 h 2753201"/>
              <a:gd name="connsiteX268" fmla="*/ 7715519 w 7867650"/>
              <a:gd name="connsiteY268" fmla="*/ 1439944 h 2753201"/>
              <a:gd name="connsiteX269" fmla="*/ 7738950 w 7867650"/>
              <a:gd name="connsiteY269" fmla="*/ 1501857 h 2753201"/>
              <a:gd name="connsiteX270" fmla="*/ 7750666 w 7867650"/>
              <a:gd name="connsiteY270" fmla="*/ 1537385 h 2753201"/>
              <a:gd name="connsiteX271" fmla="*/ 7774097 w 7867650"/>
              <a:gd name="connsiteY271" fmla="*/ 1608346 h 2753201"/>
              <a:gd name="connsiteX272" fmla="*/ 7785813 w 7867650"/>
              <a:gd name="connsiteY272" fmla="*/ 1607299 h 2753201"/>
              <a:gd name="connsiteX273" fmla="*/ 7820865 w 7867650"/>
              <a:gd name="connsiteY273" fmla="*/ 1604060 h 2753201"/>
              <a:gd name="connsiteX274" fmla="*/ 7832581 w 7867650"/>
              <a:gd name="connsiteY274" fmla="*/ 1592630 h 2753201"/>
              <a:gd name="connsiteX275" fmla="*/ 7867728 w 7867650"/>
              <a:gd name="connsiteY275" fmla="*/ 1558340 h 27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7867650" h="2753201">
                <a:moveTo>
                  <a:pt x="78" y="1258969"/>
                </a:moveTo>
                <a:lnTo>
                  <a:pt x="81993" y="1028369"/>
                </a:lnTo>
                <a:lnTo>
                  <a:pt x="93709" y="992269"/>
                </a:lnTo>
                <a:lnTo>
                  <a:pt x="187435" y="759193"/>
                </a:lnTo>
                <a:lnTo>
                  <a:pt x="199151" y="777290"/>
                </a:lnTo>
                <a:lnTo>
                  <a:pt x="234203" y="831583"/>
                </a:lnTo>
                <a:lnTo>
                  <a:pt x="245918" y="833297"/>
                </a:lnTo>
                <a:lnTo>
                  <a:pt x="281066" y="838345"/>
                </a:lnTo>
                <a:lnTo>
                  <a:pt x="292781" y="848632"/>
                </a:lnTo>
                <a:lnTo>
                  <a:pt x="327928" y="879303"/>
                </a:lnTo>
                <a:lnTo>
                  <a:pt x="339644" y="909783"/>
                </a:lnTo>
                <a:lnTo>
                  <a:pt x="398128" y="1044371"/>
                </a:lnTo>
                <a:lnTo>
                  <a:pt x="409844" y="1066088"/>
                </a:lnTo>
                <a:lnTo>
                  <a:pt x="421559" y="1087805"/>
                </a:lnTo>
                <a:lnTo>
                  <a:pt x="433275" y="1094473"/>
                </a:lnTo>
                <a:lnTo>
                  <a:pt x="480138" y="1126096"/>
                </a:lnTo>
                <a:lnTo>
                  <a:pt x="491854" y="1137716"/>
                </a:lnTo>
                <a:lnTo>
                  <a:pt x="515190" y="1160862"/>
                </a:lnTo>
                <a:lnTo>
                  <a:pt x="526906" y="1160290"/>
                </a:lnTo>
                <a:lnTo>
                  <a:pt x="562053" y="1158671"/>
                </a:lnTo>
                <a:lnTo>
                  <a:pt x="573769" y="1133430"/>
                </a:lnTo>
                <a:lnTo>
                  <a:pt x="608916" y="1057706"/>
                </a:lnTo>
                <a:lnTo>
                  <a:pt x="620632" y="1007319"/>
                </a:lnTo>
                <a:lnTo>
                  <a:pt x="679115" y="731094"/>
                </a:lnTo>
                <a:lnTo>
                  <a:pt x="690831" y="668419"/>
                </a:lnTo>
                <a:lnTo>
                  <a:pt x="737694" y="451059"/>
                </a:lnTo>
                <a:lnTo>
                  <a:pt x="749410" y="399433"/>
                </a:lnTo>
                <a:lnTo>
                  <a:pt x="796178" y="319900"/>
                </a:lnTo>
                <a:lnTo>
                  <a:pt x="807893" y="314375"/>
                </a:lnTo>
                <a:lnTo>
                  <a:pt x="843041" y="297897"/>
                </a:lnTo>
                <a:lnTo>
                  <a:pt x="854756" y="265226"/>
                </a:lnTo>
                <a:lnTo>
                  <a:pt x="901619" y="149021"/>
                </a:lnTo>
                <a:lnTo>
                  <a:pt x="913335" y="130543"/>
                </a:lnTo>
                <a:lnTo>
                  <a:pt x="960103" y="46913"/>
                </a:lnTo>
                <a:lnTo>
                  <a:pt x="971818" y="23481"/>
                </a:lnTo>
                <a:lnTo>
                  <a:pt x="983534" y="50"/>
                </a:lnTo>
                <a:lnTo>
                  <a:pt x="995250" y="4431"/>
                </a:lnTo>
                <a:lnTo>
                  <a:pt x="1030397" y="17671"/>
                </a:lnTo>
                <a:lnTo>
                  <a:pt x="1042113" y="39198"/>
                </a:lnTo>
                <a:lnTo>
                  <a:pt x="1170891" y="275037"/>
                </a:lnTo>
                <a:lnTo>
                  <a:pt x="1182607" y="286086"/>
                </a:lnTo>
                <a:lnTo>
                  <a:pt x="1217659" y="319423"/>
                </a:lnTo>
                <a:lnTo>
                  <a:pt x="1229375" y="294754"/>
                </a:lnTo>
                <a:lnTo>
                  <a:pt x="1264522" y="220935"/>
                </a:lnTo>
                <a:lnTo>
                  <a:pt x="1276238" y="243319"/>
                </a:lnTo>
                <a:lnTo>
                  <a:pt x="1323101" y="343141"/>
                </a:lnTo>
                <a:lnTo>
                  <a:pt x="1334816" y="375907"/>
                </a:lnTo>
                <a:lnTo>
                  <a:pt x="1369868" y="487063"/>
                </a:lnTo>
                <a:lnTo>
                  <a:pt x="1381584" y="532974"/>
                </a:lnTo>
                <a:lnTo>
                  <a:pt x="1486931" y="916927"/>
                </a:lnTo>
                <a:lnTo>
                  <a:pt x="1498646" y="960837"/>
                </a:lnTo>
                <a:lnTo>
                  <a:pt x="1615804" y="1528527"/>
                </a:lnTo>
                <a:lnTo>
                  <a:pt x="1627424" y="1570437"/>
                </a:lnTo>
                <a:lnTo>
                  <a:pt x="1639140" y="1612252"/>
                </a:lnTo>
                <a:lnTo>
                  <a:pt x="1650856" y="1621586"/>
                </a:lnTo>
                <a:lnTo>
                  <a:pt x="1686003" y="1649589"/>
                </a:lnTo>
                <a:lnTo>
                  <a:pt x="1697719" y="1624253"/>
                </a:lnTo>
                <a:lnTo>
                  <a:pt x="1732866" y="1548148"/>
                </a:lnTo>
                <a:lnTo>
                  <a:pt x="1744582" y="1481092"/>
                </a:lnTo>
                <a:lnTo>
                  <a:pt x="1791350" y="1188865"/>
                </a:lnTo>
                <a:lnTo>
                  <a:pt x="1803065" y="1097806"/>
                </a:lnTo>
                <a:lnTo>
                  <a:pt x="1873360" y="599744"/>
                </a:lnTo>
                <a:lnTo>
                  <a:pt x="1885076" y="572598"/>
                </a:lnTo>
                <a:lnTo>
                  <a:pt x="1920128" y="491159"/>
                </a:lnTo>
                <a:lnTo>
                  <a:pt x="1931843" y="500208"/>
                </a:lnTo>
                <a:lnTo>
                  <a:pt x="1966991" y="527163"/>
                </a:lnTo>
                <a:lnTo>
                  <a:pt x="1978706" y="519639"/>
                </a:lnTo>
                <a:lnTo>
                  <a:pt x="2013854" y="496874"/>
                </a:lnTo>
                <a:lnTo>
                  <a:pt x="2025569" y="536117"/>
                </a:lnTo>
                <a:lnTo>
                  <a:pt x="2072337" y="706043"/>
                </a:lnTo>
                <a:lnTo>
                  <a:pt x="2084053" y="758145"/>
                </a:lnTo>
                <a:lnTo>
                  <a:pt x="2154347" y="1057611"/>
                </a:lnTo>
                <a:lnTo>
                  <a:pt x="2166063" y="1084090"/>
                </a:lnTo>
                <a:lnTo>
                  <a:pt x="2212831" y="1174197"/>
                </a:lnTo>
                <a:lnTo>
                  <a:pt x="2224547" y="1184865"/>
                </a:lnTo>
                <a:lnTo>
                  <a:pt x="2259694" y="1226489"/>
                </a:lnTo>
                <a:lnTo>
                  <a:pt x="2271410" y="1246682"/>
                </a:lnTo>
                <a:lnTo>
                  <a:pt x="2400188" y="1467091"/>
                </a:lnTo>
                <a:lnTo>
                  <a:pt x="2411903" y="1476425"/>
                </a:lnTo>
                <a:lnTo>
                  <a:pt x="2435335" y="1495094"/>
                </a:lnTo>
                <a:lnTo>
                  <a:pt x="2447051" y="1521288"/>
                </a:lnTo>
                <a:lnTo>
                  <a:pt x="2482102" y="1600060"/>
                </a:lnTo>
                <a:lnTo>
                  <a:pt x="2493818" y="1648923"/>
                </a:lnTo>
                <a:lnTo>
                  <a:pt x="2587544" y="2056307"/>
                </a:lnTo>
                <a:lnTo>
                  <a:pt x="2599260" y="2124887"/>
                </a:lnTo>
                <a:lnTo>
                  <a:pt x="2669459" y="2512840"/>
                </a:lnTo>
                <a:lnTo>
                  <a:pt x="2681175" y="2554179"/>
                </a:lnTo>
                <a:lnTo>
                  <a:pt x="2716323" y="2678290"/>
                </a:lnTo>
                <a:lnTo>
                  <a:pt x="2728038" y="2689815"/>
                </a:lnTo>
                <a:lnTo>
                  <a:pt x="2763090" y="2724676"/>
                </a:lnTo>
                <a:lnTo>
                  <a:pt x="2774806" y="2722390"/>
                </a:lnTo>
                <a:lnTo>
                  <a:pt x="2809953" y="2715723"/>
                </a:lnTo>
                <a:lnTo>
                  <a:pt x="2821669" y="2690291"/>
                </a:lnTo>
                <a:lnTo>
                  <a:pt x="2856816" y="2613901"/>
                </a:lnTo>
                <a:lnTo>
                  <a:pt x="2868532" y="2549226"/>
                </a:lnTo>
                <a:lnTo>
                  <a:pt x="2915300" y="2265953"/>
                </a:lnTo>
                <a:lnTo>
                  <a:pt x="2927015" y="2176798"/>
                </a:lnTo>
                <a:lnTo>
                  <a:pt x="3009026" y="1592059"/>
                </a:lnTo>
                <a:lnTo>
                  <a:pt x="3020741" y="1542910"/>
                </a:lnTo>
                <a:lnTo>
                  <a:pt x="3055793" y="1425752"/>
                </a:lnTo>
                <a:lnTo>
                  <a:pt x="3067509" y="1406797"/>
                </a:lnTo>
                <a:lnTo>
                  <a:pt x="3090941" y="1368793"/>
                </a:lnTo>
                <a:lnTo>
                  <a:pt x="3102656" y="1366221"/>
                </a:lnTo>
                <a:lnTo>
                  <a:pt x="3149519" y="1351552"/>
                </a:lnTo>
                <a:lnTo>
                  <a:pt x="3161235" y="1344504"/>
                </a:lnTo>
                <a:lnTo>
                  <a:pt x="3231434" y="1303165"/>
                </a:lnTo>
                <a:lnTo>
                  <a:pt x="3243150" y="1334026"/>
                </a:lnTo>
                <a:lnTo>
                  <a:pt x="3290013" y="1445850"/>
                </a:lnTo>
                <a:lnTo>
                  <a:pt x="3301729" y="1465090"/>
                </a:lnTo>
                <a:lnTo>
                  <a:pt x="3348497" y="1554721"/>
                </a:lnTo>
                <a:lnTo>
                  <a:pt x="3360212" y="1580438"/>
                </a:lnTo>
                <a:lnTo>
                  <a:pt x="3430507" y="1727218"/>
                </a:lnTo>
                <a:lnTo>
                  <a:pt x="3442223" y="1741506"/>
                </a:lnTo>
                <a:lnTo>
                  <a:pt x="3465559" y="1770081"/>
                </a:lnTo>
                <a:lnTo>
                  <a:pt x="3477275" y="1771510"/>
                </a:lnTo>
                <a:lnTo>
                  <a:pt x="3512422" y="1775891"/>
                </a:lnTo>
                <a:lnTo>
                  <a:pt x="3524138" y="1789131"/>
                </a:lnTo>
                <a:lnTo>
                  <a:pt x="3582716" y="1862759"/>
                </a:lnTo>
                <a:lnTo>
                  <a:pt x="3594337" y="1879809"/>
                </a:lnTo>
                <a:lnTo>
                  <a:pt x="3606052" y="1896763"/>
                </a:lnTo>
                <a:lnTo>
                  <a:pt x="3617768" y="1934768"/>
                </a:lnTo>
                <a:lnTo>
                  <a:pt x="3664631" y="2103456"/>
                </a:lnTo>
                <a:lnTo>
                  <a:pt x="3676347" y="2157939"/>
                </a:lnTo>
                <a:lnTo>
                  <a:pt x="3723210" y="2343772"/>
                </a:lnTo>
                <a:lnTo>
                  <a:pt x="3734831" y="2382157"/>
                </a:lnTo>
                <a:lnTo>
                  <a:pt x="3781694" y="2559418"/>
                </a:lnTo>
                <a:lnTo>
                  <a:pt x="3793409" y="2605709"/>
                </a:lnTo>
                <a:lnTo>
                  <a:pt x="3840273" y="2732678"/>
                </a:lnTo>
                <a:lnTo>
                  <a:pt x="3851988" y="2737821"/>
                </a:lnTo>
                <a:lnTo>
                  <a:pt x="3887040" y="2753251"/>
                </a:lnTo>
                <a:lnTo>
                  <a:pt x="3898756" y="2742679"/>
                </a:lnTo>
                <a:lnTo>
                  <a:pt x="3933903" y="2710865"/>
                </a:lnTo>
                <a:lnTo>
                  <a:pt x="3945619" y="2687529"/>
                </a:lnTo>
                <a:lnTo>
                  <a:pt x="3980766" y="2617520"/>
                </a:lnTo>
                <a:lnTo>
                  <a:pt x="3992482" y="2546083"/>
                </a:lnTo>
                <a:lnTo>
                  <a:pt x="4027534" y="2331865"/>
                </a:lnTo>
                <a:lnTo>
                  <a:pt x="4039250" y="2209850"/>
                </a:lnTo>
                <a:lnTo>
                  <a:pt x="4132976" y="1249825"/>
                </a:lnTo>
                <a:lnTo>
                  <a:pt x="4144691" y="1197152"/>
                </a:lnTo>
                <a:lnTo>
                  <a:pt x="4168027" y="1091901"/>
                </a:lnTo>
                <a:lnTo>
                  <a:pt x="4179743" y="1093711"/>
                </a:lnTo>
                <a:lnTo>
                  <a:pt x="4214891" y="1099140"/>
                </a:lnTo>
                <a:lnTo>
                  <a:pt x="4226607" y="1088853"/>
                </a:lnTo>
                <a:lnTo>
                  <a:pt x="4273469" y="1054753"/>
                </a:lnTo>
                <a:lnTo>
                  <a:pt x="4285185" y="1051610"/>
                </a:lnTo>
                <a:lnTo>
                  <a:pt x="4355384" y="1025321"/>
                </a:lnTo>
                <a:lnTo>
                  <a:pt x="4367100" y="1020463"/>
                </a:lnTo>
                <a:lnTo>
                  <a:pt x="4413963" y="1007986"/>
                </a:lnTo>
                <a:lnTo>
                  <a:pt x="4425679" y="1009891"/>
                </a:lnTo>
                <a:lnTo>
                  <a:pt x="4449015" y="1013605"/>
                </a:lnTo>
                <a:lnTo>
                  <a:pt x="4460731" y="1005795"/>
                </a:lnTo>
                <a:lnTo>
                  <a:pt x="4495878" y="982173"/>
                </a:lnTo>
                <a:lnTo>
                  <a:pt x="4507594" y="963980"/>
                </a:lnTo>
                <a:lnTo>
                  <a:pt x="4566173" y="861205"/>
                </a:lnTo>
                <a:lnTo>
                  <a:pt x="4577793" y="837107"/>
                </a:lnTo>
                <a:lnTo>
                  <a:pt x="4589509" y="812913"/>
                </a:lnTo>
                <a:lnTo>
                  <a:pt x="4601225" y="749382"/>
                </a:lnTo>
                <a:lnTo>
                  <a:pt x="4636372" y="558691"/>
                </a:lnTo>
                <a:lnTo>
                  <a:pt x="4648088" y="541737"/>
                </a:lnTo>
                <a:lnTo>
                  <a:pt x="4683235" y="490873"/>
                </a:lnTo>
                <a:lnTo>
                  <a:pt x="4694951" y="501256"/>
                </a:lnTo>
                <a:lnTo>
                  <a:pt x="4730003" y="532593"/>
                </a:lnTo>
                <a:lnTo>
                  <a:pt x="4741718" y="578599"/>
                </a:lnTo>
                <a:lnTo>
                  <a:pt x="4800297" y="831011"/>
                </a:lnTo>
                <a:lnTo>
                  <a:pt x="4812013" y="888256"/>
                </a:lnTo>
                <a:lnTo>
                  <a:pt x="4847160" y="1031988"/>
                </a:lnTo>
                <a:lnTo>
                  <a:pt x="4858781" y="1075137"/>
                </a:lnTo>
                <a:lnTo>
                  <a:pt x="4917359" y="1267732"/>
                </a:lnTo>
                <a:lnTo>
                  <a:pt x="4929075" y="1292212"/>
                </a:lnTo>
                <a:lnTo>
                  <a:pt x="4964222" y="1365745"/>
                </a:lnTo>
                <a:lnTo>
                  <a:pt x="4975938" y="1368221"/>
                </a:lnTo>
                <a:lnTo>
                  <a:pt x="5010990" y="1375841"/>
                </a:lnTo>
                <a:lnTo>
                  <a:pt x="5022706" y="1357743"/>
                </a:lnTo>
                <a:lnTo>
                  <a:pt x="5057853" y="1303356"/>
                </a:lnTo>
                <a:lnTo>
                  <a:pt x="5069569" y="1260874"/>
                </a:lnTo>
                <a:lnTo>
                  <a:pt x="5116432" y="1071041"/>
                </a:lnTo>
                <a:lnTo>
                  <a:pt x="5128148" y="1008652"/>
                </a:lnTo>
                <a:lnTo>
                  <a:pt x="5210063" y="589743"/>
                </a:lnTo>
                <a:lnTo>
                  <a:pt x="5221779" y="552024"/>
                </a:lnTo>
                <a:lnTo>
                  <a:pt x="5245210" y="476586"/>
                </a:lnTo>
                <a:lnTo>
                  <a:pt x="5256926" y="464775"/>
                </a:lnTo>
                <a:lnTo>
                  <a:pt x="5291978" y="429151"/>
                </a:lnTo>
                <a:lnTo>
                  <a:pt x="5303693" y="437152"/>
                </a:lnTo>
                <a:lnTo>
                  <a:pt x="5338841" y="461155"/>
                </a:lnTo>
                <a:lnTo>
                  <a:pt x="5350556" y="446392"/>
                </a:lnTo>
                <a:lnTo>
                  <a:pt x="5397420" y="395528"/>
                </a:lnTo>
                <a:lnTo>
                  <a:pt x="5409135" y="388765"/>
                </a:lnTo>
                <a:lnTo>
                  <a:pt x="5432472" y="375240"/>
                </a:lnTo>
                <a:lnTo>
                  <a:pt x="5444187" y="385622"/>
                </a:lnTo>
                <a:lnTo>
                  <a:pt x="5491050" y="420769"/>
                </a:lnTo>
                <a:lnTo>
                  <a:pt x="5502766" y="424675"/>
                </a:lnTo>
                <a:lnTo>
                  <a:pt x="5526197" y="432580"/>
                </a:lnTo>
                <a:lnTo>
                  <a:pt x="5537913" y="444867"/>
                </a:lnTo>
                <a:lnTo>
                  <a:pt x="5572965" y="481539"/>
                </a:lnTo>
                <a:lnTo>
                  <a:pt x="5584681" y="479253"/>
                </a:lnTo>
                <a:lnTo>
                  <a:pt x="5631544" y="474300"/>
                </a:lnTo>
                <a:lnTo>
                  <a:pt x="5643260" y="476014"/>
                </a:lnTo>
                <a:lnTo>
                  <a:pt x="5666691" y="479538"/>
                </a:lnTo>
                <a:lnTo>
                  <a:pt x="5678407" y="469918"/>
                </a:lnTo>
                <a:lnTo>
                  <a:pt x="5725175" y="424579"/>
                </a:lnTo>
                <a:lnTo>
                  <a:pt x="5736890" y="408101"/>
                </a:lnTo>
                <a:lnTo>
                  <a:pt x="5760322" y="374954"/>
                </a:lnTo>
                <a:lnTo>
                  <a:pt x="5772038" y="381812"/>
                </a:lnTo>
                <a:lnTo>
                  <a:pt x="5807185" y="402291"/>
                </a:lnTo>
                <a:lnTo>
                  <a:pt x="5818901" y="427723"/>
                </a:lnTo>
                <a:lnTo>
                  <a:pt x="5853953" y="504208"/>
                </a:lnTo>
                <a:lnTo>
                  <a:pt x="5865668" y="551167"/>
                </a:lnTo>
                <a:lnTo>
                  <a:pt x="5994447" y="1054087"/>
                </a:lnTo>
                <a:lnTo>
                  <a:pt x="6006162" y="1093139"/>
                </a:lnTo>
                <a:lnTo>
                  <a:pt x="6053025" y="1232395"/>
                </a:lnTo>
                <a:lnTo>
                  <a:pt x="6064741" y="1254397"/>
                </a:lnTo>
                <a:lnTo>
                  <a:pt x="6088172" y="1298498"/>
                </a:lnTo>
                <a:lnTo>
                  <a:pt x="6099888" y="1301737"/>
                </a:lnTo>
                <a:lnTo>
                  <a:pt x="6134940" y="1311547"/>
                </a:lnTo>
                <a:lnTo>
                  <a:pt x="6146656" y="1301165"/>
                </a:lnTo>
                <a:lnTo>
                  <a:pt x="6181803" y="1270114"/>
                </a:lnTo>
                <a:lnTo>
                  <a:pt x="6193519" y="1235919"/>
                </a:lnTo>
                <a:lnTo>
                  <a:pt x="6240382" y="1083614"/>
                </a:lnTo>
                <a:lnTo>
                  <a:pt x="6252098" y="1033989"/>
                </a:lnTo>
                <a:lnTo>
                  <a:pt x="6334013" y="653751"/>
                </a:lnTo>
                <a:lnTo>
                  <a:pt x="6345729" y="601935"/>
                </a:lnTo>
                <a:lnTo>
                  <a:pt x="6380876" y="467442"/>
                </a:lnTo>
                <a:lnTo>
                  <a:pt x="6392592" y="436676"/>
                </a:lnTo>
                <a:lnTo>
                  <a:pt x="6415928" y="375049"/>
                </a:lnTo>
                <a:lnTo>
                  <a:pt x="6427643" y="376764"/>
                </a:lnTo>
                <a:lnTo>
                  <a:pt x="6462791" y="381907"/>
                </a:lnTo>
                <a:lnTo>
                  <a:pt x="6474506" y="368477"/>
                </a:lnTo>
                <a:lnTo>
                  <a:pt x="6533085" y="291420"/>
                </a:lnTo>
                <a:lnTo>
                  <a:pt x="6544706" y="273227"/>
                </a:lnTo>
                <a:lnTo>
                  <a:pt x="6615000" y="157022"/>
                </a:lnTo>
                <a:lnTo>
                  <a:pt x="6626716" y="145497"/>
                </a:lnTo>
                <a:lnTo>
                  <a:pt x="6650147" y="122351"/>
                </a:lnTo>
                <a:lnTo>
                  <a:pt x="6661863" y="127018"/>
                </a:lnTo>
                <a:lnTo>
                  <a:pt x="6696915" y="140734"/>
                </a:lnTo>
                <a:lnTo>
                  <a:pt x="6708631" y="154831"/>
                </a:lnTo>
                <a:lnTo>
                  <a:pt x="6755494" y="218363"/>
                </a:lnTo>
                <a:lnTo>
                  <a:pt x="6767210" y="239509"/>
                </a:lnTo>
                <a:lnTo>
                  <a:pt x="6790641" y="281800"/>
                </a:lnTo>
                <a:lnTo>
                  <a:pt x="6802357" y="279990"/>
                </a:lnTo>
                <a:lnTo>
                  <a:pt x="6837409" y="274561"/>
                </a:lnTo>
                <a:lnTo>
                  <a:pt x="6849125" y="261797"/>
                </a:lnTo>
                <a:lnTo>
                  <a:pt x="6884272" y="223506"/>
                </a:lnTo>
                <a:lnTo>
                  <a:pt x="6895988" y="243414"/>
                </a:lnTo>
                <a:lnTo>
                  <a:pt x="6942851" y="334568"/>
                </a:lnTo>
                <a:lnTo>
                  <a:pt x="6954567" y="365905"/>
                </a:lnTo>
                <a:lnTo>
                  <a:pt x="6989618" y="475538"/>
                </a:lnTo>
                <a:lnTo>
                  <a:pt x="7001334" y="522496"/>
                </a:lnTo>
                <a:lnTo>
                  <a:pt x="7083345" y="871588"/>
                </a:lnTo>
                <a:lnTo>
                  <a:pt x="7095060" y="931786"/>
                </a:lnTo>
                <a:lnTo>
                  <a:pt x="7188691" y="1379746"/>
                </a:lnTo>
                <a:lnTo>
                  <a:pt x="7200407" y="1422133"/>
                </a:lnTo>
                <a:lnTo>
                  <a:pt x="7247174" y="1570056"/>
                </a:lnTo>
                <a:lnTo>
                  <a:pt x="7258890" y="1605298"/>
                </a:lnTo>
                <a:lnTo>
                  <a:pt x="7305753" y="1636159"/>
                </a:lnTo>
                <a:lnTo>
                  <a:pt x="7317469" y="1622729"/>
                </a:lnTo>
                <a:lnTo>
                  <a:pt x="7352616" y="1582534"/>
                </a:lnTo>
                <a:lnTo>
                  <a:pt x="7364332" y="1545005"/>
                </a:lnTo>
                <a:lnTo>
                  <a:pt x="7457963" y="1245444"/>
                </a:lnTo>
                <a:lnTo>
                  <a:pt x="7469679" y="1226394"/>
                </a:lnTo>
                <a:lnTo>
                  <a:pt x="7504826" y="1181436"/>
                </a:lnTo>
                <a:lnTo>
                  <a:pt x="7516542" y="1174483"/>
                </a:lnTo>
                <a:lnTo>
                  <a:pt x="7539878" y="1160671"/>
                </a:lnTo>
                <a:lnTo>
                  <a:pt x="7551593" y="1165434"/>
                </a:lnTo>
                <a:lnTo>
                  <a:pt x="7610172" y="1195057"/>
                </a:lnTo>
                <a:lnTo>
                  <a:pt x="7621888" y="1202677"/>
                </a:lnTo>
                <a:lnTo>
                  <a:pt x="7633604" y="1210201"/>
                </a:lnTo>
                <a:lnTo>
                  <a:pt x="7645320" y="1247825"/>
                </a:lnTo>
                <a:lnTo>
                  <a:pt x="7703803" y="1413465"/>
                </a:lnTo>
                <a:lnTo>
                  <a:pt x="7715519" y="1439944"/>
                </a:lnTo>
                <a:lnTo>
                  <a:pt x="7738950" y="1501857"/>
                </a:lnTo>
                <a:lnTo>
                  <a:pt x="7750666" y="1537385"/>
                </a:lnTo>
                <a:lnTo>
                  <a:pt x="7774097" y="1608346"/>
                </a:lnTo>
                <a:lnTo>
                  <a:pt x="7785813" y="1607299"/>
                </a:lnTo>
                <a:lnTo>
                  <a:pt x="7820865" y="1604060"/>
                </a:lnTo>
                <a:lnTo>
                  <a:pt x="7832581" y="1592630"/>
                </a:lnTo>
                <a:lnTo>
                  <a:pt x="7867728" y="1558340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84BF533-74F5-8C56-EB29-9FBF3BAD7F86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A7F853F-3484-9FC8-4FB6-9A756A255A25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62FD6C4E-5F4D-E6B5-2717-DCB7E7A5E6C9}"/>
              </a:ext>
            </a:extLst>
          </p:cNvPr>
          <p:cNvGrpSpPr/>
          <p:nvPr/>
        </p:nvGrpSpPr>
        <p:grpSpPr>
          <a:xfrm>
            <a:off x="1789747" y="5411239"/>
            <a:ext cx="8611764" cy="338554"/>
            <a:chOff x="1227772" y="5383530"/>
            <a:chExt cx="8611764" cy="33855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6ECB75-CA84-1A4A-3D90-206A49771276}"/>
                </a:ext>
              </a:extLst>
            </p:cNvPr>
            <p:cNvSpPr txBox="1"/>
            <p:nvPr/>
          </p:nvSpPr>
          <p:spPr>
            <a:xfrm>
              <a:off x="12277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Sep 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B87207-5177-6412-DBF7-AFC8FBDBA708}"/>
                </a:ext>
              </a:extLst>
            </p:cNvPr>
            <p:cNvSpPr txBox="1"/>
            <p:nvPr/>
          </p:nvSpPr>
          <p:spPr>
            <a:xfrm>
              <a:off x="23517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230413-67CA-F7BD-DE04-F6816B8B67CF}"/>
                </a:ext>
              </a:extLst>
            </p:cNvPr>
            <p:cNvSpPr txBox="1"/>
            <p:nvPr/>
          </p:nvSpPr>
          <p:spPr>
            <a:xfrm>
              <a:off x="34756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D14874-9D4C-6031-EA03-8E9C0FEFFEC7}"/>
                </a:ext>
              </a:extLst>
            </p:cNvPr>
            <p:cNvSpPr txBox="1"/>
            <p:nvPr/>
          </p:nvSpPr>
          <p:spPr>
            <a:xfrm>
              <a:off x="45996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CCCC2-CEDC-D020-86D9-5D9181F660E4}"/>
                </a:ext>
              </a:extLst>
            </p:cNvPr>
            <p:cNvSpPr txBox="1"/>
            <p:nvPr/>
          </p:nvSpPr>
          <p:spPr>
            <a:xfrm>
              <a:off x="57235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ABAB93-0016-6258-D7DB-F624A5D0CB0E}"/>
                </a:ext>
              </a:extLst>
            </p:cNvPr>
            <p:cNvSpPr txBox="1"/>
            <p:nvPr/>
          </p:nvSpPr>
          <p:spPr>
            <a:xfrm>
              <a:off x="68475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DDFFDF-152B-C31C-F3A2-BB920ABE1E9E}"/>
                </a:ext>
              </a:extLst>
            </p:cNvPr>
            <p:cNvSpPr txBox="1"/>
            <p:nvPr/>
          </p:nvSpPr>
          <p:spPr>
            <a:xfrm>
              <a:off x="79714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907AE-E481-DC47-C36C-E230E3D22DA1}"/>
                </a:ext>
              </a:extLst>
            </p:cNvPr>
            <p:cNvSpPr txBox="1"/>
            <p:nvPr/>
          </p:nvSpPr>
          <p:spPr>
            <a:xfrm>
              <a:off x="90954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17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96AB37A-6396-E5A3-0A38-62C7E265C1C7}"/>
              </a:ext>
            </a:extLst>
          </p:cNvPr>
          <p:cNvGrpSpPr/>
          <p:nvPr/>
        </p:nvGrpSpPr>
        <p:grpSpPr>
          <a:xfrm>
            <a:off x="1700705" y="934015"/>
            <a:ext cx="498412" cy="4460308"/>
            <a:chOff x="1184910" y="915542"/>
            <a:chExt cx="498412" cy="4460308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26C477-890A-59E1-1D3E-EF2F0EC6FC98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A38700-D12A-0A9E-9C1B-32EE416AC538}"/>
                </a:ext>
              </a:extLst>
            </p:cNvPr>
            <p:cNvSpPr txBox="1"/>
            <p:nvPr/>
          </p:nvSpPr>
          <p:spPr>
            <a:xfrm>
              <a:off x="1184910" y="421290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7C3BC2-4462-6EB9-AD08-0B9B55E95088}"/>
                </a:ext>
              </a:extLst>
            </p:cNvPr>
            <p:cNvSpPr txBox="1"/>
            <p:nvPr/>
          </p:nvSpPr>
          <p:spPr>
            <a:xfrm>
              <a:off x="1184910" y="33886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ECA594-EEA0-4384-6301-7F07E341D177}"/>
                </a:ext>
              </a:extLst>
            </p:cNvPr>
            <p:cNvSpPr txBox="1"/>
            <p:nvPr/>
          </p:nvSpPr>
          <p:spPr>
            <a:xfrm>
              <a:off x="1184910" y="25642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39B44D-B9C0-664E-2179-E75DE17E4546}"/>
                </a:ext>
              </a:extLst>
            </p:cNvPr>
            <p:cNvSpPr txBox="1"/>
            <p:nvPr/>
          </p:nvSpPr>
          <p:spPr>
            <a:xfrm>
              <a:off x="1184910" y="17398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48C35-FC39-F6F9-6BF8-7120CD6751F2}"/>
                </a:ext>
              </a:extLst>
            </p:cNvPr>
            <p:cNvSpPr txBox="1"/>
            <p:nvPr/>
          </p:nvSpPr>
          <p:spPr>
            <a:xfrm>
              <a:off x="1184910" y="91554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EC74C01-A65C-4FDC-7823-C72C009295AC}"/>
              </a:ext>
            </a:extLst>
          </p:cNvPr>
          <p:cNvSpPr txBox="1"/>
          <p:nvPr/>
        </p:nvSpPr>
        <p:spPr>
          <a:xfrm rot="16200000">
            <a:off x="-1227020" y="3207031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0C8F8E-DDAC-2137-8AF3-7CE3639C4DFA}"/>
              </a:ext>
            </a:extLst>
          </p:cNvPr>
          <p:cNvSpPr txBox="1"/>
          <p:nvPr/>
        </p:nvSpPr>
        <p:spPr>
          <a:xfrm>
            <a:off x="1793602" y="571088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0C2B26EC-CB2F-2FDA-8862-3C875EF2D5A5}"/>
              </a:ext>
            </a:extLst>
          </p:cNvPr>
          <p:cNvSpPr/>
          <p:nvPr/>
        </p:nvSpPr>
        <p:spPr>
          <a:xfrm>
            <a:off x="2171700" y="830209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F84FB09-74AB-5950-FC1E-66B3DE6E880F}"/>
              </a:ext>
            </a:extLst>
          </p:cNvPr>
          <p:cNvSpPr/>
          <p:nvPr/>
        </p:nvSpPr>
        <p:spPr>
          <a:xfrm>
            <a:off x="2161804" y="5252185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86D0D9-9242-789B-EF4E-BE5A2DB40549}"/>
              </a:ext>
            </a:extLst>
          </p:cNvPr>
          <p:cNvSpPr txBox="1"/>
          <p:nvPr/>
        </p:nvSpPr>
        <p:spPr>
          <a:xfrm>
            <a:off x="3433857" y="8648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FF952C-803A-3AA0-D0A4-57AC1B4C3EA5}"/>
              </a:ext>
            </a:extLst>
          </p:cNvPr>
          <p:cNvCxnSpPr/>
          <p:nvPr/>
        </p:nvCxnSpPr>
        <p:spPr>
          <a:xfrm>
            <a:off x="4139247" y="1189111"/>
            <a:ext cx="0" cy="501142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85809B-E003-27E1-942E-F25CE7CD6ACE}"/>
              </a:ext>
            </a:extLst>
          </p:cNvPr>
          <p:cNvSpPr txBox="1"/>
          <p:nvPr/>
        </p:nvSpPr>
        <p:spPr>
          <a:xfrm>
            <a:off x="2254973" y="269618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BFA4DC-3E59-775E-9849-0718234B4166}"/>
              </a:ext>
            </a:extLst>
          </p:cNvPr>
          <p:cNvCxnSpPr/>
          <p:nvPr/>
        </p:nvCxnSpPr>
        <p:spPr>
          <a:xfrm>
            <a:off x="2877239" y="3020484"/>
            <a:ext cx="0" cy="501142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545338-FF1E-6A8B-954D-04ACA53BE234}"/>
              </a:ext>
            </a:extLst>
          </p:cNvPr>
          <p:cNvCxnSpPr>
            <a:cxnSpLocks/>
          </p:cNvCxnSpPr>
          <p:nvPr/>
        </p:nvCxnSpPr>
        <p:spPr>
          <a:xfrm>
            <a:off x="2197957" y="4891073"/>
            <a:ext cx="2021829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2C4F665-89F9-3E54-E979-DC4F6DF83661}"/>
              </a:ext>
            </a:extLst>
          </p:cNvPr>
          <p:cNvSpPr txBox="1"/>
          <p:nvPr/>
        </p:nvSpPr>
        <p:spPr>
          <a:xfrm>
            <a:off x="2144647" y="45381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B272AA-2BAC-AD80-DEAB-6F8D46532DF4}"/>
              </a:ext>
            </a:extLst>
          </p:cNvPr>
          <p:cNvSpPr txBox="1"/>
          <p:nvPr/>
        </p:nvSpPr>
        <p:spPr>
          <a:xfrm>
            <a:off x="8295644" y="5726670"/>
            <a:ext cx="22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7BA843-A18E-B1DF-412A-DB0BB0748BEB}"/>
              </a:ext>
            </a:extLst>
          </p:cNvPr>
          <p:cNvCxnSpPr>
            <a:cxnSpLocks/>
          </p:cNvCxnSpPr>
          <p:nvPr/>
        </p:nvCxnSpPr>
        <p:spPr>
          <a:xfrm flipV="1">
            <a:off x="9527054" y="5306022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EF168C-2B5E-8C12-8E11-5B0D0203651F}"/>
              </a:ext>
            </a:extLst>
          </p:cNvPr>
          <p:cNvSpPr txBox="1"/>
          <p:nvPr/>
        </p:nvSpPr>
        <p:spPr>
          <a:xfrm>
            <a:off x="5460075" y="5725939"/>
            <a:ext cx="220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C15EEAA-93AF-C831-478F-52DAAD25953A}"/>
              </a:ext>
            </a:extLst>
          </p:cNvPr>
          <p:cNvCxnSpPr>
            <a:cxnSpLocks/>
          </p:cNvCxnSpPr>
          <p:nvPr/>
        </p:nvCxnSpPr>
        <p:spPr>
          <a:xfrm flipV="1">
            <a:off x="6109331" y="5312263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4EB500-4BF9-323C-57B6-2EFE4BA943D3}"/>
              </a:ext>
            </a:extLst>
          </p:cNvPr>
          <p:cNvCxnSpPr>
            <a:cxnSpLocks/>
          </p:cNvCxnSpPr>
          <p:nvPr/>
        </p:nvCxnSpPr>
        <p:spPr>
          <a:xfrm>
            <a:off x="2171700" y="3533416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FCE51F3-C9C5-B7B5-CF07-7567B543AD02}"/>
              </a:ext>
            </a:extLst>
          </p:cNvPr>
          <p:cNvSpPr txBox="1"/>
          <p:nvPr/>
        </p:nvSpPr>
        <p:spPr>
          <a:xfrm>
            <a:off x="3208871" y="318540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</p:spTree>
    <p:extLst>
      <p:ext uri="{BB962C8B-B14F-4D97-AF65-F5344CB8AC3E}">
        <p14:creationId xmlns:p14="http://schemas.microsoft.com/office/powerpoint/2010/main" val="22016372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3E7D56C0-7E9D-70E8-EEA8-B5F0FC3A4EFB}"/>
              </a:ext>
            </a:extLst>
          </p:cNvPr>
          <p:cNvGrpSpPr/>
          <p:nvPr/>
        </p:nvGrpSpPr>
        <p:grpSpPr>
          <a:xfrm>
            <a:off x="2283691" y="1038514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C5416BB-D6DC-90E8-402D-1CA8017D876D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4360483-4AE0-BE7D-FFFF-3FE416CFAE25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11A6A81-4748-A72B-CE35-186ABFFBAC42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8E4B99-BB86-6BED-B380-75E0D3781D27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7FF7344-0190-A425-3411-0C52AD6751B4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0F45F2-96E6-6C67-0BAA-6A223781DEBF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BA75226-69DC-DF36-6DAD-EB530A4E5BFB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1CC2D2E2-E8E4-1752-F9B0-72FA840BC7CA}"/>
                </a:ext>
              </a:extLst>
            </p:cNvPr>
            <p:cNvGrpSpPr/>
            <p:nvPr/>
          </p:nvGrpSpPr>
          <p:grpSpPr>
            <a:xfrm>
              <a:off x="1600200" y="1566291"/>
              <a:ext cx="7867650" cy="3123342"/>
              <a:chOff x="1600200" y="1566291"/>
              <a:chExt cx="7867650" cy="3123342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2358E49-24E3-FB9D-D9FF-41306281CDB9}"/>
                  </a:ext>
                </a:extLst>
              </p:cNvPr>
              <p:cNvSpPr/>
              <p:nvPr/>
            </p:nvSpPr>
            <p:spPr>
              <a:xfrm>
                <a:off x="1600200" y="4689633"/>
                <a:ext cx="7867650" cy="9525"/>
              </a:xfrm>
              <a:custGeom>
                <a:avLst/>
                <a:gdLst>
                  <a:gd name="connsiteX0" fmla="*/ 0 w 7867650"/>
                  <a:gd name="connsiteY0" fmla="*/ 432 h 9525"/>
                  <a:gd name="connsiteX1" fmla="*/ 7867650 w 7867650"/>
                  <a:gd name="connsiteY1" fmla="*/ 43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32"/>
                    </a:moveTo>
                    <a:lnTo>
                      <a:pt x="7867650" y="43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FFA6B75-FABE-BADE-E9B5-04C7FF70FE29}"/>
                  </a:ext>
                </a:extLst>
              </p:cNvPr>
              <p:cNvSpPr/>
              <p:nvPr/>
            </p:nvSpPr>
            <p:spPr>
              <a:xfrm>
                <a:off x="1600200" y="4169092"/>
                <a:ext cx="7867650" cy="9525"/>
              </a:xfrm>
              <a:custGeom>
                <a:avLst/>
                <a:gdLst>
                  <a:gd name="connsiteX0" fmla="*/ 0 w 7867650"/>
                  <a:gd name="connsiteY0" fmla="*/ 378 h 9525"/>
                  <a:gd name="connsiteX1" fmla="*/ 7867650 w 7867650"/>
                  <a:gd name="connsiteY1" fmla="*/ 3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78"/>
                    </a:moveTo>
                    <a:lnTo>
                      <a:pt x="7867650" y="3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0EE8D92-253D-DD1F-C083-7B10BB0F0D44}"/>
                  </a:ext>
                </a:extLst>
              </p:cNvPr>
              <p:cNvSpPr/>
              <p:nvPr/>
            </p:nvSpPr>
            <p:spPr>
              <a:xfrm>
                <a:off x="1600200" y="3648551"/>
                <a:ext cx="7867650" cy="9525"/>
              </a:xfrm>
              <a:custGeom>
                <a:avLst/>
                <a:gdLst>
                  <a:gd name="connsiteX0" fmla="*/ 0 w 7867650"/>
                  <a:gd name="connsiteY0" fmla="*/ 323 h 9525"/>
                  <a:gd name="connsiteX1" fmla="*/ 7867650 w 7867650"/>
                  <a:gd name="connsiteY1" fmla="*/ 3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23"/>
                    </a:moveTo>
                    <a:lnTo>
                      <a:pt x="7867650" y="3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9ECC750-4683-B89B-5F64-B6A7D473F020}"/>
                  </a:ext>
                </a:extLst>
              </p:cNvPr>
              <p:cNvSpPr/>
              <p:nvPr/>
            </p:nvSpPr>
            <p:spPr>
              <a:xfrm>
                <a:off x="1600200" y="3128010"/>
                <a:ext cx="7867650" cy="9525"/>
              </a:xfrm>
              <a:custGeom>
                <a:avLst/>
                <a:gdLst>
                  <a:gd name="connsiteX0" fmla="*/ 0 w 7867650"/>
                  <a:gd name="connsiteY0" fmla="*/ 268 h 9525"/>
                  <a:gd name="connsiteX1" fmla="*/ 7867650 w 7867650"/>
                  <a:gd name="connsiteY1" fmla="*/ 2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68"/>
                    </a:moveTo>
                    <a:lnTo>
                      <a:pt x="7867650" y="2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8D039A2-4BDC-1CA1-632B-C302533A1A4D}"/>
                  </a:ext>
                </a:extLst>
              </p:cNvPr>
              <p:cNvSpPr/>
              <p:nvPr/>
            </p:nvSpPr>
            <p:spPr>
              <a:xfrm>
                <a:off x="1600200" y="2607468"/>
                <a:ext cx="7867650" cy="9525"/>
              </a:xfrm>
              <a:custGeom>
                <a:avLst/>
                <a:gdLst>
                  <a:gd name="connsiteX0" fmla="*/ 0 w 7867650"/>
                  <a:gd name="connsiteY0" fmla="*/ 214 h 9525"/>
                  <a:gd name="connsiteX1" fmla="*/ 7867650 w 7867650"/>
                  <a:gd name="connsiteY1" fmla="*/ 2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14"/>
                    </a:moveTo>
                    <a:lnTo>
                      <a:pt x="7867650" y="2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D7EC522-2AC6-2C35-D95E-90400AEDCFE5}"/>
                  </a:ext>
                </a:extLst>
              </p:cNvPr>
              <p:cNvSpPr/>
              <p:nvPr/>
            </p:nvSpPr>
            <p:spPr>
              <a:xfrm>
                <a:off x="1600200" y="2086832"/>
                <a:ext cx="7867650" cy="9525"/>
              </a:xfrm>
              <a:custGeom>
                <a:avLst/>
                <a:gdLst>
                  <a:gd name="connsiteX0" fmla="*/ 0 w 7867650"/>
                  <a:gd name="connsiteY0" fmla="*/ 159 h 9525"/>
                  <a:gd name="connsiteX1" fmla="*/ 7867650 w 7867650"/>
                  <a:gd name="connsiteY1" fmla="*/ 1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59"/>
                    </a:moveTo>
                    <a:lnTo>
                      <a:pt x="7867650" y="1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C987C68-E8BB-1F32-6239-5698E9828F53}"/>
                  </a:ext>
                </a:extLst>
              </p:cNvPr>
              <p:cNvSpPr/>
              <p:nvPr/>
            </p:nvSpPr>
            <p:spPr>
              <a:xfrm>
                <a:off x="1600200" y="1566291"/>
                <a:ext cx="7867650" cy="9525"/>
              </a:xfrm>
              <a:custGeom>
                <a:avLst/>
                <a:gdLst>
                  <a:gd name="connsiteX0" fmla="*/ 0 w 7867650"/>
                  <a:gd name="connsiteY0" fmla="*/ 104 h 9525"/>
                  <a:gd name="connsiteX1" fmla="*/ 7867650 w 7867650"/>
                  <a:gd name="connsiteY1" fmla="*/ 1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04"/>
                    </a:moveTo>
                    <a:lnTo>
                      <a:pt x="7867650" y="1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9524B370-D2F7-9821-4912-15A0A776A208}"/>
              </a:ext>
            </a:extLst>
          </p:cNvPr>
          <p:cNvSpPr/>
          <p:nvPr/>
        </p:nvSpPr>
        <p:spPr>
          <a:xfrm>
            <a:off x="2283691" y="5200939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CE0D68-3969-DF85-1F79-91369D7F196F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32FB7A-6CDE-D411-0FDA-9C052068A3F8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60E541A-1D6E-C8C7-24AF-66EA132DC944}"/>
              </a:ext>
            </a:extLst>
          </p:cNvPr>
          <p:cNvSpPr/>
          <p:nvPr/>
        </p:nvSpPr>
        <p:spPr>
          <a:xfrm>
            <a:off x="2283691" y="4869373"/>
            <a:ext cx="7867650" cy="331565"/>
          </a:xfrm>
          <a:custGeom>
            <a:avLst/>
            <a:gdLst>
              <a:gd name="connsiteX0" fmla="*/ 78 w 7867650"/>
              <a:gd name="connsiteY0" fmla="*/ 331615 h 331565"/>
              <a:gd name="connsiteX1" fmla="*/ 152288 w 7867650"/>
              <a:gd name="connsiteY1" fmla="*/ 331615 h 331565"/>
              <a:gd name="connsiteX2" fmla="*/ 164003 w 7867650"/>
              <a:gd name="connsiteY2" fmla="*/ 211600 h 331565"/>
              <a:gd name="connsiteX3" fmla="*/ 175719 w 7867650"/>
              <a:gd name="connsiteY3" fmla="*/ 147402 h 331565"/>
              <a:gd name="connsiteX4" fmla="*/ 187435 w 7867650"/>
              <a:gd name="connsiteY4" fmla="*/ 227602 h 331565"/>
              <a:gd name="connsiteX5" fmla="*/ 199151 w 7867650"/>
              <a:gd name="connsiteY5" fmla="*/ 201218 h 331565"/>
              <a:gd name="connsiteX6" fmla="*/ 210866 w 7867650"/>
              <a:gd name="connsiteY6" fmla="*/ 237508 h 331565"/>
              <a:gd name="connsiteX7" fmla="*/ 222487 w 7867650"/>
              <a:gd name="connsiteY7" fmla="*/ 160927 h 331565"/>
              <a:gd name="connsiteX8" fmla="*/ 234203 w 7867650"/>
              <a:gd name="connsiteY8" fmla="*/ 183597 h 331565"/>
              <a:gd name="connsiteX9" fmla="*/ 269350 w 7867650"/>
              <a:gd name="connsiteY9" fmla="*/ 330948 h 331565"/>
              <a:gd name="connsiteX10" fmla="*/ 281066 w 7867650"/>
              <a:gd name="connsiteY10" fmla="*/ 331615 h 331565"/>
              <a:gd name="connsiteX11" fmla="*/ 2376756 w 7867650"/>
              <a:gd name="connsiteY11" fmla="*/ 331615 h 331565"/>
              <a:gd name="connsiteX12" fmla="*/ 2388472 w 7867650"/>
              <a:gd name="connsiteY12" fmla="*/ 174357 h 331565"/>
              <a:gd name="connsiteX13" fmla="*/ 2400188 w 7867650"/>
              <a:gd name="connsiteY13" fmla="*/ 66154 h 331565"/>
              <a:gd name="connsiteX14" fmla="*/ 2411903 w 7867650"/>
              <a:gd name="connsiteY14" fmla="*/ 73488 h 331565"/>
              <a:gd name="connsiteX15" fmla="*/ 2423619 w 7867650"/>
              <a:gd name="connsiteY15" fmla="*/ 50 h 331565"/>
              <a:gd name="connsiteX16" fmla="*/ 2435335 w 7867650"/>
              <a:gd name="connsiteY16" fmla="*/ 162642 h 331565"/>
              <a:gd name="connsiteX17" fmla="*/ 2447051 w 7867650"/>
              <a:gd name="connsiteY17" fmla="*/ 152355 h 331565"/>
              <a:gd name="connsiteX18" fmla="*/ 2458766 w 7867650"/>
              <a:gd name="connsiteY18" fmla="*/ 165499 h 331565"/>
              <a:gd name="connsiteX19" fmla="*/ 2470387 w 7867650"/>
              <a:gd name="connsiteY19" fmla="*/ 174643 h 331565"/>
              <a:gd name="connsiteX20" fmla="*/ 2482102 w 7867650"/>
              <a:gd name="connsiteY20" fmla="*/ 170929 h 331565"/>
              <a:gd name="connsiteX21" fmla="*/ 2493818 w 7867650"/>
              <a:gd name="connsiteY21" fmla="*/ 146735 h 331565"/>
              <a:gd name="connsiteX22" fmla="*/ 2505534 w 7867650"/>
              <a:gd name="connsiteY22" fmla="*/ 331615 h 331565"/>
              <a:gd name="connsiteX23" fmla="*/ 4636372 w 7867650"/>
              <a:gd name="connsiteY23" fmla="*/ 331615 h 331565"/>
              <a:gd name="connsiteX24" fmla="*/ 4648088 w 7867650"/>
              <a:gd name="connsiteY24" fmla="*/ 273989 h 331565"/>
              <a:gd name="connsiteX25" fmla="*/ 4659803 w 7867650"/>
              <a:gd name="connsiteY25" fmla="*/ 180835 h 331565"/>
              <a:gd name="connsiteX26" fmla="*/ 4671519 w 7867650"/>
              <a:gd name="connsiteY26" fmla="*/ 172929 h 331565"/>
              <a:gd name="connsiteX27" fmla="*/ 4683235 w 7867650"/>
              <a:gd name="connsiteY27" fmla="*/ 207409 h 331565"/>
              <a:gd name="connsiteX28" fmla="*/ 4694951 w 7867650"/>
              <a:gd name="connsiteY28" fmla="*/ 331615 h 331565"/>
              <a:gd name="connsiteX29" fmla="*/ 5748606 w 7867650"/>
              <a:gd name="connsiteY29" fmla="*/ 331615 h 331565"/>
              <a:gd name="connsiteX30" fmla="*/ 5760322 w 7867650"/>
              <a:gd name="connsiteY30" fmla="*/ 191979 h 331565"/>
              <a:gd name="connsiteX31" fmla="*/ 5772038 w 7867650"/>
              <a:gd name="connsiteY31" fmla="*/ 331615 h 331565"/>
              <a:gd name="connsiteX32" fmla="*/ 5783754 w 7867650"/>
              <a:gd name="connsiteY32" fmla="*/ 331615 h 331565"/>
              <a:gd name="connsiteX33" fmla="*/ 6685199 w 7867650"/>
              <a:gd name="connsiteY33" fmla="*/ 331615 h 331565"/>
              <a:gd name="connsiteX34" fmla="*/ 6696915 w 7867650"/>
              <a:gd name="connsiteY34" fmla="*/ 302945 h 331565"/>
              <a:gd name="connsiteX35" fmla="*/ 6708631 w 7867650"/>
              <a:gd name="connsiteY35" fmla="*/ 331615 h 331565"/>
              <a:gd name="connsiteX36" fmla="*/ 6720347 w 7867650"/>
              <a:gd name="connsiteY36" fmla="*/ 331615 h 331565"/>
              <a:gd name="connsiteX37" fmla="*/ 7809149 w 7867650"/>
              <a:gd name="connsiteY37" fmla="*/ 331615 h 331565"/>
              <a:gd name="connsiteX38" fmla="*/ 7820865 w 7867650"/>
              <a:gd name="connsiteY38" fmla="*/ 286753 h 331565"/>
              <a:gd name="connsiteX39" fmla="*/ 7832581 w 7867650"/>
              <a:gd name="connsiteY39" fmla="*/ 331615 h 331565"/>
              <a:gd name="connsiteX40" fmla="*/ 7844297 w 7867650"/>
              <a:gd name="connsiteY40" fmla="*/ 331615 h 331565"/>
              <a:gd name="connsiteX41" fmla="*/ 7867728 w 7867650"/>
              <a:gd name="connsiteY41" fmla="*/ 331615 h 33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867650" h="331565">
                <a:moveTo>
                  <a:pt x="78" y="331615"/>
                </a:moveTo>
                <a:lnTo>
                  <a:pt x="152288" y="331615"/>
                </a:lnTo>
                <a:lnTo>
                  <a:pt x="164003" y="211600"/>
                </a:lnTo>
                <a:lnTo>
                  <a:pt x="175719" y="147402"/>
                </a:lnTo>
                <a:lnTo>
                  <a:pt x="187435" y="227602"/>
                </a:lnTo>
                <a:lnTo>
                  <a:pt x="199151" y="201218"/>
                </a:lnTo>
                <a:lnTo>
                  <a:pt x="210866" y="237508"/>
                </a:lnTo>
                <a:lnTo>
                  <a:pt x="222487" y="160927"/>
                </a:lnTo>
                <a:lnTo>
                  <a:pt x="234203" y="183597"/>
                </a:lnTo>
                <a:lnTo>
                  <a:pt x="269350" y="330948"/>
                </a:lnTo>
                <a:lnTo>
                  <a:pt x="281066" y="331615"/>
                </a:lnTo>
                <a:lnTo>
                  <a:pt x="2376756" y="331615"/>
                </a:lnTo>
                <a:lnTo>
                  <a:pt x="2388472" y="174357"/>
                </a:lnTo>
                <a:lnTo>
                  <a:pt x="2400188" y="66154"/>
                </a:lnTo>
                <a:lnTo>
                  <a:pt x="2411903" y="73488"/>
                </a:lnTo>
                <a:lnTo>
                  <a:pt x="2423619" y="50"/>
                </a:lnTo>
                <a:lnTo>
                  <a:pt x="2435335" y="162642"/>
                </a:lnTo>
                <a:lnTo>
                  <a:pt x="2447051" y="152355"/>
                </a:lnTo>
                <a:lnTo>
                  <a:pt x="2458766" y="165499"/>
                </a:lnTo>
                <a:lnTo>
                  <a:pt x="2470387" y="174643"/>
                </a:lnTo>
                <a:lnTo>
                  <a:pt x="2482102" y="170929"/>
                </a:lnTo>
                <a:lnTo>
                  <a:pt x="2493818" y="146735"/>
                </a:lnTo>
                <a:lnTo>
                  <a:pt x="2505534" y="331615"/>
                </a:lnTo>
                <a:lnTo>
                  <a:pt x="4636372" y="331615"/>
                </a:lnTo>
                <a:lnTo>
                  <a:pt x="4648088" y="273989"/>
                </a:lnTo>
                <a:lnTo>
                  <a:pt x="4659803" y="180835"/>
                </a:lnTo>
                <a:lnTo>
                  <a:pt x="4671519" y="172929"/>
                </a:lnTo>
                <a:lnTo>
                  <a:pt x="4683235" y="207409"/>
                </a:lnTo>
                <a:lnTo>
                  <a:pt x="4694951" y="331615"/>
                </a:lnTo>
                <a:lnTo>
                  <a:pt x="5748606" y="331615"/>
                </a:lnTo>
                <a:lnTo>
                  <a:pt x="5760322" y="191979"/>
                </a:lnTo>
                <a:lnTo>
                  <a:pt x="5772038" y="331615"/>
                </a:lnTo>
                <a:lnTo>
                  <a:pt x="5783754" y="331615"/>
                </a:lnTo>
                <a:lnTo>
                  <a:pt x="6685199" y="331615"/>
                </a:lnTo>
                <a:lnTo>
                  <a:pt x="6696915" y="302945"/>
                </a:lnTo>
                <a:lnTo>
                  <a:pt x="6708631" y="331615"/>
                </a:lnTo>
                <a:lnTo>
                  <a:pt x="6720347" y="331615"/>
                </a:lnTo>
                <a:lnTo>
                  <a:pt x="7809149" y="331615"/>
                </a:lnTo>
                <a:lnTo>
                  <a:pt x="7820865" y="286753"/>
                </a:lnTo>
                <a:lnTo>
                  <a:pt x="7832581" y="331615"/>
                </a:lnTo>
                <a:lnTo>
                  <a:pt x="7844297" y="331615"/>
                </a:lnTo>
                <a:lnTo>
                  <a:pt x="7867728" y="331615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BF13524-CE3E-9EB2-608F-976C9FDDD877}"/>
              </a:ext>
            </a:extLst>
          </p:cNvPr>
          <p:cNvSpPr/>
          <p:nvPr/>
        </p:nvSpPr>
        <p:spPr>
          <a:xfrm>
            <a:off x="2283691" y="4042413"/>
            <a:ext cx="7867650" cy="1158525"/>
          </a:xfrm>
          <a:custGeom>
            <a:avLst/>
            <a:gdLst>
              <a:gd name="connsiteX0" fmla="*/ 78 w 7867650"/>
              <a:gd name="connsiteY0" fmla="*/ 1158576 h 1158525"/>
              <a:gd name="connsiteX1" fmla="*/ 269350 w 7867650"/>
              <a:gd name="connsiteY1" fmla="*/ 1158576 h 1158525"/>
              <a:gd name="connsiteX2" fmla="*/ 281066 w 7867650"/>
              <a:gd name="connsiteY2" fmla="*/ 1124381 h 1158525"/>
              <a:gd name="connsiteX3" fmla="*/ 292781 w 7867650"/>
              <a:gd name="connsiteY3" fmla="*/ 1158576 h 1158525"/>
              <a:gd name="connsiteX4" fmla="*/ 304497 w 7867650"/>
              <a:gd name="connsiteY4" fmla="*/ 965885 h 1158525"/>
              <a:gd name="connsiteX5" fmla="*/ 316213 w 7867650"/>
              <a:gd name="connsiteY5" fmla="*/ 1158576 h 1158525"/>
              <a:gd name="connsiteX6" fmla="*/ 327928 w 7867650"/>
              <a:gd name="connsiteY6" fmla="*/ 872445 h 1158525"/>
              <a:gd name="connsiteX7" fmla="*/ 339644 w 7867650"/>
              <a:gd name="connsiteY7" fmla="*/ 1158576 h 1158525"/>
              <a:gd name="connsiteX8" fmla="*/ 351360 w 7867650"/>
              <a:gd name="connsiteY8" fmla="*/ 1158576 h 1158525"/>
              <a:gd name="connsiteX9" fmla="*/ 362981 w 7867650"/>
              <a:gd name="connsiteY9" fmla="*/ 593458 h 1158525"/>
              <a:gd name="connsiteX10" fmla="*/ 374696 w 7867650"/>
              <a:gd name="connsiteY10" fmla="*/ 517067 h 1158525"/>
              <a:gd name="connsiteX11" fmla="*/ 386412 w 7867650"/>
              <a:gd name="connsiteY11" fmla="*/ 1158576 h 1158525"/>
              <a:gd name="connsiteX12" fmla="*/ 398128 w 7867650"/>
              <a:gd name="connsiteY12" fmla="*/ 385717 h 1158525"/>
              <a:gd name="connsiteX13" fmla="*/ 409844 w 7867650"/>
              <a:gd name="connsiteY13" fmla="*/ 1158576 h 1158525"/>
              <a:gd name="connsiteX14" fmla="*/ 421559 w 7867650"/>
              <a:gd name="connsiteY14" fmla="*/ 334378 h 1158525"/>
              <a:gd name="connsiteX15" fmla="*/ 433275 w 7867650"/>
              <a:gd name="connsiteY15" fmla="*/ 272179 h 1158525"/>
              <a:gd name="connsiteX16" fmla="*/ 444991 w 7867650"/>
              <a:gd name="connsiteY16" fmla="*/ 1158576 h 1158525"/>
              <a:gd name="connsiteX17" fmla="*/ 456707 w 7867650"/>
              <a:gd name="connsiteY17" fmla="*/ 204456 h 1158525"/>
              <a:gd name="connsiteX18" fmla="*/ 468422 w 7867650"/>
              <a:gd name="connsiteY18" fmla="*/ 236746 h 1158525"/>
              <a:gd name="connsiteX19" fmla="*/ 480138 w 7867650"/>
              <a:gd name="connsiteY19" fmla="*/ 1158576 h 1158525"/>
              <a:gd name="connsiteX20" fmla="*/ 491854 w 7867650"/>
              <a:gd name="connsiteY20" fmla="*/ 189979 h 1158525"/>
              <a:gd name="connsiteX21" fmla="*/ 503474 w 7867650"/>
              <a:gd name="connsiteY21" fmla="*/ 1158576 h 1158525"/>
              <a:gd name="connsiteX22" fmla="*/ 515190 w 7867650"/>
              <a:gd name="connsiteY22" fmla="*/ 225030 h 1158525"/>
              <a:gd name="connsiteX23" fmla="*/ 526906 w 7867650"/>
              <a:gd name="connsiteY23" fmla="*/ 197979 h 1158525"/>
              <a:gd name="connsiteX24" fmla="*/ 538622 w 7867650"/>
              <a:gd name="connsiteY24" fmla="*/ 824344 h 1158525"/>
              <a:gd name="connsiteX25" fmla="*/ 550337 w 7867650"/>
              <a:gd name="connsiteY25" fmla="*/ 13004 h 1158525"/>
              <a:gd name="connsiteX26" fmla="*/ 562053 w 7867650"/>
              <a:gd name="connsiteY26" fmla="*/ 1158576 h 1158525"/>
              <a:gd name="connsiteX27" fmla="*/ 573769 w 7867650"/>
              <a:gd name="connsiteY27" fmla="*/ 50 h 1158525"/>
              <a:gd name="connsiteX28" fmla="*/ 585485 w 7867650"/>
              <a:gd name="connsiteY28" fmla="*/ 79012 h 1158525"/>
              <a:gd name="connsiteX29" fmla="*/ 597200 w 7867650"/>
              <a:gd name="connsiteY29" fmla="*/ 1158576 h 1158525"/>
              <a:gd name="connsiteX30" fmla="*/ 608916 w 7867650"/>
              <a:gd name="connsiteY30" fmla="*/ 151593 h 1158525"/>
              <a:gd name="connsiteX31" fmla="*/ 620632 w 7867650"/>
              <a:gd name="connsiteY31" fmla="*/ 1158576 h 1158525"/>
              <a:gd name="connsiteX32" fmla="*/ 632348 w 7867650"/>
              <a:gd name="connsiteY32" fmla="*/ 209505 h 1158525"/>
              <a:gd name="connsiteX33" fmla="*/ 643968 w 7867650"/>
              <a:gd name="connsiteY33" fmla="*/ 260749 h 1158525"/>
              <a:gd name="connsiteX34" fmla="*/ 655684 w 7867650"/>
              <a:gd name="connsiteY34" fmla="*/ 1158576 h 1158525"/>
              <a:gd name="connsiteX35" fmla="*/ 679115 w 7867650"/>
              <a:gd name="connsiteY35" fmla="*/ 1158576 h 1158525"/>
              <a:gd name="connsiteX36" fmla="*/ 690831 w 7867650"/>
              <a:gd name="connsiteY36" fmla="*/ 460012 h 1158525"/>
              <a:gd name="connsiteX37" fmla="*/ 702547 w 7867650"/>
              <a:gd name="connsiteY37" fmla="*/ 1158576 h 1158525"/>
              <a:gd name="connsiteX38" fmla="*/ 714263 w 7867650"/>
              <a:gd name="connsiteY38" fmla="*/ 586600 h 1158525"/>
              <a:gd name="connsiteX39" fmla="*/ 725978 w 7867650"/>
              <a:gd name="connsiteY39" fmla="*/ 1158576 h 1158525"/>
              <a:gd name="connsiteX40" fmla="*/ 737694 w 7867650"/>
              <a:gd name="connsiteY40" fmla="*/ 883208 h 1158525"/>
              <a:gd name="connsiteX41" fmla="*/ 749410 w 7867650"/>
              <a:gd name="connsiteY41" fmla="*/ 1158576 h 1158525"/>
              <a:gd name="connsiteX42" fmla="*/ 761126 w 7867650"/>
              <a:gd name="connsiteY42" fmla="*/ 1158576 h 1158525"/>
              <a:gd name="connsiteX43" fmla="*/ 784462 w 7867650"/>
              <a:gd name="connsiteY43" fmla="*/ 1158576 h 1158525"/>
              <a:gd name="connsiteX44" fmla="*/ 796178 w 7867650"/>
              <a:gd name="connsiteY44" fmla="*/ 989126 h 1158525"/>
              <a:gd name="connsiteX45" fmla="*/ 807893 w 7867650"/>
              <a:gd name="connsiteY45" fmla="*/ 1158576 h 1158525"/>
              <a:gd name="connsiteX46" fmla="*/ 819609 w 7867650"/>
              <a:gd name="connsiteY46" fmla="*/ 1158576 h 1158525"/>
              <a:gd name="connsiteX47" fmla="*/ 1323101 w 7867650"/>
              <a:gd name="connsiteY47" fmla="*/ 1158576 h 1158525"/>
              <a:gd name="connsiteX48" fmla="*/ 1334816 w 7867650"/>
              <a:gd name="connsiteY48" fmla="*/ 1149432 h 1158525"/>
              <a:gd name="connsiteX49" fmla="*/ 1346437 w 7867650"/>
              <a:gd name="connsiteY49" fmla="*/ 1158576 h 1158525"/>
              <a:gd name="connsiteX50" fmla="*/ 1358153 w 7867650"/>
              <a:gd name="connsiteY50" fmla="*/ 1158576 h 1158525"/>
              <a:gd name="connsiteX51" fmla="*/ 1369868 w 7867650"/>
              <a:gd name="connsiteY51" fmla="*/ 1158576 h 1158525"/>
              <a:gd name="connsiteX52" fmla="*/ 1381584 w 7867650"/>
              <a:gd name="connsiteY52" fmla="*/ 1073518 h 1158525"/>
              <a:gd name="connsiteX53" fmla="*/ 1393300 w 7867650"/>
              <a:gd name="connsiteY53" fmla="*/ 1158576 h 1158525"/>
              <a:gd name="connsiteX54" fmla="*/ 1405016 w 7867650"/>
              <a:gd name="connsiteY54" fmla="*/ 1158576 h 1158525"/>
              <a:gd name="connsiteX55" fmla="*/ 2552397 w 7867650"/>
              <a:gd name="connsiteY55" fmla="*/ 1158576 h 1158525"/>
              <a:gd name="connsiteX56" fmla="*/ 2564113 w 7867650"/>
              <a:gd name="connsiteY56" fmla="*/ 867206 h 1158525"/>
              <a:gd name="connsiteX57" fmla="*/ 2575829 w 7867650"/>
              <a:gd name="connsiteY57" fmla="*/ 1158576 h 1158525"/>
              <a:gd name="connsiteX58" fmla="*/ 2587544 w 7867650"/>
              <a:gd name="connsiteY58" fmla="*/ 717854 h 1158525"/>
              <a:gd name="connsiteX59" fmla="*/ 2599260 w 7867650"/>
              <a:gd name="connsiteY59" fmla="*/ 1158576 h 1158525"/>
              <a:gd name="connsiteX60" fmla="*/ 2610881 w 7867650"/>
              <a:gd name="connsiteY60" fmla="*/ 1158576 h 1158525"/>
              <a:gd name="connsiteX61" fmla="*/ 2634312 w 7867650"/>
              <a:gd name="connsiteY61" fmla="*/ 1158576 h 1158525"/>
              <a:gd name="connsiteX62" fmla="*/ 2646028 w 7867650"/>
              <a:gd name="connsiteY62" fmla="*/ 348951 h 1158525"/>
              <a:gd name="connsiteX63" fmla="*/ 2657744 w 7867650"/>
              <a:gd name="connsiteY63" fmla="*/ 1158576 h 1158525"/>
              <a:gd name="connsiteX64" fmla="*/ 2669459 w 7867650"/>
              <a:gd name="connsiteY64" fmla="*/ 248843 h 1158525"/>
              <a:gd name="connsiteX65" fmla="*/ 2681175 w 7867650"/>
              <a:gd name="connsiteY65" fmla="*/ 1158576 h 1158525"/>
              <a:gd name="connsiteX66" fmla="*/ 2692891 w 7867650"/>
              <a:gd name="connsiteY66" fmla="*/ 221030 h 1158525"/>
              <a:gd name="connsiteX67" fmla="*/ 2704607 w 7867650"/>
              <a:gd name="connsiteY67" fmla="*/ 1158576 h 1158525"/>
              <a:gd name="connsiteX68" fmla="*/ 2716323 w 7867650"/>
              <a:gd name="connsiteY68" fmla="*/ 1158576 h 1158525"/>
              <a:gd name="connsiteX69" fmla="*/ 2728038 w 7867650"/>
              <a:gd name="connsiteY69" fmla="*/ 129209 h 1158525"/>
              <a:gd name="connsiteX70" fmla="*/ 2739754 w 7867650"/>
              <a:gd name="connsiteY70" fmla="*/ 1158576 h 1158525"/>
              <a:gd name="connsiteX71" fmla="*/ 2751374 w 7867650"/>
              <a:gd name="connsiteY71" fmla="*/ 57486 h 1158525"/>
              <a:gd name="connsiteX72" fmla="*/ 2763090 w 7867650"/>
              <a:gd name="connsiteY72" fmla="*/ 1158576 h 1158525"/>
              <a:gd name="connsiteX73" fmla="*/ 2774806 w 7867650"/>
              <a:gd name="connsiteY73" fmla="*/ 544880 h 1158525"/>
              <a:gd name="connsiteX74" fmla="*/ 2786522 w 7867650"/>
              <a:gd name="connsiteY74" fmla="*/ 388956 h 1158525"/>
              <a:gd name="connsiteX75" fmla="*/ 2798237 w 7867650"/>
              <a:gd name="connsiteY75" fmla="*/ 466680 h 1158525"/>
              <a:gd name="connsiteX76" fmla="*/ 2809953 w 7867650"/>
              <a:gd name="connsiteY76" fmla="*/ 1158576 h 1158525"/>
              <a:gd name="connsiteX77" fmla="*/ 2821669 w 7867650"/>
              <a:gd name="connsiteY77" fmla="*/ 695280 h 1158525"/>
              <a:gd name="connsiteX78" fmla="*/ 2833385 w 7867650"/>
              <a:gd name="connsiteY78" fmla="*/ 1158576 h 1158525"/>
              <a:gd name="connsiteX79" fmla="*/ 2845100 w 7867650"/>
              <a:gd name="connsiteY79" fmla="*/ 1158576 h 1158525"/>
              <a:gd name="connsiteX80" fmla="*/ 2856816 w 7867650"/>
              <a:gd name="connsiteY80" fmla="*/ 322471 h 1158525"/>
              <a:gd name="connsiteX81" fmla="*/ 2868532 w 7867650"/>
              <a:gd name="connsiteY81" fmla="*/ 1158576 h 1158525"/>
              <a:gd name="connsiteX82" fmla="*/ 2880248 w 7867650"/>
              <a:gd name="connsiteY82" fmla="*/ 1158576 h 1158525"/>
              <a:gd name="connsiteX83" fmla="*/ 2903584 w 7867650"/>
              <a:gd name="connsiteY83" fmla="*/ 1158576 h 1158525"/>
              <a:gd name="connsiteX84" fmla="*/ 2915300 w 7867650"/>
              <a:gd name="connsiteY84" fmla="*/ 846822 h 1158525"/>
              <a:gd name="connsiteX85" fmla="*/ 2927015 w 7867650"/>
              <a:gd name="connsiteY85" fmla="*/ 1158576 h 1158525"/>
              <a:gd name="connsiteX86" fmla="*/ 2938731 w 7867650"/>
              <a:gd name="connsiteY86" fmla="*/ 1158576 h 1158525"/>
              <a:gd name="connsiteX87" fmla="*/ 2962163 w 7867650"/>
              <a:gd name="connsiteY87" fmla="*/ 1158576 h 1158525"/>
              <a:gd name="connsiteX88" fmla="*/ 2973878 w 7867650"/>
              <a:gd name="connsiteY88" fmla="*/ 876064 h 1158525"/>
              <a:gd name="connsiteX89" fmla="*/ 2985594 w 7867650"/>
              <a:gd name="connsiteY89" fmla="*/ 1158576 h 1158525"/>
              <a:gd name="connsiteX90" fmla="*/ 2997310 w 7867650"/>
              <a:gd name="connsiteY90" fmla="*/ 1158576 h 1158525"/>
              <a:gd name="connsiteX91" fmla="*/ 3020741 w 7867650"/>
              <a:gd name="connsiteY91" fmla="*/ 1158576 h 1158525"/>
              <a:gd name="connsiteX92" fmla="*/ 3032362 w 7867650"/>
              <a:gd name="connsiteY92" fmla="*/ 1113999 h 1158525"/>
              <a:gd name="connsiteX93" fmla="*/ 3044077 w 7867650"/>
              <a:gd name="connsiteY93" fmla="*/ 1158576 h 1158525"/>
              <a:gd name="connsiteX94" fmla="*/ 3055793 w 7867650"/>
              <a:gd name="connsiteY94" fmla="*/ 1158576 h 1158525"/>
              <a:gd name="connsiteX95" fmla="*/ 3079225 w 7867650"/>
              <a:gd name="connsiteY95" fmla="*/ 1158576 h 1158525"/>
              <a:gd name="connsiteX96" fmla="*/ 3090941 w 7867650"/>
              <a:gd name="connsiteY96" fmla="*/ 1126572 h 1158525"/>
              <a:gd name="connsiteX97" fmla="*/ 3102656 w 7867650"/>
              <a:gd name="connsiteY97" fmla="*/ 1158576 h 1158525"/>
              <a:gd name="connsiteX98" fmla="*/ 3114372 w 7867650"/>
              <a:gd name="connsiteY98" fmla="*/ 1158576 h 1158525"/>
              <a:gd name="connsiteX99" fmla="*/ 3571001 w 7867650"/>
              <a:gd name="connsiteY99" fmla="*/ 1154480 h 1158525"/>
              <a:gd name="connsiteX100" fmla="*/ 3582716 w 7867650"/>
              <a:gd name="connsiteY100" fmla="*/ 1150384 h 1158525"/>
              <a:gd name="connsiteX101" fmla="*/ 3594337 w 7867650"/>
              <a:gd name="connsiteY101" fmla="*/ 1146289 h 1158525"/>
              <a:gd name="connsiteX102" fmla="*/ 3606052 w 7867650"/>
              <a:gd name="connsiteY102" fmla="*/ 1158576 h 1158525"/>
              <a:gd name="connsiteX103" fmla="*/ 3629484 w 7867650"/>
              <a:gd name="connsiteY103" fmla="*/ 1101616 h 1158525"/>
              <a:gd name="connsiteX104" fmla="*/ 3641200 w 7867650"/>
              <a:gd name="connsiteY104" fmla="*/ 1081328 h 1158525"/>
              <a:gd name="connsiteX105" fmla="*/ 3652916 w 7867650"/>
              <a:gd name="connsiteY105" fmla="*/ 1158576 h 1158525"/>
              <a:gd name="connsiteX106" fmla="*/ 3664631 w 7867650"/>
              <a:gd name="connsiteY106" fmla="*/ 1009033 h 1158525"/>
              <a:gd name="connsiteX107" fmla="*/ 3676347 w 7867650"/>
              <a:gd name="connsiteY107" fmla="*/ 1158576 h 1158525"/>
              <a:gd name="connsiteX108" fmla="*/ 3688063 w 7867650"/>
              <a:gd name="connsiteY108" fmla="*/ 1009414 h 1158525"/>
              <a:gd name="connsiteX109" fmla="*/ 3699779 w 7867650"/>
              <a:gd name="connsiteY109" fmla="*/ 1158576 h 1158525"/>
              <a:gd name="connsiteX110" fmla="*/ 3711494 w 7867650"/>
              <a:gd name="connsiteY110" fmla="*/ 948835 h 1158525"/>
              <a:gd name="connsiteX111" fmla="*/ 3723210 w 7867650"/>
              <a:gd name="connsiteY111" fmla="*/ 1158576 h 1158525"/>
              <a:gd name="connsiteX112" fmla="*/ 3734831 w 7867650"/>
              <a:gd name="connsiteY112" fmla="*/ 842060 h 1158525"/>
              <a:gd name="connsiteX113" fmla="*/ 3746546 w 7867650"/>
              <a:gd name="connsiteY113" fmla="*/ 868921 h 1158525"/>
              <a:gd name="connsiteX114" fmla="*/ 3758262 w 7867650"/>
              <a:gd name="connsiteY114" fmla="*/ 1158576 h 1158525"/>
              <a:gd name="connsiteX115" fmla="*/ 3769978 w 7867650"/>
              <a:gd name="connsiteY115" fmla="*/ 798245 h 1158525"/>
              <a:gd name="connsiteX116" fmla="*/ 3781694 w 7867650"/>
              <a:gd name="connsiteY116" fmla="*/ 1158576 h 1158525"/>
              <a:gd name="connsiteX117" fmla="*/ 3793409 w 7867650"/>
              <a:gd name="connsiteY117" fmla="*/ 1158576 h 1158525"/>
              <a:gd name="connsiteX118" fmla="*/ 3805125 w 7867650"/>
              <a:gd name="connsiteY118" fmla="*/ 736428 h 1158525"/>
              <a:gd name="connsiteX119" fmla="*/ 3816841 w 7867650"/>
              <a:gd name="connsiteY119" fmla="*/ 1158576 h 1158525"/>
              <a:gd name="connsiteX120" fmla="*/ 3828557 w 7867650"/>
              <a:gd name="connsiteY120" fmla="*/ 1158576 h 1158525"/>
              <a:gd name="connsiteX121" fmla="*/ 3840273 w 7867650"/>
              <a:gd name="connsiteY121" fmla="*/ 276656 h 1158525"/>
              <a:gd name="connsiteX122" fmla="*/ 3851988 w 7867650"/>
              <a:gd name="connsiteY122" fmla="*/ 219792 h 1158525"/>
              <a:gd name="connsiteX123" fmla="*/ 3863704 w 7867650"/>
              <a:gd name="connsiteY123" fmla="*/ 1158576 h 1158525"/>
              <a:gd name="connsiteX124" fmla="*/ 3875324 w 7867650"/>
              <a:gd name="connsiteY124" fmla="*/ 1158576 h 1158525"/>
              <a:gd name="connsiteX125" fmla="*/ 3887040 w 7867650"/>
              <a:gd name="connsiteY125" fmla="*/ 198075 h 1158525"/>
              <a:gd name="connsiteX126" fmla="*/ 3898756 w 7867650"/>
              <a:gd name="connsiteY126" fmla="*/ 1158576 h 1158525"/>
              <a:gd name="connsiteX127" fmla="*/ 3922187 w 7867650"/>
              <a:gd name="connsiteY127" fmla="*/ 1158576 h 1158525"/>
              <a:gd name="connsiteX128" fmla="*/ 3933903 w 7867650"/>
              <a:gd name="connsiteY128" fmla="*/ 199789 h 1158525"/>
              <a:gd name="connsiteX129" fmla="*/ 3945619 w 7867650"/>
              <a:gd name="connsiteY129" fmla="*/ 1158576 h 1158525"/>
              <a:gd name="connsiteX130" fmla="*/ 3957335 w 7867650"/>
              <a:gd name="connsiteY130" fmla="*/ 1158576 h 1158525"/>
              <a:gd name="connsiteX131" fmla="*/ 3969050 w 7867650"/>
              <a:gd name="connsiteY131" fmla="*/ 1158576 h 1158525"/>
              <a:gd name="connsiteX132" fmla="*/ 3980766 w 7867650"/>
              <a:gd name="connsiteY132" fmla="*/ 823677 h 1158525"/>
              <a:gd name="connsiteX133" fmla="*/ 3992482 w 7867650"/>
              <a:gd name="connsiteY133" fmla="*/ 1158576 h 1158525"/>
              <a:gd name="connsiteX134" fmla="*/ 4004198 w 7867650"/>
              <a:gd name="connsiteY134" fmla="*/ 1158576 h 1158525"/>
              <a:gd name="connsiteX135" fmla="*/ 4015818 w 7867650"/>
              <a:gd name="connsiteY135" fmla="*/ 505351 h 1158525"/>
              <a:gd name="connsiteX136" fmla="*/ 4027534 w 7867650"/>
              <a:gd name="connsiteY136" fmla="*/ 1158576 h 1158525"/>
              <a:gd name="connsiteX137" fmla="*/ 4039250 w 7867650"/>
              <a:gd name="connsiteY137" fmla="*/ 1158576 h 1158525"/>
              <a:gd name="connsiteX138" fmla="*/ 4050965 w 7867650"/>
              <a:gd name="connsiteY138" fmla="*/ 458488 h 1158525"/>
              <a:gd name="connsiteX139" fmla="*/ 4062681 w 7867650"/>
              <a:gd name="connsiteY139" fmla="*/ 1158576 h 1158525"/>
              <a:gd name="connsiteX140" fmla="*/ 4074397 w 7867650"/>
              <a:gd name="connsiteY140" fmla="*/ 541546 h 1158525"/>
              <a:gd name="connsiteX141" fmla="*/ 4086113 w 7867650"/>
              <a:gd name="connsiteY141" fmla="*/ 1158576 h 1158525"/>
              <a:gd name="connsiteX142" fmla="*/ 4097828 w 7867650"/>
              <a:gd name="connsiteY142" fmla="*/ 1043323 h 1158525"/>
              <a:gd name="connsiteX143" fmla="*/ 4109544 w 7867650"/>
              <a:gd name="connsiteY143" fmla="*/ 1158576 h 1158525"/>
              <a:gd name="connsiteX144" fmla="*/ 4121260 w 7867650"/>
              <a:gd name="connsiteY144" fmla="*/ 1158576 h 1158525"/>
              <a:gd name="connsiteX145" fmla="*/ 4788582 w 7867650"/>
              <a:gd name="connsiteY145" fmla="*/ 1158576 h 1158525"/>
              <a:gd name="connsiteX146" fmla="*/ 4800297 w 7867650"/>
              <a:gd name="connsiteY146" fmla="*/ 1011700 h 1158525"/>
              <a:gd name="connsiteX147" fmla="*/ 4812013 w 7867650"/>
              <a:gd name="connsiteY147" fmla="*/ 936262 h 1158525"/>
              <a:gd name="connsiteX148" fmla="*/ 4823729 w 7867650"/>
              <a:gd name="connsiteY148" fmla="*/ 1158576 h 1158525"/>
              <a:gd name="connsiteX149" fmla="*/ 4835444 w 7867650"/>
              <a:gd name="connsiteY149" fmla="*/ 829773 h 1158525"/>
              <a:gd name="connsiteX150" fmla="*/ 4847160 w 7867650"/>
              <a:gd name="connsiteY150" fmla="*/ 1158576 h 1158525"/>
              <a:gd name="connsiteX151" fmla="*/ 4858781 w 7867650"/>
              <a:gd name="connsiteY151" fmla="*/ 623176 h 1158525"/>
              <a:gd name="connsiteX152" fmla="*/ 4870496 w 7867650"/>
              <a:gd name="connsiteY152" fmla="*/ 1158576 h 1158525"/>
              <a:gd name="connsiteX153" fmla="*/ 4882212 w 7867650"/>
              <a:gd name="connsiteY153" fmla="*/ 1158576 h 1158525"/>
              <a:gd name="connsiteX154" fmla="*/ 4893928 w 7867650"/>
              <a:gd name="connsiteY154" fmla="*/ 486682 h 1158525"/>
              <a:gd name="connsiteX155" fmla="*/ 4905644 w 7867650"/>
              <a:gd name="connsiteY155" fmla="*/ 1158576 h 1158525"/>
              <a:gd name="connsiteX156" fmla="*/ 4917359 w 7867650"/>
              <a:gd name="connsiteY156" fmla="*/ 427913 h 1158525"/>
              <a:gd name="connsiteX157" fmla="*/ 4929075 w 7867650"/>
              <a:gd name="connsiteY157" fmla="*/ 504304 h 1158525"/>
              <a:gd name="connsiteX158" fmla="*/ 4940791 w 7867650"/>
              <a:gd name="connsiteY158" fmla="*/ 1158576 h 1158525"/>
              <a:gd name="connsiteX159" fmla="*/ 4952507 w 7867650"/>
              <a:gd name="connsiteY159" fmla="*/ 1158576 h 1158525"/>
              <a:gd name="connsiteX160" fmla="*/ 4964222 w 7867650"/>
              <a:gd name="connsiteY160" fmla="*/ 362953 h 1158525"/>
              <a:gd name="connsiteX161" fmla="*/ 4975938 w 7867650"/>
              <a:gd name="connsiteY161" fmla="*/ 1158576 h 1158525"/>
              <a:gd name="connsiteX162" fmla="*/ 4987654 w 7867650"/>
              <a:gd name="connsiteY162" fmla="*/ 1158576 h 1158525"/>
              <a:gd name="connsiteX163" fmla="*/ 4999274 w 7867650"/>
              <a:gd name="connsiteY163" fmla="*/ 324948 h 1158525"/>
              <a:gd name="connsiteX164" fmla="*/ 5010990 w 7867650"/>
              <a:gd name="connsiteY164" fmla="*/ 1158576 h 1158525"/>
              <a:gd name="connsiteX165" fmla="*/ 5022706 w 7867650"/>
              <a:gd name="connsiteY165" fmla="*/ 469156 h 1158525"/>
              <a:gd name="connsiteX166" fmla="*/ 5034422 w 7867650"/>
              <a:gd name="connsiteY166" fmla="*/ 1158576 h 1158525"/>
              <a:gd name="connsiteX167" fmla="*/ 5046138 w 7867650"/>
              <a:gd name="connsiteY167" fmla="*/ 481444 h 1158525"/>
              <a:gd name="connsiteX168" fmla="*/ 5057853 w 7867650"/>
              <a:gd name="connsiteY168" fmla="*/ 1158576 h 1158525"/>
              <a:gd name="connsiteX169" fmla="*/ 5069569 w 7867650"/>
              <a:gd name="connsiteY169" fmla="*/ 605173 h 1158525"/>
              <a:gd name="connsiteX170" fmla="*/ 5081285 w 7867650"/>
              <a:gd name="connsiteY170" fmla="*/ 754621 h 1158525"/>
              <a:gd name="connsiteX171" fmla="*/ 5093001 w 7867650"/>
              <a:gd name="connsiteY171" fmla="*/ 1158576 h 1158525"/>
              <a:gd name="connsiteX172" fmla="*/ 5104716 w 7867650"/>
              <a:gd name="connsiteY172" fmla="*/ 1158576 h 1158525"/>
              <a:gd name="connsiteX173" fmla="*/ 5116432 w 7867650"/>
              <a:gd name="connsiteY173" fmla="*/ 180835 h 1158525"/>
              <a:gd name="connsiteX174" fmla="*/ 5128148 w 7867650"/>
              <a:gd name="connsiteY174" fmla="*/ 1158576 h 1158525"/>
              <a:gd name="connsiteX175" fmla="*/ 5139768 w 7867650"/>
              <a:gd name="connsiteY175" fmla="*/ 1158576 h 1158525"/>
              <a:gd name="connsiteX176" fmla="*/ 5151484 w 7867650"/>
              <a:gd name="connsiteY176" fmla="*/ 426675 h 1158525"/>
              <a:gd name="connsiteX177" fmla="*/ 5163200 w 7867650"/>
              <a:gd name="connsiteY177" fmla="*/ 1158576 h 1158525"/>
              <a:gd name="connsiteX178" fmla="*/ 5174915 w 7867650"/>
              <a:gd name="connsiteY178" fmla="*/ 402577 h 1158525"/>
              <a:gd name="connsiteX179" fmla="*/ 5186631 w 7867650"/>
              <a:gd name="connsiteY179" fmla="*/ 536308 h 1158525"/>
              <a:gd name="connsiteX180" fmla="*/ 5198347 w 7867650"/>
              <a:gd name="connsiteY180" fmla="*/ 1158576 h 1158525"/>
              <a:gd name="connsiteX181" fmla="*/ 5924247 w 7867650"/>
              <a:gd name="connsiteY181" fmla="*/ 1158576 h 1158525"/>
              <a:gd name="connsiteX182" fmla="*/ 5935963 w 7867650"/>
              <a:gd name="connsiteY182" fmla="*/ 1018844 h 1158525"/>
              <a:gd name="connsiteX183" fmla="*/ 5947679 w 7867650"/>
              <a:gd name="connsiteY183" fmla="*/ 1065993 h 1158525"/>
              <a:gd name="connsiteX184" fmla="*/ 5959395 w 7867650"/>
              <a:gd name="connsiteY184" fmla="*/ 1158576 h 1158525"/>
              <a:gd name="connsiteX185" fmla="*/ 5971110 w 7867650"/>
              <a:gd name="connsiteY185" fmla="*/ 961599 h 1158525"/>
              <a:gd name="connsiteX186" fmla="*/ 5982731 w 7867650"/>
              <a:gd name="connsiteY186" fmla="*/ 1158576 h 1158525"/>
              <a:gd name="connsiteX187" fmla="*/ 6006162 w 7867650"/>
              <a:gd name="connsiteY187" fmla="*/ 819676 h 1158525"/>
              <a:gd name="connsiteX188" fmla="*/ 6017878 w 7867650"/>
              <a:gd name="connsiteY188" fmla="*/ 1158576 h 1158525"/>
              <a:gd name="connsiteX189" fmla="*/ 6041309 w 7867650"/>
              <a:gd name="connsiteY189" fmla="*/ 1158576 h 1158525"/>
              <a:gd name="connsiteX190" fmla="*/ 6053025 w 7867650"/>
              <a:gd name="connsiteY190" fmla="*/ 305136 h 1158525"/>
              <a:gd name="connsiteX191" fmla="*/ 6064741 w 7867650"/>
              <a:gd name="connsiteY191" fmla="*/ 1158576 h 1158525"/>
              <a:gd name="connsiteX192" fmla="*/ 6076457 w 7867650"/>
              <a:gd name="connsiteY192" fmla="*/ 1158576 h 1158525"/>
              <a:gd name="connsiteX193" fmla="*/ 6088172 w 7867650"/>
              <a:gd name="connsiteY193" fmla="*/ 192169 h 1158525"/>
              <a:gd name="connsiteX194" fmla="*/ 6099888 w 7867650"/>
              <a:gd name="connsiteY194" fmla="*/ 1158576 h 1158525"/>
              <a:gd name="connsiteX195" fmla="*/ 6111604 w 7867650"/>
              <a:gd name="connsiteY195" fmla="*/ 508685 h 1158525"/>
              <a:gd name="connsiteX196" fmla="*/ 6123224 w 7867650"/>
              <a:gd name="connsiteY196" fmla="*/ 604697 h 1158525"/>
              <a:gd name="connsiteX197" fmla="*/ 6134940 w 7867650"/>
              <a:gd name="connsiteY197" fmla="*/ 1158576 h 1158525"/>
              <a:gd name="connsiteX198" fmla="*/ 6146656 w 7867650"/>
              <a:gd name="connsiteY198" fmla="*/ 1158576 h 1158525"/>
              <a:gd name="connsiteX199" fmla="*/ 6158372 w 7867650"/>
              <a:gd name="connsiteY199" fmla="*/ 483348 h 1158525"/>
              <a:gd name="connsiteX200" fmla="*/ 6170088 w 7867650"/>
              <a:gd name="connsiteY200" fmla="*/ 1158576 h 1158525"/>
              <a:gd name="connsiteX201" fmla="*/ 6181803 w 7867650"/>
              <a:gd name="connsiteY201" fmla="*/ 1158576 h 1158525"/>
              <a:gd name="connsiteX202" fmla="*/ 6193519 w 7867650"/>
              <a:gd name="connsiteY202" fmla="*/ 306946 h 1158525"/>
              <a:gd name="connsiteX203" fmla="*/ 6205235 w 7867650"/>
              <a:gd name="connsiteY203" fmla="*/ 1158576 h 1158525"/>
              <a:gd name="connsiteX204" fmla="*/ 6216951 w 7867650"/>
              <a:gd name="connsiteY204" fmla="*/ 461251 h 1158525"/>
              <a:gd name="connsiteX205" fmla="*/ 6228666 w 7867650"/>
              <a:gd name="connsiteY205" fmla="*/ 1158576 h 1158525"/>
              <a:gd name="connsiteX206" fmla="*/ 6240382 w 7867650"/>
              <a:gd name="connsiteY206" fmla="*/ 1158576 h 1158525"/>
              <a:gd name="connsiteX207" fmla="*/ 6252098 w 7867650"/>
              <a:gd name="connsiteY207" fmla="*/ 367239 h 1158525"/>
              <a:gd name="connsiteX208" fmla="*/ 6263718 w 7867650"/>
              <a:gd name="connsiteY208" fmla="*/ 1158576 h 1158525"/>
              <a:gd name="connsiteX209" fmla="*/ 6275434 w 7867650"/>
              <a:gd name="connsiteY209" fmla="*/ 1158576 h 1158525"/>
              <a:gd name="connsiteX210" fmla="*/ 6287150 w 7867650"/>
              <a:gd name="connsiteY210" fmla="*/ 449630 h 1158525"/>
              <a:gd name="connsiteX211" fmla="*/ 6310581 w 7867650"/>
              <a:gd name="connsiteY211" fmla="*/ 1158576 h 1158525"/>
              <a:gd name="connsiteX212" fmla="*/ 6322297 w 7867650"/>
              <a:gd name="connsiteY212" fmla="*/ 527259 h 1158525"/>
              <a:gd name="connsiteX213" fmla="*/ 6334013 w 7867650"/>
              <a:gd name="connsiteY213" fmla="*/ 1158576 h 1158525"/>
              <a:gd name="connsiteX214" fmla="*/ 6345729 w 7867650"/>
              <a:gd name="connsiteY214" fmla="*/ 1158576 h 1158525"/>
              <a:gd name="connsiteX215" fmla="*/ 7048197 w 7867650"/>
              <a:gd name="connsiteY215" fmla="*/ 1158576 h 1158525"/>
              <a:gd name="connsiteX216" fmla="*/ 7059913 w 7867650"/>
              <a:gd name="connsiteY216" fmla="*/ 1009891 h 1158525"/>
              <a:gd name="connsiteX217" fmla="*/ 7071629 w 7867650"/>
              <a:gd name="connsiteY217" fmla="*/ 1158576 h 1158525"/>
              <a:gd name="connsiteX218" fmla="*/ 7083345 w 7867650"/>
              <a:gd name="connsiteY218" fmla="*/ 1158576 h 1158525"/>
              <a:gd name="connsiteX219" fmla="*/ 7095060 w 7867650"/>
              <a:gd name="connsiteY219" fmla="*/ 907687 h 1158525"/>
              <a:gd name="connsiteX220" fmla="*/ 7106681 w 7867650"/>
              <a:gd name="connsiteY220" fmla="*/ 1158576 h 1158525"/>
              <a:gd name="connsiteX221" fmla="*/ 7118397 w 7867650"/>
              <a:gd name="connsiteY221" fmla="*/ 773671 h 1158525"/>
              <a:gd name="connsiteX222" fmla="*/ 7130112 w 7867650"/>
              <a:gd name="connsiteY222" fmla="*/ 1158576 h 1158525"/>
              <a:gd name="connsiteX223" fmla="*/ 7165259 w 7867650"/>
              <a:gd name="connsiteY223" fmla="*/ 1158576 h 1158525"/>
              <a:gd name="connsiteX224" fmla="*/ 7176975 w 7867650"/>
              <a:gd name="connsiteY224" fmla="*/ 351237 h 1158525"/>
              <a:gd name="connsiteX225" fmla="*/ 7188691 w 7867650"/>
              <a:gd name="connsiteY225" fmla="*/ 1158576 h 1158525"/>
              <a:gd name="connsiteX226" fmla="*/ 7200407 w 7867650"/>
              <a:gd name="connsiteY226" fmla="*/ 1158576 h 1158525"/>
              <a:gd name="connsiteX227" fmla="*/ 7282322 w 7867650"/>
              <a:gd name="connsiteY227" fmla="*/ 1158576 h 1158525"/>
              <a:gd name="connsiteX228" fmla="*/ 7294038 w 7867650"/>
              <a:gd name="connsiteY228" fmla="*/ 1078852 h 1158525"/>
              <a:gd name="connsiteX229" fmla="*/ 7305753 w 7867650"/>
              <a:gd name="connsiteY229" fmla="*/ 1158576 h 1158525"/>
              <a:gd name="connsiteX230" fmla="*/ 7317469 w 7867650"/>
              <a:gd name="connsiteY230" fmla="*/ 1158576 h 1158525"/>
              <a:gd name="connsiteX231" fmla="*/ 7867728 w 7867650"/>
              <a:gd name="connsiteY231" fmla="*/ 1158576 h 115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7867650" h="1158525">
                <a:moveTo>
                  <a:pt x="78" y="1158576"/>
                </a:moveTo>
                <a:lnTo>
                  <a:pt x="269350" y="1158576"/>
                </a:lnTo>
                <a:lnTo>
                  <a:pt x="281066" y="1124381"/>
                </a:lnTo>
                <a:lnTo>
                  <a:pt x="292781" y="1158576"/>
                </a:lnTo>
                <a:lnTo>
                  <a:pt x="304497" y="965885"/>
                </a:lnTo>
                <a:lnTo>
                  <a:pt x="316213" y="1158576"/>
                </a:lnTo>
                <a:lnTo>
                  <a:pt x="327928" y="872445"/>
                </a:lnTo>
                <a:lnTo>
                  <a:pt x="339644" y="1158576"/>
                </a:lnTo>
                <a:lnTo>
                  <a:pt x="351360" y="1158576"/>
                </a:lnTo>
                <a:lnTo>
                  <a:pt x="362981" y="593458"/>
                </a:lnTo>
                <a:lnTo>
                  <a:pt x="374696" y="517067"/>
                </a:lnTo>
                <a:lnTo>
                  <a:pt x="386412" y="1158576"/>
                </a:lnTo>
                <a:lnTo>
                  <a:pt x="398128" y="385717"/>
                </a:lnTo>
                <a:lnTo>
                  <a:pt x="409844" y="1158576"/>
                </a:lnTo>
                <a:lnTo>
                  <a:pt x="421559" y="334378"/>
                </a:lnTo>
                <a:lnTo>
                  <a:pt x="433275" y="272179"/>
                </a:lnTo>
                <a:lnTo>
                  <a:pt x="444991" y="1158576"/>
                </a:lnTo>
                <a:lnTo>
                  <a:pt x="456707" y="204456"/>
                </a:lnTo>
                <a:lnTo>
                  <a:pt x="468422" y="236746"/>
                </a:lnTo>
                <a:lnTo>
                  <a:pt x="480138" y="1158576"/>
                </a:lnTo>
                <a:lnTo>
                  <a:pt x="491854" y="189979"/>
                </a:lnTo>
                <a:lnTo>
                  <a:pt x="503474" y="1158576"/>
                </a:lnTo>
                <a:lnTo>
                  <a:pt x="515190" y="225030"/>
                </a:lnTo>
                <a:lnTo>
                  <a:pt x="526906" y="197979"/>
                </a:lnTo>
                <a:lnTo>
                  <a:pt x="538622" y="824344"/>
                </a:lnTo>
                <a:lnTo>
                  <a:pt x="550337" y="13004"/>
                </a:lnTo>
                <a:lnTo>
                  <a:pt x="562053" y="1158576"/>
                </a:lnTo>
                <a:lnTo>
                  <a:pt x="573769" y="50"/>
                </a:lnTo>
                <a:lnTo>
                  <a:pt x="585485" y="79012"/>
                </a:lnTo>
                <a:lnTo>
                  <a:pt x="597200" y="1158576"/>
                </a:lnTo>
                <a:lnTo>
                  <a:pt x="608916" y="151593"/>
                </a:lnTo>
                <a:lnTo>
                  <a:pt x="620632" y="1158576"/>
                </a:lnTo>
                <a:lnTo>
                  <a:pt x="632348" y="209505"/>
                </a:lnTo>
                <a:lnTo>
                  <a:pt x="643968" y="260749"/>
                </a:lnTo>
                <a:lnTo>
                  <a:pt x="655684" y="1158576"/>
                </a:lnTo>
                <a:lnTo>
                  <a:pt x="679115" y="1158576"/>
                </a:lnTo>
                <a:lnTo>
                  <a:pt x="690831" y="460012"/>
                </a:lnTo>
                <a:lnTo>
                  <a:pt x="702547" y="1158576"/>
                </a:lnTo>
                <a:lnTo>
                  <a:pt x="714263" y="586600"/>
                </a:lnTo>
                <a:lnTo>
                  <a:pt x="725978" y="1158576"/>
                </a:lnTo>
                <a:lnTo>
                  <a:pt x="737694" y="883208"/>
                </a:lnTo>
                <a:lnTo>
                  <a:pt x="749410" y="1158576"/>
                </a:lnTo>
                <a:lnTo>
                  <a:pt x="761126" y="1158576"/>
                </a:lnTo>
                <a:lnTo>
                  <a:pt x="784462" y="1158576"/>
                </a:lnTo>
                <a:lnTo>
                  <a:pt x="796178" y="989126"/>
                </a:lnTo>
                <a:lnTo>
                  <a:pt x="807893" y="1158576"/>
                </a:lnTo>
                <a:lnTo>
                  <a:pt x="819609" y="1158576"/>
                </a:lnTo>
                <a:lnTo>
                  <a:pt x="1323101" y="1158576"/>
                </a:lnTo>
                <a:lnTo>
                  <a:pt x="1334816" y="1149432"/>
                </a:lnTo>
                <a:lnTo>
                  <a:pt x="1346437" y="1158576"/>
                </a:lnTo>
                <a:lnTo>
                  <a:pt x="1358153" y="1158576"/>
                </a:lnTo>
                <a:lnTo>
                  <a:pt x="1369868" y="1158576"/>
                </a:lnTo>
                <a:lnTo>
                  <a:pt x="1381584" y="1073518"/>
                </a:lnTo>
                <a:lnTo>
                  <a:pt x="1393300" y="1158576"/>
                </a:lnTo>
                <a:lnTo>
                  <a:pt x="1405016" y="1158576"/>
                </a:lnTo>
                <a:lnTo>
                  <a:pt x="2552397" y="1158576"/>
                </a:lnTo>
                <a:lnTo>
                  <a:pt x="2564113" y="867206"/>
                </a:lnTo>
                <a:lnTo>
                  <a:pt x="2575829" y="1158576"/>
                </a:lnTo>
                <a:lnTo>
                  <a:pt x="2587544" y="717854"/>
                </a:lnTo>
                <a:lnTo>
                  <a:pt x="2599260" y="1158576"/>
                </a:lnTo>
                <a:lnTo>
                  <a:pt x="2610881" y="1158576"/>
                </a:lnTo>
                <a:lnTo>
                  <a:pt x="2634312" y="1158576"/>
                </a:lnTo>
                <a:lnTo>
                  <a:pt x="2646028" y="348951"/>
                </a:lnTo>
                <a:lnTo>
                  <a:pt x="2657744" y="1158576"/>
                </a:lnTo>
                <a:lnTo>
                  <a:pt x="2669459" y="248843"/>
                </a:lnTo>
                <a:lnTo>
                  <a:pt x="2681175" y="1158576"/>
                </a:lnTo>
                <a:lnTo>
                  <a:pt x="2692891" y="221030"/>
                </a:lnTo>
                <a:lnTo>
                  <a:pt x="2704607" y="1158576"/>
                </a:lnTo>
                <a:lnTo>
                  <a:pt x="2716323" y="1158576"/>
                </a:lnTo>
                <a:lnTo>
                  <a:pt x="2728038" y="129209"/>
                </a:lnTo>
                <a:lnTo>
                  <a:pt x="2739754" y="1158576"/>
                </a:lnTo>
                <a:lnTo>
                  <a:pt x="2751374" y="57486"/>
                </a:lnTo>
                <a:lnTo>
                  <a:pt x="2763090" y="1158576"/>
                </a:lnTo>
                <a:lnTo>
                  <a:pt x="2774806" y="544880"/>
                </a:lnTo>
                <a:lnTo>
                  <a:pt x="2786522" y="388956"/>
                </a:lnTo>
                <a:lnTo>
                  <a:pt x="2798237" y="466680"/>
                </a:lnTo>
                <a:lnTo>
                  <a:pt x="2809953" y="1158576"/>
                </a:lnTo>
                <a:lnTo>
                  <a:pt x="2821669" y="695280"/>
                </a:lnTo>
                <a:lnTo>
                  <a:pt x="2833385" y="1158576"/>
                </a:lnTo>
                <a:lnTo>
                  <a:pt x="2845100" y="1158576"/>
                </a:lnTo>
                <a:lnTo>
                  <a:pt x="2856816" y="322471"/>
                </a:lnTo>
                <a:lnTo>
                  <a:pt x="2868532" y="1158576"/>
                </a:lnTo>
                <a:lnTo>
                  <a:pt x="2880248" y="1158576"/>
                </a:lnTo>
                <a:lnTo>
                  <a:pt x="2903584" y="1158576"/>
                </a:lnTo>
                <a:lnTo>
                  <a:pt x="2915300" y="846822"/>
                </a:lnTo>
                <a:lnTo>
                  <a:pt x="2927015" y="1158576"/>
                </a:lnTo>
                <a:lnTo>
                  <a:pt x="2938731" y="1158576"/>
                </a:lnTo>
                <a:lnTo>
                  <a:pt x="2962163" y="1158576"/>
                </a:lnTo>
                <a:lnTo>
                  <a:pt x="2973878" y="876064"/>
                </a:lnTo>
                <a:lnTo>
                  <a:pt x="2985594" y="1158576"/>
                </a:lnTo>
                <a:lnTo>
                  <a:pt x="2997310" y="1158576"/>
                </a:lnTo>
                <a:lnTo>
                  <a:pt x="3020741" y="1158576"/>
                </a:lnTo>
                <a:lnTo>
                  <a:pt x="3032362" y="1113999"/>
                </a:lnTo>
                <a:lnTo>
                  <a:pt x="3044077" y="1158576"/>
                </a:lnTo>
                <a:lnTo>
                  <a:pt x="3055793" y="1158576"/>
                </a:lnTo>
                <a:lnTo>
                  <a:pt x="3079225" y="1158576"/>
                </a:lnTo>
                <a:lnTo>
                  <a:pt x="3090941" y="1126572"/>
                </a:lnTo>
                <a:lnTo>
                  <a:pt x="3102656" y="1158576"/>
                </a:lnTo>
                <a:lnTo>
                  <a:pt x="3114372" y="1158576"/>
                </a:lnTo>
                <a:lnTo>
                  <a:pt x="3571001" y="1154480"/>
                </a:lnTo>
                <a:lnTo>
                  <a:pt x="3582716" y="1150384"/>
                </a:lnTo>
                <a:lnTo>
                  <a:pt x="3594337" y="1146289"/>
                </a:lnTo>
                <a:lnTo>
                  <a:pt x="3606052" y="1158576"/>
                </a:lnTo>
                <a:lnTo>
                  <a:pt x="3629484" y="1101616"/>
                </a:lnTo>
                <a:lnTo>
                  <a:pt x="3641200" y="1081328"/>
                </a:lnTo>
                <a:lnTo>
                  <a:pt x="3652916" y="1158576"/>
                </a:lnTo>
                <a:lnTo>
                  <a:pt x="3664631" y="1009033"/>
                </a:lnTo>
                <a:lnTo>
                  <a:pt x="3676347" y="1158576"/>
                </a:lnTo>
                <a:lnTo>
                  <a:pt x="3688063" y="1009414"/>
                </a:lnTo>
                <a:lnTo>
                  <a:pt x="3699779" y="1158576"/>
                </a:lnTo>
                <a:lnTo>
                  <a:pt x="3711494" y="948835"/>
                </a:lnTo>
                <a:lnTo>
                  <a:pt x="3723210" y="1158576"/>
                </a:lnTo>
                <a:lnTo>
                  <a:pt x="3734831" y="842060"/>
                </a:lnTo>
                <a:lnTo>
                  <a:pt x="3746546" y="868921"/>
                </a:lnTo>
                <a:lnTo>
                  <a:pt x="3758262" y="1158576"/>
                </a:lnTo>
                <a:lnTo>
                  <a:pt x="3769978" y="798245"/>
                </a:lnTo>
                <a:lnTo>
                  <a:pt x="3781694" y="1158576"/>
                </a:lnTo>
                <a:lnTo>
                  <a:pt x="3793409" y="1158576"/>
                </a:lnTo>
                <a:lnTo>
                  <a:pt x="3805125" y="736428"/>
                </a:lnTo>
                <a:lnTo>
                  <a:pt x="3816841" y="1158576"/>
                </a:lnTo>
                <a:lnTo>
                  <a:pt x="3828557" y="1158576"/>
                </a:lnTo>
                <a:lnTo>
                  <a:pt x="3840273" y="276656"/>
                </a:lnTo>
                <a:lnTo>
                  <a:pt x="3851988" y="219792"/>
                </a:lnTo>
                <a:lnTo>
                  <a:pt x="3863704" y="1158576"/>
                </a:lnTo>
                <a:lnTo>
                  <a:pt x="3875324" y="1158576"/>
                </a:lnTo>
                <a:lnTo>
                  <a:pt x="3887040" y="198075"/>
                </a:lnTo>
                <a:lnTo>
                  <a:pt x="3898756" y="1158576"/>
                </a:lnTo>
                <a:lnTo>
                  <a:pt x="3922187" y="1158576"/>
                </a:lnTo>
                <a:lnTo>
                  <a:pt x="3933903" y="199789"/>
                </a:lnTo>
                <a:lnTo>
                  <a:pt x="3945619" y="1158576"/>
                </a:lnTo>
                <a:lnTo>
                  <a:pt x="3957335" y="1158576"/>
                </a:lnTo>
                <a:lnTo>
                  <a:pt x="3969050" y="1158576"/>
                </a:lnTo>
                <a:lnTo>
                  <a:pt x="3980766" y="823677"/>
                </a:lnTo>
                <a:lnTo>
                  <a:pt x="3992482" y="1158576"/>
                </a:lnTo>
                <a:lnTo>
                  <a:pt x="4004198" y="1158576"/>
                </a:lnTo>
                <a:lnTo>
                  <a:pt x="4015818" y="505351"/>
                </a:lnTo>
                <a:lnTo>
                  <a:pt x="4027534" y="1158576"/>
                </a:lnTo>
                <a:lnTo>
                  <a:pt x="4039250" y="1158576"/>
                </a:lnTo>
                <a:lnTo>
                  <a:pt x="4050965" y="458488"/>
                </a:lnTo>
                <a:lnTo>
                  <a:pt x="4062681" y="1158576"/>
                </a:lnTo>
                <a:lnTo>
                  <a:pt x="4074397" y="541546"/>
                </a:lnTo>
                <a:lnTo>
                  <a:pt x="4086113" y="1158576"/>
                </a:lnTo>
                <a:lnTo>
                  <a:pt x="4097828" y="1043323"/>
                </a:lnTo>
                <a:lnTo>
                  <a:pt x="4109544" y="1158576"/>
                </a:lnTo>
                <a:lnTo>
                  <a:pt x="4121260" y="1158576"/>
                </a:lnTo>
                <a:lnTo>
                  <a:pt x="4788582" y="1158576"/>
                </a:lnTo>
                <a:lnTo>
                  <a:pt x="4800297" y="1011700"/>
                </a:lnTo>
                <a:lnTo>
                  <a:pt x="4812013" y="936262"/>
                </a:lnTo>
                <a:lnTo>
                  <a:pt x="4823729" y="1158576"/>
                </a:lnTo>
                <a:lnTo>
                  <a:pt x="4835444" y="829773"/>
                </a:lnTo>
                <a:lnTo>
                  <a:pt x="4847160" y="1158576"/>
                </a:lnTo>
                <a:lnTo>
                  <a:pt x="4858781" y="623176"/>
                </a:lnTo>
                <a:lnTo>
                  <a:pt x="4870496" y="1158576"/>
                </a:lnTo>
                <a:lnTo>
                  <a:pt x="4882212" y="1158576"/>
                </a:lnTo>
                <a:lnTo>
                  <a:pt x="4893928" y="486682"/>
                </a:lnTo>
                <a:lnTo>
                  <a:pt x="4905644" y="1158576"/>
                </a:lnTo>
                <a:lnTo>
                  <a:pt x="4917359" y="427913"/>
                </a:lnTo>
                <a:lnTo>
                  <a:pt x="4929075" y="504304"/>
                </a:lnTo>
                <a:lnTo>
                  <a:pt x="4940791" y="1158576"/>
                </a:lnTo>
                <a:lnTo>
                  <a:pt x="4952507" y="1158576"/>
                </a:lnTo>
                <a:lnTo>
                  <a:pt x="4964222" y="362953"/>
                </a:lnTo>
                <a:lnTo>
                  <a:pt x="4975938" y="1158576"/>
                </a:lnTo>
                <a:lnTo>
                  <a:pt x="4987654" y="1158576"/>
                </a:lnTo>
                <a:lnTo>
                  <a:pt x="4999274" y="324948"/>
                </a:lnTo>
                <a:lnTo>
                  <a:pt x="5010990" y="1158576"/>
                </a:lnTo>
                <a:lnTo>
                  <a:pt x="5022706" y="469156"/>
                </a:lnTo>
                <a:lnTo>
                  <a:pt x="5034422" y="1158576"/>
                </a:lnTo>
                <a:lnTo>
                  <a:pt x="5046138" y="481444"/>
                </a:lnTo>
                <a:lnTo>
                  <a:pt x="5057853" y="1158576"/>
                </a:lnTo>
                <a:lnTo>
                  <a:pt x="5069569" y="605173"/>
                </a:lnTo>
                <a:lnTo>
                  <a:pt x="5081285" y="754621"/>
                </a:lnTo>
                <a:lnTo>
                  <a:pt x="5093001" y="1158576"/>
                </a:lnTo>
                <a:lnTo>
                  <a:pt x="5104716" y="1158576"/>
                </a:lnTo>
                <a:lnTo>
                  <a:pt x="5116432" y="180835"/>
                </a:lnTo>
                <a:lnTo>
                  <a:pt x="5128148" y="1158576"/>
                </a:lnTo>
                <a:lnTo>
                  <a:pt x="5139768" y="1158576"/>
                </a:lnTo>
                <a:lnTo>
                  <a:pt x="5151484" y="426675"/>
                </a:lnTo>
                <a:lnTo>
                  <a:pt x="5163200" y="1158576"/>
                </a:lnTo>
                <a:lnTo>
                  <a:pt x="5174915" y="402577"/>
                </a:lnTo>
                <a:lnTo>
                  <a:pt x="5186631" y="536308"/>
                </a:lnTo>
                <a:lnTo>
                  <a:pt x="5198347" y="1158576"/>
                </a:lnTo>
                <a:lnTo>
                  <a:pt x="5924247" y="1158576"/>
                </a:lnTo>
                <a:lnTo>
                  <a:pt x="5935963" y="1018844"/>
                </a:lnTo>
                <a:lnTo>
                  <a:pt x="5947679" y="1065993"/>
                </a:lnTo>
                <a:lnTo>
                  <a:pt x="5959395" y="1158576"/>
                </a:lnTo>
                <a:lnTo>
                  <a:pt x="5971110" y="961599"/>
                </a:lnTo>
                <a:lnTo>
                  <a:pt x="5982731" y="1158576"/>
                </a:lnTo>
                <a:lnTo>
                  <a:pt x="6006162" y="819676"/>
                </a:lnTo>
                <a:lnTo>
                  <a:pt x="6017878" y="1158576"/>
                </a:lnTo>
                <a:lnTo>
                  <a:pt x="6041309" y="1158576"/>
                </a:lnTo>
                <a:lnTo>
                  <a:pt x="6053025" y="305136"/>
                </a:lnTo>
                <a:lnTo>
                  <a:pt x="6064741" y="1158576"/>
                </a:lnTo>
                <a:lnTo>
                  <a:pt x="6076457" y="1158576"/>
                </a:lnTo>
                <a:lnTo>
                  <a:pt x="6088172" y="192169"/>
                </a:lnTo>
                <a:lnTo>
                  <a:pt x="6099888" y="1158576"/>
                </a:lnTo>
                <a:lnTo>
                  <a:pt x="6111604" y="508685"/>
                </a:lnTo>
                <a:lnTo>
                  <a:pt x="6123224" y="604697"/>
                </a:lnTo>
                <a:lnTo>
                  <a:pt x="6134940" y="1158576"/>
                </a:lnTo>
                <a:lnTo>
                  <a:pt x="6146656" y="1158576"/>
                </a:lnTo>
                <a:lnTo>
                  <a:pt x="6158372" y="483348"/>
                </a:lnTo>
                <a:lnTo>
                  <a:pt x="6170088" y="1158576"/>
                </a:lnTo>
                <a:lnTo>
                  <a:pt x="6181803" y="1158576"/>
                </a:lnTo>
                <a:lnTo>
                  <a:pt x="6193519" y="306946"/>
                </a:lnTo>
                <a:lnTo>
                  <a:pt x="6205235" y="1158576"/>
                </a:lnTo>
                <a:lnTo>
                  <a:pt x="6216951" y="461251"/>
                </a:lnTo>
                <a:lnTo>
                  <a:pt x="6228666" y="1158576"/>
                </a:lnTo>
                <a:lnTo>
                  <a:pt x="6240382" y="1158576"/>
                </a:lnTo>
                <a:lnTo>
                  <a:pt x="6252098" y="367239"/>
                </a:lnTo>
                <a:lnTo>
                  <a:pt x="6263718" y="1158576"/>
                </a:lnTo>
                <a:lnTo>
                  <a:pt x="6275434" y="1158576"/>
                </a:lnTo>
                <a:lnTo>
                  <a:pt x="6287150" y="449630"/>
                </a:lnTo>
                <a:lnTo>
                  <a:pt x="6310581" y="1158576"/>
                </a:lnTo>
                <a:lnTo>
                  <a:pt x="6322297" y="527259"/>
                </a:lnTo>
                <a:lnTo>
                  <a:pt x="6334013" y="1158576"/>
                </a:lnTo>
                <a:lnTo>
                  <a:pt x="6345729" y="1158576"/>
                </a:lnTo>
                <a:lnTo>
                  <a:pt x="7048197" y="1158576"/>
                </a:lnTo>
                <a:lnTo>
                  <a:pt x="7059913" y="1009891"/>
                </a:lnTo>
                <a:lnTo>
                  <a:pt x="7071629" y="1158576"/>
                </a:lnTo>
                <a:lnTo>
                  <a:pt x="7083345" y="1158576"/>
                </a:lnTo>
                <a:lnTo>
                  <a:pt x="7095060" y="907687"/>
                </a:lnTo>
                <a:lnTo>
                  <a:pt x="7106681" y="1158576"/>
                </a:lnTo>
                <a:lnTo>
                  <a:pt x="7118397" y="773671"/>
                </a:lnTo>
                <a:lnTo>
                  <a:pt x="7130112" y="1158576"/>
                </a:lnTo>
                <a:lnTo>
                  <a:pt x="7165259" y="1158576"/>
                </a:lnTo>
                <a:lnTo>
                  <a:pt x="7176975" y="351237"/>
                </a:lnTo>
                <a:lnTo>
                  <a:pt x="7188691" y="1158576"/>
                </a:lnTo>
                <a:lnTo>
                  <a:pt x="7200407" y="1158576"/>
                </a:lnTo>
                <a:lnTo>
                  <a:pt x="7282322" y="1158576"/>
                </a:lnTo>
                <a:lnTo>
                  <a:pt x="7294038" y="1078852"/>
                </a:lnTo>
                <a:lnTo>
                  <a:pt x="7305753" y="1158576"/>
                </a:lnTo>
                <a:lnTo>
                  <a:pt x="7317469" y="1158576"/>
                </a:lnTo>
                <a:lnTo>
                  <a:pt x="7867728" y="1158576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D81B9CC-CE8B-3C20-45C3-C19421F8DE15}"/>
              </a:ext>
            </a:extLst>
          </p:cNvPr>
          <p:cNvSpPr/>
          <p:nvPr/>
        </p:nvSpPr>
        <p:spPr>
          <a:xfrm>
            <a:off x="2283691" y="1257589"/>
            <a:ext cx="7867650" cy="3154680"/>
          </a:xfrm>
          <a:custGeom>
            <a:avLst/>
            <a:gdLst>
              <a:gd name="connsiteX0" fmla="*/ 78 w 7867650"/>
              <a:gd name="connsiteY0" fmla="*/ 2536081 h 3154680"/>
              <a:gd name="connsiteX1" fmla="*/ 35225 w 7867650"/>
              <a:gd name="connsiteY1" fmla="*/ 2627236 h 3154680"/>
              <a:gd name="connsiteX2" fmla="*/ 46941 w 7867650"/>
              <a:gd name="connsiteY2" fmla="*/ 2671813 h 3154680"/>
              <a:gd name="connsiteX3" fmla="*/ 105425 w 7867650"/>
              <a:gd name="connsiteY3" fmla="*/ 2890507 h 3154680"/>
              <a:gd name="connsiteX4" fmla="*/ 117140 w 7867650"/>
              <a:gd name="connsiteY4" fmla="*/ 2990805 h 3154680"/>
              <a:gd name="connsiteX5" fmla="*/ 164003 w 7867650"/>
              <a:gd name="connsiteY5" fmla="*/ 3154730 h 3154680"/>
              <a:gd name="connsiteX6" fmla="*/ 175719 w 7867650"/>
              <a:gd name="connsiteY6" fmla="*/ 3154730 h 3154680"/>
              <a:gd name="connsiteX7" fmla="*/ 292781 w 7867650"/>
              <a:gd name="connsiteY7" fmla="*/ 3154730 h 3154680"/>
              <a:gd name="connsiteX8" fmla="*/ 304497 w 7867650"/>
              <a:gd name="connsiteY8" fmla="*/ 3128822 h 3154680"/>
              <a:gd name="connsiteX9" fmla="*/ 316213 w 7867650"/>
              <a:gd name="connsiteY9" fmla="*/ 3128822 h 3154680"/>
              <a:gd name="connsiteX10" fmla="*/ 327928 w 7867650"/>
              <a:gd name="connsiteY10" fmla="*/ 3082912 h 3154680"/>
              <a:gd name="connsiteX11" fmla="*/ 339644 w 7867650"/>
              <a:gd name="connsiteY11" fmla="*/ 3082912 h 3154680"/>
              <a:gd name="connsiteX12" fmla="*/ 351360 w 7867650"/>
              <a:gd name="connsiteY12" fmla="*/ 2987757 h 3154680"/>
              <a:gd name="connsiteX13" fmla="*/ 362981 w 7867650"/>
              <a:gd name="connsiteY13" fmla="*/ 2859741 h 3154680"/>
              <a:gd name="connsiteX14" fmla="*/ 374696 w 7867650"/>
              <a:gd name="connsiteY14" fmla="*/ 2859741 h 3154680"/>
              <a:gd name="connsiteX15" fmla="*/ 386412 w 7867650"/>
              <a:gd name="connsiteY15" fmla="*/ 2859741 h 3154680"/>
              <a:gd name="connsiteX16" fmla="*/ 398128 w 7867650"/>
              <a:gd name="connsiteY16" fmla="*/ 2691624 h 3154680"/>
              <a:gd name="connsiteX17" fmla="*/ 409844 w 7867650"/>
              <a:gd name="connsiteY17" fmla="*/ 2691624 h 3154680"/>
              <a:gd name="connsiteX18" fmla="*/ 421559 w 7867650"/>
              <a:gd name="connsiteY18" fmla="*/ 2495314 h 3154680"/>
              <a:gd name="connsiteX19" fmla="*/ 444991 w 7867650"/>
              <a:gd name="connsiteY19" fmla="*/ 2495314 h 3154680"/>
              <a:gd name="connsiteX20" fmla="*/ 456707 w 7867650"/>
              <a:gd name="connsiteY20" fmla="*/ 2290622 h 3154680"/>
              <a:gd name="connsiteX21" fmla="*/ 480138 w 7867650"/>
              <a:gd name="connsiteY21" fmla="*/ 2290622 h 3154680"/>
              <a:gd name="connsiteX22" fmla="*/ 491854 w 7867650"/>
              <a:gd name="connsiteY22" fmla="*/ 2098789 h 3154680"/>
              <a:gd name="connsiteX23" fmla="*/ 503474 w 7867650"/>
              <a:gd name="connsiteY23" fmla="*/ 2098789 h 3154680"/>
              <a:gd name="connsiteX24" fmla="*/ 515190 w 7867650"/>
              <a:gd name="connsiteY24" fmla="*/ 1892763 h 3154680"/>
              <a:gd name="connsiteX25" fmla="*/ 538622 w 7867650"/>
              <a:gd name="connsiteY25" fmla="*/ 1892763 h 3154680"/>
              <a:gd name="connsiteX26" fmla="*/ 550337 w 7867650"/>
              <a:gd name="connsiteY26" fmla="*/ 1729981 h 3154680"/>
              <a:gd name="connsiteX27" fmla="*/ 562053 w 7867650"/>
              <a:gd name="connsiteY27" fmla="*/ 1729981 h 3154680"/>
              <a:gd name="connsiteX28" fmla="*/ 573769 w 7867650"/>
              <a:gd name="connsiteY28" fmla="*/ 1447088 h 3154680"/>
              <a:gd name="connsiteX29" fmla="*/ 597200 w 7867650"/>
              <a:gd name="connsiteY29" fmla="*/ 1447088 h 3154680"/>
              <a:gd name="connsiteX30" fmla="*/ 608916 w 7867650"/>
              <a:gd name="connsiteY30" fmla="*/ 1201438 h 3154680"/>
              <a:gd name="connsiteX31" fmla="*/ 620632 w 7867650"/>
              <a:gd name="connsiteY31" fmla="*/ 1201438 h 3154680"/>
              <a:gd name="connsiteX32" fmla="*/ 632348 w 7867650"/>
              <a:gd name="connsiteY32" fmla="*/ 966838 h 3154680"/>
              <a:gd name="connsiteX33" fmla="*/ 655684 w 7867650"/>
              <a:gd name="connsiteY33" fmla="*/ 966838 h 3154680"/>
              <a:gd name="connsiteX34" fmla="*/ 667400 w 7867650"/>
              <a:gd name="connsiteY34" fmla="*/ 755954 h 3154680"/>
              <a:gd name="connsiteX35" fmla="*/ 690831 w 7867650"/>
              <a:gd name="connsiteY35" fmla="*/ 385050 h 3154680"/>
              <a:gd name="connsiteX36" fmla="*/ 702547 w 7867650"/>
              <a:gd name="connsiteY36" fmla="*/ 385050 h 3154680"/>
              <a:gd name="connsiteX37" fmla="*/ 714263 w 7867650"/>
              <a:gd name="connsiteY37" fmla="*/ 237699 h 3154680"/>
              <a:gd name="connsiteX38" fmla="*/ 725978 w 7867650"/>
              <a:gd name="connsiteY38" fmla="*/ 237699 h 3154680"/>
              <a:gd name="connsiteX39" fmla="*/ 737694 w 7867650"/>
              <a:gd name="connsiteY39" fmla="*/ 148450 h 3154680"/>
              <a:gd name="connsiteX40" fmla="*/ 749410 w 7867650"/>
              <a:gd name="connsiteY40" fmla="*/ 148450 h 3154680"/>
              <a:gd name="connsiteX41" fmla="*/ 784462 w 7867650"/>
              <a:gd name="connsiteY41" fmla="*/ 27292 h 3154680"/>
              <a:gd name="connsiteX42" fmla="*/ 796178 w 7867650"/>
              <a:gd name="connsiteY42" fmla="*/ 16052 h 3154680"/>
              <a:gd name="connsiteX43" fmla="*/ 866472 w 7867650"/>
              <a:gd name="connsiteY43" fmla="*/ 378478 h 3154680"/>
              <a:gd name="connsiteX44" fmla="*/ 878188 w 7867650"/>
              <a:gd name="connsiteY44" fmla="*/ 463822 h 3154680"/>
              <a:gd name="connsiteX45" fmla="*/ 960103 w 7867650"/>
              <a:gd name="connsiteY45" fmla="*/ 928928 h 3154680"/>
              <a:gd name="connsiteX46" fmla="*/ 971818 w 7867650"/>
              <a:gd name="connsiteY46" fmla="*/ 1059230 h 3154680"/>
              <a:gd name="connsiteX47" fmla="*/ 995250 w 7867650"/>
              <a:gd name="connsiteY47" fmla="*/ 1245444 h 3154680"/>
              <a:gd name="connsiteX48" fmla="*/ 1006966 w 7867650"/>
              <a:gd name="connsiteY48" fmla="*/ 1329073 h 3154680"/>
              <a:gd name="connsiteX49" fmla="*/ 1124028 w 7867650"/>
              <a:gd name="connsiteY49" fmla="*/ 2114981 h 3154680"/>
              <a:gd name="connsiteX50" fmla="*/ 1135744 w 7867650"/>
              <a:gd name="connsiteY50" fmla="*/ 2169940 h 3154680"/>
              <a:gd name="connsiteX51" fmla="*/ 1205943 w 7867650"/>
              <a:gd name="connsiteY51" fmla="*/ 2447689 h 3154680"/>
              <a:gd name="connsiteX52" fmla="*/ 1217659 w 7867650"/>
              <a:gd name="connsiteY52" fmla="*/ 2501887 h 3154680"/>
              <a:gd name="connsiteX53" fmla="*/ 1299669 w 7867650"/>
              <a:gd name="connsiteY53" fmla="*/ 2827546 h 3154680"/>
              <a:gd name="connsiteX54" fmla="*/ 1311385 w 7867650"/>
              <a:gd name="connsiteY54" fmla="*/ 2857550 h 3154680"/>
              <a:gd name="connsiteX55" fmla="*/ 1358153 w 7867650"/>
              <a:gd name="connsiteY55" fmla="*/ 3021475 h 3154680"/>
              <a:gd name="connsiteX56" fmla="*/ 1369868 w 7867650"/>
              <a:gd name="connsiteY56" fmla="*/ 3066624 h 3154680"/>
              <a:gd name="connsiteX57" fmla="*/ 1393300 w 7867650"/>
              <a:gd name="connsiteY57" fmla="*/ 3130537 h 3154680"/>
              <a:gd name="connsiteX58" fmla="*/ 1405016 w 7867650"/>
              <a:gd name="connsiteY58" fmla="*/ 3137871 h 3154680"/>
              <a:gd name="connsiteX59" fmla="*/ 1416731 w 7867650"/>
              <a:gd name="connsiteY59" fmla="*/ 3140824 h 3154680"/>
              <a:gd name="connsiteX60" fmla="*/ 1428447 w 7867650"/>
              <a:gd name="connsiteY60" fmla="*/ 3127298 h 3154680"/>
              <a:gd name="connsiteX61" fmla="*/ 1440163 w 7867650"/>
              <a:gd name="connsiteY61" fmla="*/ 3108534 h 3154680"/>
              <a:gd name="connsiteX62" fmla="*/ 1451879 w 7867650"/>
              <a:gd name="connsiteY62" fmla="*/ 3073958 h 3154680"/>
              <a:gd name="connsiteX63" fmla="*/ 1486931 w 7867650"/>
              <a:gd name="connsiteY63" fmla="*/ 2886506 h 3154680"/>
              <a:gd name="connsiteX64" fmla="*/ 1498646 w 7867650"/>
              <a:gd name="connsiteY64" fmla="*/ 2808115 h 3154680"/>
              <a:gd name="connsiteX65" fmla="*/ 1522078 w 7867650"/>
              <a:gd name="connsiteY65" fmla="*/ 2613043 h 3154680"/>
              <a:gd name="connsiteX66" fmla="*/ 1533794 w 7867650"/>
              <a:gd name="connsiteY66" fmla="*/ 2471026 h 3154680"/>
              <a:gd name="connsiteX67" fmla="*/ 1580657 w 7867650"/>
              <a:gd name="connsiteY67" fmla="*/ 1825231 h 3154680"/>
              <a:gd name="connsiteX68" fmla="*/ 1592372 w 7867650"/>
              <a:gd name="connsiteY68" fmla="*/ 1718265 h 3154680"/>
              <a:gd name="connsiteX69" fmla="*/ 1604088 w 7867650"/>
              <a:gd name="connsiteY69" fmla="*/ 1626825 h 3154680"/>
              <a:gd name="connsiteX70" fmla="*/ 1615804 w 7867650"/>
              <a:gd name="connsiteY70" fmla="*/ 1658829 h 3154680"/>
              <a:gd name="connsiteX71" fmla="*/ 1639140 w 7867650"/>
              <a:gd name="connsiteY71" fmla="*/ 1609108 h 3154680"/>
              <a:gd name="connsiteX72" fmla="*/ 1650856 w 7867650"/>
              <a:gd name="connsiteY72" fmla="*/ 1625396 h 3154680"/>
              <a:gd name="connsiteX73" fmla="*/ 1662571 w 7867650"/>
              <a:gd name="connsiteY73" fmla="*/ 1613014 h 3154680"/>
              <a:gd name="connsiteX74" fmla="*/ 1674287 w 7867650"/>
              <a:gd name="connsiteY74" fmla="*/ 1585201 h 3154680"/>
              <a:gd name="connsiteX75" fmla="*/ 1697719 w 7867650"/>
              <a:gd name="connsiteY75" fmla="*/ 1484331 h 3154680"/>
              <a:gd name="connsiteX76" fmla="*/ 1709435 w 7867650"/>
              <a:gd name="connsiteY76" fmla="*/ 1398415 h 3154680"/>
              <a:gd name="connsiteX77" fmla="*/ 1732866 w 7867650"/>
              <a:gd name="connsiteY77" fmla="*/ 1193628 h 3154680"/>
              <a:gd name="connsiteX78" fmla="*/ 1744582 w 7867650"/>
              <a:gd name="connsiteY78" fmla="*/ 1049419 h 3154680"/>
              <a:gd name="connsiteX79" fmla="*/ 1814781 w 7867650"/>
              <a:gd name="connsiteY79" fmla="*/ 129590 h 3154680"/>
              <a:gd name="connsiteX80" fmla="*/ 1826497 w 7867650"/>
              <a:gd name="connsiteY80" fmla="*/ 77298 h 3154680"/>
              <a:gd name="connsiteX81" fmla="*/ 1849928 w 7867650"/>
              <a:gd name="connsiteY81" fmla="*/ 16719 h 3154680"/>
              <a:gd name="connsiteX82" fmla="*/ 1861644 w 7867650"/>
              <a:gd name="connsiteY82" fmla="*/ 50 h 3154680"/>
              <a:gd name="connsiteX83" fmla="*/ 1873360 w 7867650"/>
              <a:gd name="connsiteY83" fmla="*/ 5194 h 3154680"/>
              <a:gd name="connsiteX84" fmla="*/ 1885076 w 7867650"/>
              <a:gd name="connsiteY84" fmla="*/ 94824 h 3154680"/>
              <a:gd name="connsiteX85" fmla="*/ 1896791 w 7867650"/>
              <a:gd name="connsiteY85" fmla="*/ 92062 h 3154680"/>
              <a:gd name="connsiteX86" fmla="*/ 1908412 w 7867650"/>
              <a:gd name="connsiteY86" fmla="*/ 98729 h 3154680"/>
              <a:gd name="connsiteX87" fmla="*/ 1920128 w 7867650"/>
              <a:gd name="connsiteY87" fmla="*/ 91395 h 3154680"/>
              <a:gd name="connsiteX88" fmla="*/ 1931843 w 7867650"/>
              <a:gd name="connsiteY88" fmla="*/ 177596 h 3154680"/>
              <a:gd name="connsiteX89" fmla="*/ 1966991 w 7867650"/>
              <a:gd name="connsiteY89" fmla="*/ 326758 h 3154680"/>
              <a:gd name="connsiteX90" fmla="*/ 1978706 w 7867650"/>
              <a:gd name="connsiteY90" fmla="*/ 392385 h 3154680"/>
              <a:gd name="connsiteX91" fmla="*/ 2013854 w 7867650"/>
              <a:gd name="connsiteY91" fmla="*/ 581075 h 3154680"/>
              <a:gd name="connsiteX92" fmla="*/ 2025569 w 7867650"/>
              <a:gd name="connsiteY92" fmla="*/ 680421 h 3154680"/>
              <a:gd name="connsiteX93" fmla="*/ 2048906 w 7867650"/>
              <a:gd name="connsiteY93" fmla="*/ 876064 h 3154680"/>
              <a:gd name="connsiteX94" fmla="*/ 2060621 w 7867650"/>
              <a:gd name="connsiteY94" fmla="*/ 966171 h 3154680"/>
              <a:gd name="connsiteX95" fmla="*/ 2095769 w 7867650"/>
              <a:gd name="connsiteY95" fmla="*/ 1263065 h 3154680"/>
              <a:gd name="connsiteX96" fmla="*/ 2107484 w 7867650"/>
              <a:gd name="connsiteY96" fmla="*/ 1386795 h 3154680"/>
              <a:gd name="connsiteX97" fmla="*/ 2201115 w 7867650"/>
              <a:gd name="connsiteY97" fmla="*/ 2139746 h 3154680"/>
              <a:gd name="connsiteX98" fmla="*/ 2212831 w 7867650"/>
              <a:gd name="connsiteY98" fmla="*/ 2213565 h 3154680"/>
              <a:gd name="connsiteX99" fmla="*/ 2247978 w 7867650"/>
              <a:gd name="connsiteY99" fmla="*/ 2476455 h 3154680"/>
              <a:gd name="connsiteX100" fmla="*/ 2259694 w 7867650"/>
              <a:gd name="connsiteY100" fmla="*/ 2519889 h 3154680"/>
              <a:gd name="connsiteX101" fmla="*/ 2329893 w 7867650"/>
              <a:gd name="connsiteY101" fmla="*/ 2823641 h 3154680"/>
              <a:gd name="connsiteX102" fmla="*/ 2341609 w 7867650"/>
              <a:gd name="connsiteY102" fmla="*/ 2890126 h 3154680"/>
              <a:gd name="connsiteX103" fmla="*/ 2388472 w 7867650"/>
              <a:gd name="connsiteY103" fmla="*/ 3097485 h 3154680"/>
              <a:gd name="connsiteX104" fmla="*/ 2400188 w 7867650"/>
              <a:gd name="connsiteY104" fmla="*/ 3097485 h 3154680"/>
              <a:gd name="connsiteX105" fmla="*/ 2493818 w 7867650"/>
              <a:gd name="connsiteY105" fmla="*/ 3097485 h 3154680"/>
              <a:gd name="connsiteX106" fmla="*/ 2505534 w 7867650"/>
              <a:gd name="connsiteY106" fmla="*/ 3106534 h 3154680"/>
              <a:gd name="connsiteX107" fmla="*/ 2540681 w 7867650"/>
              <a:gd name="connsiteY107" fmla="*/ 3154730 h 3154680"/>
              <a:gd name="connsiteX108" fmla="*/ 2552397 w 7867650"/>
              <a:gd name="connsiteY108" fmla="*/ 3134251 h 3154680"/>
              <a:gd name="connsiteX109" fmla="*/ 2564113 w 7867650"/>
              <a:gd name="connsiteY109" fmla="*/ 3083293 h 3154680"/>
              <a:gd name="connsiteX110" fmla="*/ 2575829 w 7867650"/>
              <a:gd name="connsiteY110" fmla="*/ 3083293 h 3154680"/>
              <a:gd name="connsiteX111" fmla="*/ 2587544 w 7867650"/>
              <a:gd name="connsiteY111" fmla="*/ 3010426 h 3154680"/>
              <a:gd name="connsiteX112" fmla="*/ 2599260 w 7867650"/>
              <a:gd name="connsiteY112" fmla="*/ 3010426 h 3154680"/>
              <a:gd name="connsiteX113" fmla="*/ 2622596 w 7867650"/>
              <a:gd name="connsiteY113" fmla="*/ 2774587 h 3154680"/>
              <a:gd name="connsiteX114" fmla="*/ 2634312 w 7867650"/>
              <a:gd name="connsiteY114" fmla="*/ 2627140 h 3154680"/>
              <a:gd name="connsiteX115" fmla="*/ 2646028 w 7867650"/>
              <a:gd name="connsiteY115" fmla="*/ 2457976 h 3154680"/>
              <a:gd name="connsiteX116" fmla="*/ 2657744 w 7867650"/>
              <a:gd name="connsiteY116" fmla="*/ 2457976 h 3154680"/>
              <a:gd name="connsiteX117" fmla="*/ 2669459 w 7867650"/>
              <a:gd name="connsiteY117" fmla="*/ 2248331 h 3154680"/>
              <a:gd name="connsiteX118" fmla="*/ 2681175 w 7867650"/>
              <a:gd name="connsiteY118" fmla="*/ 2248331 h 3154680"/>
              <a:gd name="connsiteX119" fmla="*/ 2692891 w 7867650"/>
              <a:gd name="connsiteY119" fmla="*/ 2039734 h 3154680"/>
              <a:gd name="connsiteX120" fmla="*/ 2704607 w 7867650"/>
              <a:gd name="connsiteY120" fmla="*/ 2039734 h 3154680"/>
              <a:gd name="connsiteX121" fmla="*/ 2728038 w 7867650"/>
              <a:gd name="connsiteY121" fmla="*/ 1556626 h 3154680"/>
              <a:gd name="connsiteX122" fmla="*/ 2739754 w 7867650"/>
              <a:gd name="connsiteY122" fmla="*/ 1556626 h 3154680"/>
              <a:gd name="connsiteX123" fmla="*/ 2751374 w 7867650"/>
              <a:gd name="connsiteY123" fmla="*/ 1306499 h 3154680"/>
              <a:gd name="connsiteX124" fmla="*/ 2763090 w 7867650"/>
              <a:gd name="connsiteY124" fmla="*/ 1306499 h 3154680"/>
              <a:gd name="connsiteX125" fmla="*/ 2774806 w 7867650"/>
              <a:gd name="connsiteY125" fmla="*/ 1097235 h 3154680"/>
              <a:gd name="connsiteX126" fmla="*/ 2786522 w 7867650"/>
              <a:gd name="connsiteY126" fmla="*/ 1024273 h 3154680"/>
              <a:gd name="connsiteX127" fmla="*/ 2809953 w 7867650"/>
              <a:gd name="connsiteY127" fmla="*/ 1024273 h 3154680"/>
              <a:gd name="connsiteX128" fmla="*/ 2821669 w 7867650"/>
              <a:gd name="connsiteY128" fmla="*/ 896829 h 3154680"/>
              <a:gd name="connsiteX129" fmla="*/ 2833385 w 7867650"/>
              <a:gd name="connsiteY129" fmla="*/ 896829 h 3154680"/>
              <a:gd name="connsiteX130" fmla="*/ 2845100 w 7867650"/>
              <a:gd name="connsiteY130" fmla="*/ 783386 h 3154680"/>
              <a:gd name="connsiteX131" fmla="*/ 2856816 w 7867650"/>
              <a:gd name="connsiteY131" fmla="*/ 621652 h 3154680"/>
              <a:gd name="connsiteX132" fmla="*/ 2868532 w 7867650"/>
              <a:gd name="connsiteY132" fmla="*/ 621652 h 3154680"/>
              <a:gd name="connsiteX133" fmla="*/ 2891868 w 7867650"/>
              <a:gd name="connsiteY133" fmla="*/ 344855 h 3154680"/>
              <a:gd name="connsiteX134" fmla="*/ 2903584 w 7867650"/>
              <a:gd name="connsiteY134" fmla="*/ 290277 h 3154680"/>
              <a:gd name="connsiteX135" fmla="*/ 2915300 w 7867650"/>
              <a:gd name="connsiteY135" fmla="*/ 271132 h 3154680"/>
              <a:gd name="connsiteX136" fmla="*/ 2927015 w 7867650"/>
              <a:gd name="connsiteY136" fmla="*/ 356571 h 3154680"/>
              <a:gd name="connsiteX137" fmla="*/ 2950447 w 7867650"/>
              <a:gd name="connsiteY137" fmla="*/ 395433 h 3154680"/>
              <a:gd name="connsiteX138" fmla="*/ 2962163 w 7867650"/>
              <a:gd name="connsiteY138" fmla="*/ 416197 h 3154680"/>
              <a:gd name="connsiteX139" fmla="*/ 2973878 w 7867650"/>
              <a:gd name="connsiteY139" fmla="*/ 421055 h 3154680"/>
              <a:gd name="connsiteX140" fmla="*/ 2985594 w 7867650"/>
              <a:gd name="connsiteY140" fmla="*/ 469728 h 3154680"/>
              <a:gd name="connsiteX141" fmla="*/ 2997310 w 7867650"/>
              <a:gd name="connsiteY141" fmla="*/ 444296 h 3154680"/>
              <a:gd name="connsiteX142" fmla="*/ 3009026 w 7867650"/>
              <a:gd name="connsiteY142" fmla="*/ 378193 h 3154680"/>
              <a:gd name="connsiteX143" fmla="*/ 3032362 w 7867650"/>
              <a:gd name="connsiteY143" fmla="*/ 329520 h 3154680"/>
              <a:gd name="connsiteX144" fmla="*/ 3044077 w 7867650"/>
              <a:gd name="connsiteY144" fmla="*/ 329520 h 3154680"/>
              <a:gd name="connsiteX145" fmla="*/ 3055793 w 7867650"/>
              <a:gd name="connsiteY145" fmla="*/ 338664 h 3154680"/>
              <a:gd name="connsiteX146" fmla="*/ 3067509 w 7867650"/>
              <a:gd name="connsiteY146" fmla="*/ 357047 h 3154680"/>
              <a:gd name="connsiteX147" fmla="*/ 3114372 w 7867650"/>
              <a:gd name="connsiteY147" fmla="*/ 529831 h 3154680"/>
              <a:gd name="connsiteX148" fmla="*/ 3126088 w 7867650"/>
              <a:gd name="connsiteY148" fmla="*/ 589933 h 3154680"/>
              <a:gd name="connsiteX149" fmla="*/ 3184571 w 7867650"/>
              <a:gd name="connsiteY149" fmla="*/ 957503 h 3154680"/>
              <a:gd name="connsiteX150" fmla="*/ 3196287 w 7867650"/>
              <a:gd name="connsiteY150" fmla="*/ 1021511 h 3154680"/>
              <a:gd name="connsiteX151" fmla="*/ 3254866 w 7867650"/>
              <a:gd name="connsiteY151" fmla="*/ 1324025 h 3154680"/>
              <a:gd name="connsiteX152" fmla="*/ 3266582 w 7867650"/>
              <a:gd name="connsiteY152" fmla="*/ 1385652 h 3154680"/>
              <a:gd name="connsiteX153" fmla="*/ 3336781 w 7867650"/>
              <a:gd name="connsiteY153" fmla="*/ 1851710 h 3154680"/>
              <a:gd name="connsiteX154" fmla="*/ 3348497 w 7867650"/>
              <a:gd name="connsiteY154" fmla="*/ 1912575 h 3154680"/>
              <a:gd name="connsiteX155" fmla="*/ 3395360 w 7867650"/>
              <a:gd name="connsiteY155" fmla="*/ 2222614 h 3154680"/>
              <a:gd name="connsiteX156" fmla="*/ 3407075 w 7867650"/>
              <a:gd name="connsiteY156" fmla="*/ 2273001 h 3154680"/>
              <a:gd name="connsiteX157" fmla="*/ 3465559 w 7867650"/>
              <a:gd name="connsiteY157" fmla="*/ 2523699 h 3154680"/>
              <a:gd name="connsiteX158" fmla="*/ 3477275 w 7867650"/>
              <a:gd name="connsiteY158" fmla="*/ 2560180 h 3154680"/>
              <a:gd name="connsiteX159" fmla="*/ 3524138 w 7867650"/>
              <a:gd name="connsiteY159" fmla="*/ 2732582 h 3154680"/>
              <a:gd name="connsiteX160" fmla="*/ 3535853 w 7867650"/>
              <a:gd name="connsiteY160" fmla="*/ 2767920 h 3154680"/>
              <a:gd name="connsiteX161" fmla="*/ 3629484 w 7867650"/>
              <a:gd name="connsiteY161" fmla="*/ 3042430 h 3154680"/>
              <a:gd name="connsiteX162" fmla="*/ 3641200 w 7867650"/>
              <a:gd name="connsiteY162" fmla="*/ 3068720 h 3154680"/>
              <a:gd name="connsiteX163" fmla="*/ 3652916 w 7867650"/>
              <a:gd name="connsiteY163" fmla="*/ 3095104 h 3154680"/>
              <a:gd name="connsiteX164" fmla="*/ 3664631 w 7867650"/>
              <a:gd name="connsiteY164" fmla="*/ 3102724 h 3154680"/>
              <a:gd name="connsiteX165" fmla="*/ 3676347 w 7867650"/>
              <a:gd name="connsiteY165" fmla="*/ 3154730 h 3154680"/>
              <a:gd name="connsiteX166" fmla="*/ 3688063 w 7867650"/>
              <a:gd name="connsiteY166" fmla="*/ 3139204 h 3154680"/>
              <a:gd name="connsiteX167" fmla="*/ 3699779 w 7867650"/>
              <a:gd name="connsiteY167" fmla="*/ 3139204 h 3154680"/>
              <a:gd name="connsiteX168" fmla="*/ 3711494 w 7867650"/>
              <a:gd name="connsiteY168" fmla="*/ 3096151 h 3154680"/>
              <a:gd name="connsiteX169" fmla="*/ 3723210 w 7867650"/>
              <a:gd name="connsiteY169" fmla="*/ 3096151 h 3154680"/>
              <a:gd name="connsiteX170" fmla="*/ 3734831 w 7867650"/>
              <a:gd name="connsiteY170" fmla="*/ 3035382 h 3154680"/>
              <a:gd name="connsiteX171" fmla="*/ 3758262 w 7867650"/>
              <a:gd name="connsiteY171" fmla="*/ 3035382 h 3154680"/>
              <a:gd name="connsiteX172" fmla="*/ 3769978 w 7867650"/>
              <a:gd name="connsiteY172" fmla="*/ 2958134 h 3154680"/>
              <a:gd name="connsiteX173" fmla="*/ 3781694 w 7867650"/>
              <a:gd name="connsiteY173" fmla="*/ 2958134 h 3154680"/>
              <a:gd name="connsiteX174" fmla="*/ 3793409 w 7867650"/>
              <a:gd name="connsiteY174" fmla="*/ 2884887 h 3154680"/>
              <a:gd name="connsiteX175" fmla="*/ 3805125 w 7867650"/>
              <a:gd name="connsiteY175" fmla="*/ 2827737 h 3154680"/>
              <a:gd name="connsiteX176" fmla="*/ 3816841 w 7867650"/>
              <a:gd name="connsiteY176" fmla="*/ 2827737 h 3154680"/>
              <a:gd name="connsiteX177" fmla="*/ 3828557 w 7867650"/>
              <a:gd name="connsiteY177" fmla="*/ 2718676 h 3154680"/>
              <a:gd name="connsiteX178" fmla="*/ 3840273 w 7867650"/>
              <a:gd name="connsiteY178" fmla="*/ 2541987 h 3154680"/>
              <a:gd name="connsiteX179" fmla="*/ 3863704 w 7867650"/>
              <a:gd name="connsiteY179" fmla="*/ 2541987 h 3154680"/>
              <a:gd name="connsiteX180" fmla="*/ 3875324 w 7867650"/>
              <a:gd name="connsiteY180" fmla="*/ 2333389 h 3154680"/>
              <a:gd name="connsiteX181" fmla="*/ 3887040 w 7867650"/>
              <a:gd name="connsiteY181" fmla="*/ 2102884 h 3154680"/>
              <a:gd name="connsiteX182" fmla="*/ 3898756 w 7867650"/>
              <a:gd name="connsiteY182" fmla="*/ 2102884 h 3154680"/>
              <a:gd name="connsiteX183" fmla="*/ 3933903 w 7867650"/>
              <a:gd name="connsiteY183" fmla="*/ 1376793 h 3154680"/>
              <a:gd name="connsiteX184" fmla="*/ 3945619 w 7867650"/>
              <a:gd name="connsiteY184" fmla="*/ 1376793 h 3154680"/>
              <a:gd name="connsiteX185" fmla="*/ 3969050 w 7867650"/>
              <a:gd name="connsiteY185" fmla="*/ 1079614 h 3154680"/>
              <a:gd name="connsiteX186" fmla="*/ 3980766 w 7867650"/>
              <a:gd name="connsiteY186" fmla="*/ 1016082 h 3154680"/>
              <a:gd name="connsiteX187" fmla="*/ 3992482 w 7867650"/>
              <a:gd name="connsiteY187" fmla="*/ 1080852 h 3154680"/>
              <a:gd name="connsiteX188" fmla="*/ 4004198 w 7867650"/>
              <a:gd name="connsiteY188" fmla="*/ 1036275 h 3154680"/>
              <a:gd name="connsiteX189" fmla="*/ 4015818 w 7867650"/>
              <a:gd name="connsiteY189" fmla="*/ 924261 h 3154680"/>
              <a:gd name="connsiteX190" fmla="*/ 4027534 w 7867650"/>
              <a:gd name="connsiteY190" fmla="*/ 924261 h 3154680"/>
              <a:gd name="connsiteX191" fmla="*/ 4050965 w 7867650"/>
              <a:gd name="connsiteY191" fmla="*/ 523163 h 3154680"/>
              <a:gd name="connsiteX192" fmla="*/ 4062681 w 7867650"/>
              <a:gd name="connsiteY192" fmla="*/ 523163 h 3154680"/>
              <a:gd name="connsiteX193" fmla="*/ 4074397 w 7867650"/>
              <a:gd name="connsiteY193" fmla="*/ 369715 h 3154680"/>
              <a:gd name="connsiteX194" fmla="*/ 4086113 w 7867650"/>
              <a:gd name="connsiteY194" fmla="*/ 369715 h 3154680"/>
              <a:gd name="connsiteX195" fmla="*/ 4109544 w 7867650"/>
              <a:gd name="connsiteY195" fmla="*/ 179882 h 3154680"/>
              <a:gd name="connsiteX196" fmla="*/ 4121260 w 7867650"/>
              <a:gd name="connsiteY196" fmla="*/ 119779 h 3154680"/>
              <a:gd name="connsiteX197" fmla="*/ 4156312 w 7867650"/>
              <a:gd name="connsiteY197" fmla="*/ 20624 h 3154680"/>
              <a:gd name="connsiteX198" fmla="*/ 4168027 w 7867650"/>
              <a:gd name="connsiteY198" fmla="*/ 50 h 3154680"/>
              <a:gd name="connsiteX199" fmla="*/ 4179743 w 7867650"/>
              <a:gd name="connsiteY199" fmla="*/ 1098 h 3154680"/>
              <a:gd name="connsiteX200" fmla="*/ 4191459 w 7867650"/>
              <a:gd name="connsiteY200" fmla="*/ 22434 h 3154680"/>
              <a:gd name="connsiteX201" fmla="*/ 4203175 w 7867650"/>
              <a:gd name="connsiteY201" fmla="*/ 49199 h 3154680"/>
              <a:gd name="connsiteX202" fmla="*/ 4214891 w 7867650"/>
              <a:gd name="connsiteY202" fmla="*/ 95109 h 3154680"/>
              <a:gd name="connsiteX203" fmla="*/ 4226607 w 7867650"/>
              <a:gd name="connsiteY203" fmla="*/ 155117 h 3154680"/>
              <a:gd name="connsiteX204" fmla="*/ 4238322 w 7867650"/>
              <a:gd name="connsiteY204" fmla="*/ 260273 h 3154680"/>
              <a:gd name="connsiteX205" fmla="*/ 4296806 w 7867650"/>
              <a:gd name="connsiteY205" fmla="*/ 703090 h 3154680"/>
              <a:gd name="connsiteX206" fmla="*/ 4308521 w 7867650"/>
              <a:gd name="connsiteY206" fmla="*/ 761479 h 3154680"/>
              <a:gd name="connsiteX207" fmla="*/ 4343669 w 7867650"/>
              <a:gd name="connsiteY207" fmla="*/ 942739 h 3154680"/>
              <a:gd name="connsiteX208" fmla="*/ 4355384 w 7867650"/>
              <a:gd name="connsiteY208" fmla="*/ 1023702 h 3154680"/>
              <a:gd name="connsiteX209" fmla="*/ 4390532 w 7867650"/>
              <a:gd name="connsiteY209" fmla="*/ 1333074 h 3154680"/>
              <a:gd name="connsiteX210" fmla="*/ 4402248 w 7867650"/>
              <a:gd name="connsiteY210" fmla="*/ 1429753 h 3154680"/>
              <a:gd name="connsiteX211" fmla="*/ 4460731 w 7867650"/>
              <a:gd name="connsiteY211" fmla="*/ 1931625 h 3154680"/>
              <a:gd name="connsiteX212" fmla="*/ 4472447 w 7867650"/>
              <a:gd name="connsiteY212" fmla="*/ 2035162 h 3154680"/>
              <a:gd name="connsiteX213" fmla="*/ 4531026 w 7867650"/>
              <a:gd name="connsiteY213" fmla="*/ 2424829 h 3154680"/>
              <a:gd name="connsiteX214" fmla="*/ 4542741 w 7867650"/>
              <a:gd name="connsiteY214" fmla="*/ 2466454 h 3154680"/>
              <a:gd name="connsiteX215" fmla="*/ 4577793 w 7867650"/>
              <a:gd name="connsiteY215" fmla="*/ 2582754 h 3154680"/>
              <a:gd name="connsiteX216" fmla="*/ 4589509 w 7867650"/>
              <a:gd name="connsiteY216" fmla="*/ 2623616 h 3154680"/>
              <a:gd name="connsiteX217" fmla="*/ 4659803 w 7867650"/>
              <a:gd name="connsiteY217" fmla="*/ 2899460 h 3154680"/>
              <a:gd name="connsiteX218" fmla="*/ 4671519 w 7867650"/>
              <a:gd name="connsiteY218" fmla="*/ 2899460 h 3154680"/>
              <a:gd name="connsiteX219" fmla="*/ 4694951 w 7867650"/>
              <a:gd name="connsiteY219" fmla="*/ 2899460 h 3154680"/>
              <a:gd name="connsiteX220" fmla="*/ 4706667 w 7867650"/>
              <a:gd name="connsiteY220" fmla="*/ 2940227 h 3154680"/>
              <a:gd name="connsiteX221" fmla="*/ 4765150 w 7867650"/>
              <a:gd name="connsiteY221" fmla="*/ 3142538 h 3154680"/>
              <a:gd name="connsiteX222" fmla="*/ 4776866 w 7867650"/>
              <a:gd name="connsiteY222" fmla="*/ 3150920 h 3154680"/>
              <a:gd name="connsiteX223" fmla="*/ 4788582 w 7867650"/>
              <a:gd name="connsiteY223" fmla="*/ 3154730 h 3154680"/>
              <a:gd name="connsiteX224" fmla="*/ 4800297 w 7867650"/>
              <a:gd name="connsiteY224" fmla="*/ 3133585 h 3154680"/>
              <a:gd name="connsiteX225" fmla="*/ 4823729 w 7867650"/>
              <a:gd name="connsiteY225" fmla="*/ 3133489 h 3154680"/>
              <a:gd name="connsiteX226" fmla="*/ 4835444 w 7867650"/>
              <a:gd name="connsiteY226" fmla="*/ 3081007 h 3154680"/>
              <a:gd name="connsiteX227" fmla="*/ 4847160 w 7867650"/>
              <a:gd name="connsiteY227" fmla="*/ 3081007 h 3154680"/>
              <a:gd name="connsiteX228" fmla="*/ 4858781 w 7867650"/>
              <a:gd name="connsiteY228" fmla="*/ 2979851 h 3154680"/>
              <a:gd name="connsiteX229" fmla="*/ 4870496 w 7867650"/>
              <a:gd name="connsiteY229" fmla="*/ 2979851 h 3154680"/>
              <a:gd name="connsiteX230" fmla="*/ 4882212 w 7867650"/>
              <a:gd name="connsiteY230" fmla="*/ 2820879 h 3154680"/>
              <a:gd name="connsiteX231" fmla="*/ 4893928 w 7867650"/>
              <a:gd name="connsiteY231" fmla="*/ 2705531 h 3154680"/>
              <a:gd name="connsiteX232" fmla="*/ 4905644 w 7867650"/>
              <a:gd name="connsiteY232" fmla="*/ 2705531 h 3154680"/>
              <a:gd name="connsiteX233" fmla="*/ 4917359 w 7867650"/>
              <a:gd name="connsiteY233" fmla="*/ 2533224 h 3154680"/>
              <a:gd name="connsiteX234" fmla="*/ 4929075 w 7867650"/>
              <a:gd name="connsiteY234" fmla="*/ 2533224 h 3154680"/>
              <a:gd name="connsiteX235" fmla="*/ 4940791 w 7867650"/>
              <a:gd name="connsiteY235" fmla="*/ 2533224 h 3154680"/>
              <a:gd name="connsiteX236" fmla="*/ 4952507 w 7867650"/>
              <a:gd name="connsiteY236" fmla="*/ 2397016 h 3154680"/>
              <a:gd name="connsiteX237" fmla="*/ 4964222 w 7867650"/>
              <a:gd name="connsiteY237" fmla="*/ 2256046 h 3154680"/>
              <a:gd name="connsiteX238" fmla="*/ 4975938 w 7867650"/>
              <a:gd name="connsiteY238" fmla="*/ 2256046 h 3154680"/>
              <a:gd name="connsiteX239" fmla="*/ 4999274 w 7867650"/>
              <a:gd name="connsiteY239" fmla="*/ 1863045 h 3154680"/>
              <a:gd name="connsiteX240" fmla="*/ 5010990 w 7867650"/>
              <a:gd name="connsiteY240" fmla="*/ 1863045 h 3154680"/>
              <a:gd name="connsiteX241" fmla="*/ 5022706 w 7867650"/>
              <a:gd name="connsiteY241" fmla="*/ 1671116 h 3154680"/>
              <a:gd name="connsiteX242" fmla="*/ 5034422 w 7867650"/>
              <a:gd name="connsiteY242" fmla="*/ 1671116 h 3154680"/>
              <a:gd name="connsiteX243" fmla="*/ 5046138 w 7867650"/>
              <a:gd name="connsiteY243" fmla="*/ 1521574 h 3154680"/>
              <a:gd name="connsiteX244" fmla="*/ 5057853 w 7867650"/>
              <a:gd name="connsiteY244" fmla="*/ 1521574 h 3154680"/>
              <a:gd name="connsiteX245" fmla="*/ 5069569 w 7867650"/>
              <a:gd name="connsiteY245" fmla="*/ 1410988 h 3154680"/>
              <a:gd name="connsiteX246" fmla="*/ 5081285 w 7867650"/>
              <a:gd name="connsiteY246" fmla="*/ 1410988 h 3154680"/>
              <a:gd name="connsiteX247" fmla="*/ 5093001 w 7867650"/>
              <a:gd name="connsiteY247" fmla="*/ 1410988 h 3154680"/>
              <a:gd name="connsiteX248" fmla="*/ 5104716 w 7867650"/>
              <a:gd name="connsiteY248" fmla="*/ 1278972 h 3154680"/>
              <a:gd name="connsiteX249" fmla="*/ 5116432 w 7867650"/>
              <a:gd name="connsiteY249" fmla="*/ 1058849 h 3154680"/>
              <a:gd name="connsiteX250" fmla="*/ 5128148 w 7867650"/>
              <a:gd name="connsiteY250" fmla="*/ 1058849 h 3154680"/>
              <a:gd name="connsiteX251" fmla="*/ 5151484 w 7867650"/>
              <a:gd name="connsiteY251" fmla="*/ 611936 h 3154680"/>
              <a:gd name="connsiteX252" fmla="*/ 5163200 w 7867650"/>
              <a:gd name="connsiteY252" fmla="*/ 611936 h 3154680"/>
              <a:gd name="connsiteX253" fmla="*/ 5174915 w 7867650"/>
              <a:gd name="connsiteY253" fmla="*/ 493445 h 3154680"/>
              <a:gd name="connsiteX254" fmla="*/ 5186631 w 7867650"/>
              <a:gd name="connsiteY254" fmla="*/ 493445 h 3154680"/>
              <a:gd name="connsiteX255" fmla="*/ 5198347 w 7867650"/>
              <a:gd name="connsiteY255" fmla="*/ 493445 h 3154680"/>
              <a:gd name="connsiteX256" fmla="*/ 5210063 w 7867650"/>
              <a:gd name="connsiteY256" fmla="*/ 352570 h 3154680"/>
              <a:gd name="connsiteX257" fmla="*/ 5245210 w 7867650"/>
              <a:gd name="connsiteY257" fmla="*/ 81203 h 3154680"/>
              <a:gd name="connsiteX258" fmla="*/ 5256926 w 7867650"/>
              <a:gd name="connsiteY258" fmla="*/ 30720 h 3154680"/>
              <a:gd name="connsiteX259" fmla="*/ 5268642 w 7867650"/>
              <a:gd name="connsiteY259" fmla="*/ 7003 h 3154680"/>
              <a:gd name="connsiteX260" fmla="*/ 5280262 w 7867650"/>
              <a:gd name="connsiteY260" fmla="*/ 50 h 3154680"/>
              <a:gd name="connsiteX261" fmla="*/ 5291978 w 7867650"/>
              <a:gd name="connsiteY261" fmla="*/ 17005 h 3154680"/>
              <a:gd name="connsiteX262" fmla="*/ 5303693 w 7867650"/>
              <a:gd name="connsiteY262" fmla="*/ 50914 h 3154680"/>
              <a:gd name="connsiteX263" fmla="*/ 5362272 w 7867650"/>
              <a:gd name="connsiteY263" fmla="*/ 312565 h 3154680"/>
              <a:gd name="connsiteX264" fmla="*/ 5373988 w 7867650"/>
              <a:gd name="connsiteY264" fmla="*/ 388194 h 3154680"/>
              <a:gd name="connsiteX265" fmla="*/ 5397420 w 7867650"/>
              <a:gd name="connsiteY265" fmla="*/ 508590 h 3154680"/>
              <a:gd name="connsiteX266" fmla="*/ 5409135 w 7867650"/>
              <a:gd name="connsiteY266" fmla="*/ 582123 h 3154680"/>
              <a:gd name="connsiteX267" fmla="*/ 5432472 w 7867650"/>
              <a:gd name="connsiteY267" fmla="*/ 727951 h 3154680"/>
              <a:gd name="connsiteX268" fmla="*/ 5444187 w 7867650"/>
              <a:gd name="connsiteY268" fmla="*/ 829201 h 3154680"/>
              <a:gd name="connsiteX269" fmla="*/ 5584681 w 7867650"/>
              <a:gd name="connsiteY269" fmla="*/ 1857997 h 3154680"/>
              <a:gd name="connsiteX270" fmla="*/ 5596397 w 7867650"/>
              <a:gd name="connsiteY270" fmla="*/ 1945246 h 3154680"/>
              <a:gd name="connsiteX271" fmla="*/ 5643260 w 7867650"/>
              <a:gd name="connsiteY271" fmla="*/ 2243854 h 3154680"/>
              <a:gd name="connsiteX272" fmla="*/ 5654976 w 7867650"/>
              <a:gd name="connsiteY272" fmla="*/ 2289955 h 3154680"/>
              <a:gd name="connsiteX273" fmla="*/ 5678407 w 7867650"/>
              <a:gd name="connsiteY273" fmla="*/ 2387968 h 3154680"/>
              <a:gd name="connsiteX274" fmla="*/ 5690123 w 7867650"/>
              <a:gd name="connsiteY274" fmla="*/ 2431592 h 3154680"/>
              <a:gd name="connsiteX275" fmla="*/ 5760322 w 7867650"/>
              <a:gd name="connsiteY275" fmla="*/ 2697530 h 3154680"/>
              <a:gd name="connsiteX276" fmla="*/ 5772038 w 7867650"/>
              <a:gd name="connsiteY276" fmla="*/ 2703816 h 3154680"/>
              <a:gd name="connsiteX277" fmla="*/ 5818901 w 7867650"/>
              <a:gd name="connsiteY277" fmla="*/ 2875171 h 3154680"/>
              <a:gd name="connsiteX278" fmla="*/ 5830617 w 7867650"/>
              <a:gd name="connsiteY278" fmla="*/ 2956610 h 3154680"/>
              <a:gd name="connsiteX279" fmla="*/ 5889100 w 7867650"/>
              <a:gd name="connsiteY279" fmla="*/ 3142253 h 3154680"/>
              <a:gd name="connsiteX280" fmla="*/ 5900816 w 7867650"/>
              <a:gd name="connsiteY280" fmla="*/ 3147586 h 3154680"/>
              <a:gd name="connsiteX281" fmla="*/ 5912531 w 7867650"/>
              <a:gd name="connsiteY281" fmla="*/ 3154730 h 3154680"/>
              <a:gd name="connsiteX282" fmla="*/ 5924247 w 7867650"/>
              <a:gd name="connsiteY282" fmla="*/ 3146443 h 3154680"/>
              <a:gd name="connsiteX283" fmla="*/ 5959395 w 7867650"/>
              <a:gd name="connsiteY283" fmla="*/ 3139014 h 3154680"/>
              <a:gd name="connsiteX284" fmla="*/ 5971110 w 7867650"/>
              <a:gd name="connsiteY284" fmla="*/ 3106724 h 3154680"/>
              <a:gd name="connsiteX285" fmla="*/ 5982731 w 7867650"/>
              <a:gd name="connsiteY285" fmla="*/ 3106724 h 3154680"/>
              <a:gd name="connsiteX286" fmla="*/ 5994447 w 7867650"/>
              <a:gd name="connsiteY286" fmla="*/ 3050050 h 3154680"/>
              <a:gd name="connsiteX287" fmla="*/ 6017878 w 7867650"/>
              <a:gd name="connsiteY287" fmla="*/ 3050050 h 3154680"/>
              <a:gd name="connsiteX288" fmla="*/ 6029594 w 7867650"/>
              <a:gd name="connsiteY288" fmla="*/ 2928702 h 3154680"/>
              <a:gd name="connsiteX289" fmla="*/ 6053025 w 7867650"/>
              <a:gd name="connsiteY289" fmla="*/ 2604090 h 3154680"/>
              <a:gd name="connsiteX290" fmla="*/ 6064741 w 7867650"/>
              <a:gd name="connsiteY290" fmla="*/ 2604090 h 3154680"/>
              <a:gd name="connsiteX291" fmla="*/ 6088172 w 7867650"/>
              <a:gd name="connsiteY291" fmla="*/ 2198896 h 3154680"/>
              <a:gd name="connsiteX292" fmla="*/ 6099888 w 7867650"/>
              <a:gd name="connsiteY292" fmla="*/ 2198896 h 3154680"/>
              <a:gd name="connsiteX293" fmla="*/ 6111604 w 7867650"/>
              <a:gd name="connsiteY293" fmla="*/ 2024208 h 3154680"/>
              <a:gd name="connsiteX294" fmla="*/ 6123224 w 7867650"/>
              <a:gd name="connsiteY294" fmla="*/ 2024208 h 3154680"/>
              <a:gd name="connsiteX295" fmla="*/ 6134940 w 7867650"/>
              <a:gd name="connsiteY295" fmla="*/ 2024208 h 3154680"/>
              <a:gd name="connsiteX296" fmla="*/ 6146656 w 7867650"/>
              <a:gd name="connsiteY296" fmla="*/ 1938673 h 3154680"/>
              <a:gd name="connsiteX297" fmla="*/ 6158372 w 7867650"/>
              <a:gd name="connsiteY297" fmla="*/ 1793608 h 3154680"/>
              <a:gd name="connsiteX298" fmla="*/ 6170088 w 7867650"/>
              <a:gd name="connsiteY298" fmla="*/ 1793608 h 3154680"/>
              <a:gd name="connsiteX299" fmla="*/ 6193519 w 7867650"/>
              <a:gd name="connsiteY299" fmla="*/ 1379270 h 3154680"/>
              <a:gd name="connsiteX300" fmla="*/ 6205235 w 7867650"/>
              <a:gd name="connsiteY300" fmla="*/ 1379270 h 3154680"/>
              <a:gd name="connsiteX301" fmla="*/ 6216951 w 7867650"/>
              <a:gd name="connsiteY301" fmla="*/ 1206677 h 3154680"/>
              <a:gd name="connsiteX302" fmla="*/ 6228666 w 7867650"/>
              <a:gd name="connsiteY302" fmla="*/ 1206677 h 3154680"/>
              <a:gd name="connsiteX303" fmla="*/ 6240382 w 7867650"/>
              <a:gd name="connsiteY303" fmla="*/ 1115237 h 3154680"/>
              <a:gd name="connsiteX304" fmla="*/ 6252098 w 7867650"/>
              <a:gd name="connsiteY304" fmla="*/ 953312 h 3154680"/>
              <a:gd name="connsiteX305" fmla="*/ 6263718 w 7867650"/>
              <a:gd name="connsiteY305" fmla="*/ 953312 h 3154680"/>
              <a:gd name="connsiteX306" fmla="*/ 6275434 w 7867650"/>
              <a:gd name="connsiteY306" fmla="*/ 756049 h 3154680"/>
              <a:gd name="connsiteX307" fmla="*/ 6287150 w 7867650"/>
              <a:gd name="connsiteY307" fmla="*/ 572884 h 3154680"/>
              <a:gd name="connsiteX308" fmla="*/ 6298865 w 7867650"/>
              <a:gd name="connsiteY308" fmla="*/ 572884 h 3154680"/>
              <a:gd name="connsiteX309" fmla="*/ 6310581 w 7867650"/>
              <a:gd name="connsiteY309" fmla="*/ 572884 h 3154680"/>
              <a:gd name="connsiteX310" fmla="*/ 6322297 w 7867650"/>
              <a:gd name="connsiteY310" fmla="*/ 435057 h 3154680"/>
              <a:gd name="connsiteX311" fmla="*/ 6334013 w 7867650"/>
              <a:gd name="connsiteY311" fmla="*/ 435057 h 3154680"/>
              <a:gd name="connsiteX312" fmla="*/ 6345729 w 7867650"/>
              <a:gd name="connsiteY312" fmla="*/ 311518 h 3154680"/>
              <a:gd name="connsiteX313" fmla="*/ 6380876 w 7867650"/>
              <a:gd name="connsiteY313" fmla="*/ 60153 h 3154680"/>
              <a:gd name="connsiteX314" fmla="*/ 6392592 w 7867650"/>
              <a:gd name="connsiteY314" fmla="*/ 20529 h 3154680"/>
              <a:gd name="connsiteX315" fmla="*/ 6427643 w 7867650"/>
              <a:gd name="connsiteY315" fmla="*/ 50 h 3154680"/>
              <a:gd name="connsiteX316" fmla="*/ 6439359 w 7867650"/>
              <a:gd name="connsiteY316" fmla="*/ 717 h 3154680"/>
              <a:gd name="connsiteX317" fmla="*/ 6451075 w 7867650"/>
              <a:gd name="connsiteY317" fmla="*/ 19386 h 3154680"/>
              <a:gd name="connsiteX318" fmla="*/ 6462791 w 7867650"/>
              <a:gd name="connsiteY318" fmla="*/ 54247 h 3154680"/>
              <a:gd name="connsiteX319" fmla="*/ 6579853 w 7867650"/>
              <a:gd name="connsiteY319" fmla="*/ 631653 h 3154680"/>
              <a:gd name="connsiteX320" fmla="*/ 6591569 w 7867650"/>
              <a:gd name="connsiteY320" fmla="*/ 688803 h 3154680"/>
              <a:gd name="connsiteX321" fmla="*/ 6626716 w 7867650"/>
              <a:gd name="connsiteY321" fmla="*/ 898162 h 3154680"/>
              <a:gd name="connsiteX322" fmla="*/ 6638432 w 7867650"/>
              <a:gd name="connsiteY322" fmla="*/ 986364 h 3154680"/>
              <a:gd name="connsiteX323" fmla="*/ 6685199 w 7867650"/>
              <a:gd name="connsiteY323" fmla="*/ 1400987 h 3154680"/>
              <a:gd name="connsiteX324" fmla="*/ 6696915 w 7867650"/>
              <a:gd name="connsiteY324" fmla="*/ 1479378 h 3154680"/>
              <a:gd name="connsiteX325" fmla="*/ 6708631 w 7867650"/>
              <a:gd name="connsiteY325" fmla="*/ 1543767 h 3154680"/>
              <a:gd name="connsiteX326" fmla="*/ 6720347 w 7867650"/>
              <a:gd name="connsiteY326" fmla="*/ 1656829 h 3154680"/>
              <a:gd name="connsiteX327" fmla="*/ 6755494 w 7867650"/>
              <a:gd name="connsiteY327" fmla="*/ 1931149 h 3154680"/>
              <a:gd name="connsiteX328" fmla="*/ 6767210 w 7867650"/>
              <a:gd name="connsiteY328" fmla="*/ 1986870 h 3154680"/>
              <a:gd name="connsiteX329" fmla="*/ 6790641 w 7867650"/>
              <a:gd name="connsiteY329" fmla="*/ 2094026 h 3154680"/>
              <a:gd name="connsiteX330" fmla="*/ 6802357 w 7867650"/>
              <a:gd name="connsiteY330" fmla="*/ 2151176 h 3154680"/>
              <a:gd name="connsiteX331" fmla="*/ 6825693 w 7867650"/>
              <a:gd name="connsiteY331" fmla="*/ 2237187 h 3154680"/>
              <a:gd name="connsiteX332" fmla="*/ 6837409 w 7867650"/>
              <a:gd name="connsiteY332" fmla="*/ 2338342 h 3154680"/>
              <a:gd name="connsiteX333" fmla="*/ 6884272 w 7867650"/>
              <a:gd name="connsiteY333" fmla="*/ 2607900 h 3154680"/>
              <a:gd name="connsiteX334" fmla="*/ 6895988 w 7867650"/>
              <a:gd name="connsiteY334" fmla="*/ 2643523 h 3154680"/>
              <a:gd name="connsiteX335" fmla="*/ 6931135 w 7867650"/>
              <a:gd name="connsiteY335" fmla="*/ 2782303 h 3154680"/>
              <a:gd name="connsiteX336" fmla="*/ 6942851 w 7867650"/>
              <a:gd name="connsiteY336" fmla="*/ 2822403 h 3154680"/>
              <a:gd name="connsiteX337" fmla="*/ 7024766 w 7867650"/>
              <a:gd name="connsiteY337" fmla="*/ 3141300 h 3154680"/>
              <a:gd name="connsiteX338" fmla="*/ 7036481 w 7867650"/>
              <a:gd name="connsiteY338" fmla="*/ 3154730 h 3154680"/>
              <a:gd name="connsiteX339" fmla="*/ 7048197 w 7867650"/>
              <a:gd name="connsiteY339" fmla="*/ 3154730 h 3154680"/>
              <a:gd name="connsiteX340" fmla="*/ 7059913 w 7867650"/>
              <a:gd name="connsiteY340" fmla="*/ 3124822 h 3154680"/>
              <a:gd name="connsiteX341" fmla="*/ 7071629 w 7867650"/>
              <a:gd name="connsiteY341" fmla="*/ 3124822 h 3154680"/>
              <a:gd name="connsiteX342" fmla="*/ 7083345 w 7867650"/>
              <a:gd name="connsiteY342" fmla="*/ 3113963 h 3154680"/>
              <a:gd name="connsiteX343" fmla="*/ 7095060 w 7867650"/>
              <a:gd name="connsiteY343" fmla="*/ 3064052 h 3154680"/>
              <a:gd name="connsiteX344" fmla="*/ 7106681 w 7867650"/>
              <a:gd name="connsiteY344" fmla="*/ 3064052 h 3154680"/>
              <a:gd name="connsiteX345" fmla="*/ 7118397 w 7867650"/>
              <a:gd name="connsiteY345" fmla="*/ 2968612 h 3154680"/>
              <a:gd name="connsiteX346" fmla="*/ 7130112 w 7867650"/>
              <a:gd name="connsiteY346" fmla="*/ 2968612 h 3154680"/>
              <a:gd name="connsiteX347" fmla="*/ 7153544 w 7867650"/>
              <a:gd name="connsiteY347" fmla="*/ 2706103 h 3154680"/>
              <a:gd name="connsiteX348" fmla="*/ 7165259 w 7867650"/>
              <a:gd name="connsiteY348" fmla="*/ 2520365 h 3154680"/>
              <a:gd name="connsiteX349" fmla="*/ 7176975 w 7867650"/>
              <a:gd name="connsiteY349" fmla="*/ 2312149 h 3154680"/>
              <a:gd name="connsiteX350" fmla="*/ 7188691 w 7867650"/>
              <a:gd name="connsiteY350" fmla="*/ 2312149 h 3154680"/>
              <a:gd name="connsiteX351" fmla="*/ 7247174 w 7867650"/>
              <a:gd name="connsiteY351" fmla="*/ 1235919 h 3154680"/>
              <a:gd name="connsiteX352" fmla="*/ 7258890 w 7867650"/>
              <a:gd name="connsiteY352" fmla="*/ 957122 h 3154680"/>
              <a:gd name="connsiteX353" fmla="*/ 7294038 w 7867650"/>
              <a:gd name="connsiteY353" fmla="*/ 261416 h 3154680"/>
              <a:gd name="connsiteX354" fmla="*/ 7305753 w 7867650"/>
              <a:gd name="connsiteY354" fmla="*/ 145592 h 3154680"/>
              <a:gd name="connsiteX355" fmla="*/ 7329185 w 7867650"/>
              <a:gd name="connsiteY355" fmla="*/ 26148 h 3154680"/>
              <a:gd name="connsiteX356" fmla="*/ 7340901 w 7867650"/>
              <a:gd name="connsiteY356" fmla="*/ 6146 h 3154680"/>
              <a:gd name="connsiteX357" fmla="*/ 7352616 w 7867650"/>
              <a:gd name="connsiteY357" fmla="*/ 50 h 3154680"/>
              <a:gd name="connsiteX358" fmla="*/ 7364332 w 7867650"/>
              <a:gd name="connsiteY358" fmla="*/ 42531 h 3154680"/>
              <a:gd name="connsiteX359" fmla="*/ 7434531 w 7867650"/>
              <a:gd name="connsiteY359" fmla="*/ 302088 h 3154680"/>
              <a:gd name="connsiteX360" fmla="*/ 7446247 w 7867650"/>
              <a:gd name="connsiteY360" fmla="*/ 322281 h 3154680"/>
              <a:gd name="connsiteX361" fmla="*/ 7469679 w 7867650"/>
              <a:gd name="connsiteY361" fmla="*/ 338188 h 3154680"/>
              <a:gd name="connsiteX362" fmla="*/ 7481394 w 7867650"/>
              <a:gd name="connsiteY362" fmla="*/ 415150 h 3154680"/>
              <a:gd name="connsiteX363" fmla="*/ 7504826 w 7867650"/>
              <a:gd name="connsiteY363" fmla="*/ 496398 h 3154680"/>
              <a:gd name="connsiteX364" fmla="*/ 7516542 w 7867650"/>
              <a:gd name="connsiteY364" fmla="*/ 531259 h 3154680"/>
              <a:gd name="connsiteX365" fmla="*/ 7539878 w 7867650"/>
              <a:gd name="connsiteY365" fmla="*/ 595172 h 3154680"/>
              <a:gd name="connsiteX366" fmla="*/ 7551593 w 7867650"/>
              <a:gd name="connsiteY366" fmla="*/ 633367 h 3154680"/>
              <a:gd name="connsiteX367" fmla="*/ 7633604 w 7867650"/>
              <a:gd name="connsiteY367" fmla="*/ 950931 h 3154680"/>
              <a:gd name="connsiteX368" fmla="*/ 7645320 w 7867650"/>
              <a:gd name="connsiteY368" fmla="*/ 1009509 h 3154680"/>
              <a:gd name="connsiteX369" fmla="*/ 7692087 w 7867650"/>
              <a:gd name="connsiteY369" fmla="*/ 1283830 h 3154680"/>
              <a:gd name="connsiteX370" fmla="*/ 7703803 w 7867650"/>
              <a:gd name="connsiteY370" fmla="*/ 1336884 h 3154680"/>
              <a:gd name="connsiteX371" fmla="*/ 7738950 w 7867650"/>
              <a:gd name="connsiteY371" fmla="*/ 1536337 h 3154680"/>
              <a:gd name="connsiteX372" fmla="*/ 7750666 w 7867650"/>
              <a:gd name="connsiteY372" fmla="*/ 1626825 h 3154680"/>
              <a:gd name="connsiteX373" fmla="*/ 7797529 w 7867650"/>
              <a:gd name="connsiteY373" fmla="*/ 1943912 h 3154680"/>
              <a:gd name="connsiteX374" fmla="*/ 7809149 w 7867650"/>
              <a:gd name="connsiteY374" fmla="*/ 2112505 h 3154680"/>
              <a:gd name="connsiteX375" fmla="*/ 7867728 w 7867650"/>
              <a:gd name="connsiteY375" fmla="*/ 2536081 h 315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7867650" h="3154680">
                <a:moveTo>
                  <a:pt x="78" y="2536081"/>
                </a:moveTo>
                <a:lnTo>
                  <a:pt x="35225" y="2627236"/>
                </a:lnTo>
                <a:lnTo>
                  <a:pt x="46941" y="2671813"/>
                </a:lnTo>
                <a:lnTo>
                  <a:pt x="105425" y="2890507"/>
                </a:lnTo>
                <a:lnTo>
                  <a:pt x="117140" y="2990805"/>
                </a:lnTo>
                <a:lnTo>
                  <a:pt x="164003" y="3154730"/>
                </a:lnTo>
                <a:lnTo>
                  <a:pt x="175719" y="3154730"/>
                </a:lnTo>
                <a:lnTo>
                  <a:pt x="292781" y="3154730"/>
                </a:lnTo>
                <a:lnTo>
                  <a:pt x="304497" y="3128822"/>
                </a:lnTo>
                <a:lnTo>
                  <a:pt x="316213" y="3128822"/>
                </a:lnTo>
                <a:lnTo>
                  <a:pt x="327928" y="3082912"/>
                </a:lnTo>
                <a:lnTo>
                  <a:pt x="339644" y="3082912"/>
                </a:lnTo>
                <a:lnTo>
                  <a:pt x="351360" y="2987757"/>
                </a:lnTo>
                <a:lnTo>
                  <a:pt x="362981" y="2859741"/>
                </a:lnTo>
                <a:lnTo>
                  <a:pt x="374696" y="2859741"/>
                </a:lnTo>
                <a:lnTo>
                  <a:pt x="386412" y="2859741"/>
                </a:lnTo>
                <a:lnTo>
                  <a:pt x="398128" y="2691624"/>
                </a:lnTo>
                <a:lnTo>
                  <a:pt x="409844" y="2691624"/>
                </a:lnTo>
                <a:lnTo>
                  <a:pt x="421559" y="2495314"/>
                </a:lnTo>
                <a:lnTo>
                  <a:pt x="444991" y="2495314"/>
                </a:lnTo>
                <a:lnTo>
                  <a:pt x="456707" y="2290622"/>
                </a:lnTo>
                <a:lnTo>
                  <a:pt x="480138" y="2290622"/>
                </a:lnTo>
                <a:lnTo>
                  <a:pt x="491854" y="2098789"/>
                </a:lnTo>
                <a:lnTo>
                  <a:pt x="503474" y="2098789"/>
                </a:lnTo>
                <a:lnTo>
                  <a:pt x="515190" y="1892763"/>
                </a:lnTo>
                <a:lnTo>
                  <a:pt x="538622" y="1892763"/>
                </a:lnTo>
                <a:lnTo>
                  <a:pt x="550337" y="1729981"/>
                </a:lnTo>
                <a:lnTo>
                  <a:pt x="562053" y="1729981"/>
                </a:lnTo>
                <a:lnTo>
                  <a:pt x="573769" y="1447088"/>
                </a:lnTo>
                <a:lnTo>
                  <a:pt x="597200" y="1447088"/>
                </a:lnTo>
                <a:lnTo>
                  <a:pt x="608916" y="1201438"/>
                </a:lnTo>
                <a:lnTo>
                  <a:pt x="620632" y="1201438"/>
                </a:lnTo>
                <a:lnTo>
                  <a:pt x="632348" y="966838"/>
                </a:lnTo>
                <a:lnTo>
                  <a:pt x="655684" y="966838"/>
                </a:lnTo>
                <a:lnTo>
                  <a:pt x="667400" y="755954"/>
                </a:lnTo>
                <a:lnTo>
                  <a:pt x="690831" y="385050"/>
                </a:lnTo>
                <a:lnTo>
                  <a:pt x="702547" y="385050"/>
                </a:lnTo>
                <a:lnTo>
                  <a:pt x="714263" y="237699"/>
                </a:lnTo>
                <a:lnTo>
                  <a:pt x="725978" y="237699"/>
                </a:lnTo>
                <a:lnTo>
                  <a:pt x="737694" y="148450"/>
                </a:lnTo>
                <a:lnTo>
                  <a:pt x="749410" y="148450"/>
                </a:lnTo>
                <a:lnTo>
                  <a:pt x="784462" y="27292"/>
                </a:lnTo>
                <a:lnTo>
                  <a:pt x="796178" y="16052"/>
                </a:lnTo>
                <a:lnTo>
                  <a:pt x="866472" y="378478"/>
                </a:lnTo>
                <a:lnTo>
                  <a:pt x="878188" y="463822"/>
                </a:lnTo>
                <a:lnTo>
                  <a:pt x="960103" y="928928"/>
                </a:lnTo>
                <a:lnTo>
                  <a:pt x="971818" y="1059230"/>
                </a:lnTo>
                <a:lnTo>
                  <a:pt x="995250" y="1245444"/>
                </a:lnTo>
                <a:lnTo>
                  <a:pt x="1006966" y="1329073"/>
                </a:lnTo>
                <a:lnTo>
                  <a:pt x="1124028" y="2114981"/>
                </a:lnTo>
                <a:lnTo>
                  <a:pt x="1135744" y="2169940"/>
                </a:lnTo>
                <a:lnTo>
                  <a:pt x="1205943" y="2447689"/>
                </a:lnTo>
                <a:lnTo>
                  <a:pt x="1217659" y="2501887"/>
                </a:lnTo>
                <a:lnTo>
                  <a:pt x="1299669" y="2827546"/>
                </a:lnTo>
                <a:lnTo>
                  <a:pt x="1311385" y="2857550"/>
                </a:lnTo>
                <a:lnTo>
                  <a:pt x="1358153" y="3021475"/>
                </a:lnTo>
                <a:lnTo>
                  <a:pt x="1369868" y="3066624"/>
                </a:lnTo>
                <a:lnTo>
                  <a:pt x="1393300" y="3130537"/>
                </a:lnTo>
                <a:lnTo>
                  <a:pt x="1405016" y="3137871"/>
                </a:lnTo>
                <a:lnTo>
                  <a:pt x="1416731" y="3140824"/>
                </a:lnTo>
                <a:lnTo>
                  <a:pt x="1428447" y="3127298"/>
                </a:lnTo>
                <a:lnTo>
                  <a:pt x="1440163" y="3108534"/>
                </a:lnTo>
                <a:lnTo>
                  <a:pt x="1451879" y="3073958"/>
                </a:lnTo>
                <a:lnTo>
                  <a:pt x="1486931" y="2886506"/>
                </a:lnTo>
                <a:lnTo>
                  <a:pt x="1498646" y="2808115"/>
                </a:lnTo>
                <a:lnTo>
                  <a:pt x="1522078" y="2613043"/>
                </a:lnTo>
                <a:lnTo>
                  <a:pt x="1533794" y="2471026"/>
                </a:lnTo>
                <a:lnTo>
                  <a:pt x="1580657" y="1825231"/>
                </a:lnTo>
                <a:lnTo>
                  <a:pt x="1592372" y="1718265"/>
                </a:lnTo>
                <a:lnTo>
                  <a:pt x="1604088" y="1626825"/>
                </a:lnTo>
                <a:lnTo>
                  <a:pt x="1615804" y="1658829"/>
                </a:lnTo>
                <a:lnTo>
                  <a:pt x="1639140" y="1609108"/>
                </a:lnTo>
                <a:lnTo>
                  <a:pt x="1650856" y="1625396"/>
                </a:lnTo>
                <a:lnTo>
                  <a:pt x="1662571" y="1613014"/>
                </a:lnTo>
                <a:lnTo>
                  <a:pt x="1674287" y="1585201"/>
                </a:lnTo>
                <a:lnTo>
                  <a:pt x="1697719" y="1484331"/>
                </a:lnTo>
                <a:lnTo>
                  <a:pt x="1709435" y="1398415"/>
                </a:lnTo>
                <a:lnTo>
                  <a:pt x="1732866" y="1193628"/>
                </a:lnTo>
                <a:lnTo>
                  <a:pt x="1744582" y="1049419"/>
                </a:lnTo>
                <a:lnTo>
                  <a:pt x="1814781" y="129590"/>
                </a:lnTo>
                <a:lnTo>
                  <a:pt x="1826497" y="77298"/>
                </a:lnTo>
                <a:lnTo>
                  <a:pt x="1849928" y="16719"/>
                </a:lnTo>
                <a:lnTo>
                  <a:pt x="1861644" y="50"/>
                </a:lnTo>
                <a:lnTo>
                  <a:pt x="1873360" y="5194"/>
                </a:lnTo>
                <a:lnTo>
                  <a:pt x="1885076" y="94824"/>
                </a:lnTo>
                <a:lnTo>
                  <a:pt x="1896791" y="92062"/>
                </a:lnTo>
                <a:lnTo>
                  <a:pt x="1908412" y="98729"/>
                </a:lnTo>
                <a:lnTo>
                  <a:pt x="1920128" y="91395"/>
                </a:lnTo>
                <a:lnTo>
                  <a:pt x="1931843" y="177596"/>
                </a:lnTo>
                <a:lnTo>
                  <a:pt x="1966991" y="326758"/>
                </a:lnTo>
                <a:lnTo>
                  <a:pt x="1978706" y="392385"/>
                </a:lnTo>
                <a:lnTo>
                  <a:pt x="2013854" y="581075"/>
                </a:lnTo>
                <a:lnTo>
                  <a:pt x="2025569" y="680421"/>
                </a:lnTo>
                <a:lnTo>
                  <a:pt x="2048906" y="876064"/>
                </a:lnTo>
                <a:lnTo>
                  <a:pt x="2060621" y="966171"/>
                </a:lnTo>
                <a:lnTo>
                  <a:pt x="2095769" y="1263065"/>
                </a:lnTo>
                <a:lnTo>
                  <a:pt x="2107484" y="1386795"/>
                </a:lnTo>
                <a:lnTo>
                  <a:pt x="2201115" y="2139746"/>
                </a:lnTo>
                <a:lnTo>
                  <a:pt x="2212831" y="2213565"/>
                </a:lnTo>
                <a:lnTo>
                  <a:pt x="2247978" y="2476455"/>
                </a:lnTo>
                <a:lnTo>
                  <a:pt x="2259694" y="2519889"/>
                </a:lnTo>
                <a:lnTo>
                  <a:pt x="2329893" y="2823641"/>
                </a:lnTo>
                <a:lnTo>
                  <a:pt x="2341609" y="2890126"/>
                </a:lnTo>
                <a:lnTo>
                  <a:pt x="2388472" y="3097485"/>
                </a:lnTo>
                <a:lnTo>
                  <a:pt x="2400188" y="3097485"/>
                </a:lnTo>
                <a:lnTo>
                  <a:pt x="2493818" y="3097485"/>
                </a:lnTo>
                <a:lnTo>
                  <a:pt x="2505534" y="3106534"/>
                </a:lnTo>
                <a:lnTo>
                  <a:pt x="2540681" y="3154730"/>
                </a:lnTo>
                <a:lnTo>
                  <a:pt x="2552397" y="3134251"/>
                </a:lnTo>
                <a:lnTo>
                  <a:pt x="2564113" y="3083293"/>
                </a:lnTo>
                <a:lnTo>
                  <a:pt x="2575829" y="3083293"/>
                </a:lnTo>
                <a:lnTo>
                  <a:pt x="2587544" y="3010426"/>
                </a:lnTo>
                <a:lnTo>
                  <a:pt x="2599260" y="3010426"/>
                </a:lnTo>
                <a:lnTo>
                  <a:pt x="2622596" y="2774587"/>
                </a:lnTo>
                <a:lnTo>
                  <a:pt x="2634312" y="2627140"/>
                </a:lnTo>
                <a:lnTo>
                  <a:pt x="2646028" y="2457976"/>
                </a:lnTo>
                <a:lnTo>
                  <a:pt x="2657744" y="2457976"/>
                </a:lnTo>
                <a:lnTo>
                  <a:pt x="2669459" y="2248331"/>
                </a:lnTo>
                <a:lnTo>
                  <a:pt x="2681175" y="2248331"/>
                </a:lnTo>
                <a:lnTo>
                  <a:pt x="2692891" y="2039734"/>
                </a:lnTo>
                <a:lnTo>
                  <a:pt x="2704607" y="2039734"/>
                </a:lnTo>
                <a:lnTo>
                  <a:pt x="2728038" y="1556626"/>
                </a:lnTo>
                <a:lnTo>
                  <a:pt x="2739754" y="1556626"/>
                </a:lnTo>
                <a:lnTo>
                  <a:pt x="2751374" y="1306499"/>
                </a:lnTo>
                <a:lnTo>
                  <a:pt x="2763090" y="1306499"/>
                </a:lnTo>
                <a:lnTo>
                  <a:pt x="2774806" y="1097235"/>
                </a:lnTo>
                <a:lnTo>
                  <a:pt x="2786522" y="1024273"/>
                </a:lnTo>
                <a:lnTo>
                  <a:pt x="2809953" y="1024273"/>
                </a:lnTo>
                <a:lnTo>
                  <a:pt x="2821669" y="896829"/>
                </a:lnTo>
                <a:lnTo>
                  <a:pt x="2833385" y="896829"/>
                </a:lnTo>
                <a:lnTo>
                  <a:pt x="2845100" y="783386"/>
                </a:lnTo>
                <a:lnTo>
                  <a:pt x="2856816" y="621652"/>
                </a:lnTo>
                <a:lnTo>
                  <a:pt x="2868532" y="621652"/>
                </a:lnTo>
                <a:lnTo>
                  <a:pt x="2891868" y="344855"/>
                </a:lnTo>
                <a:lnTo>
                  <a:pt x="2903584" y="290277"/>
                </a:lnTo>
                <a:lnTo>
                  <a:pt x="2915300" y="271132"/>
                </a:lnTo>
                <a:lnTo>
                  <a:pt x="2927015" y="356571"/>
                </a:lnTo>
                <a:lnTo>
                  <a:pt x="2950447" y="395433"/>
                </a:lnTo>
                <a:lnTo>
                  <a:pt x="2962163" y="416197"/>
                </a:lnTo>
                <a:lnTo>
                  <a:pt x="2973878" y="421055"/>
                </a:lnTo>
                <a:lnTo>
                  <a:pt x="2985594" y="469728"/>
                </a:lnTo>
                <a:lnTo>
                  <a:pt x="2997310" y="444296"/>
                </a:lnTo>
                <a:lnTo>
                  <a:pt x="3009026" y="378193"/>
                </a:lnTo>
                <a:lnTo>
                  <a:pt x="3032362" y="329520"/>
                </a:lnTo>
                <a:lnTo>
                  <a:pt x="3044077" y="329520"/>
                </a:lnTo>
                <a:lnTo>
                  <a:pt x="3055793" y="338664"/>
                </a:lnTo>
                <a:lnTo>
                  <a:pt x="3067509" y="357047"/>
                </a:lnTo>
                <a:lnTo>
                  <a:pt x="3114372" y="529831"/>
                </a:lnTo>
                <a:lnTo>
                  <a:pt x="3126088" y="589933"/>
                </a:lnTo>
                <a:lnTo>
                  <a:pt x="3184571" y="957503"/>
                </a:lnTo>
                <a:lnTo>
                  <a:pt x="3196287" y="1021511"/>
                </a:lnTo>
                <a:lnTo>
                  <a:pt x="3254866" y="1324025"/>
                </a:lnTo>
                <a:lnTo>
                  <a:pt x="3266582" y="1385652"/>
                </a:lnTo>
                <a:lnTo>
                  <a:pt x="3336781" y="1851710"/>
                </a:lnTo>
                <a:lnTo>
                  <a:pt x="3348497" y="1912575"/>
                </a:lnTo>
                <a:lnTo>
                  <a:pt x="3395360" y="2222614"/>
                </a:lnTo>
                <a:lnTo>
                  <a:pt x="3407075" y="2273001"/>
                </a:lnTo>
                <a:lnTo>
                  <a:pt x="3465559" y="2523699"/>
                </a:lnTo>
                <a:lnTo>
                  <a:pt x="3477275" y="2560180"/>
                </a:lnTo>
                <a:lnTo>
                  <a:pt x="3524138" y="2732582"/>
                </a:lnTo>
                <a:lnTo>
                  <a:pt x="3535853" y="2767920"/>
                </a:lnTo>
                <a:lnTo>
                  <a:pt x="3629484" y="3042430"/>
                </a:lnTo>
                <a:lnTo>
                  <a:pt x="3641200" y="3068720"/>
                </a:lnTo>
                <a:lnTo>
                  <a:pt x="3652916" y="3095104"/>
                </a:lnTo>
                <a:lnTo>
                  <a:pt x="3664631" y="3102724"/>
                </a:lnTo>
                <a:lnTo>
                  <a:pt x="3676347" y="3154730"/>
                </a:lnTo>
                <a:lnTo>
                  <a:pt x="3688063" y="3139204"/>
                </a:lnTo>
                <a:lnTo>
                  <a:pt x="3699779" y="3139204"/>
                </a:lnTo>
                <a:lnTo>
                  <a:pt x="3711494" y="3096151"/>
                </a:lnTo>
                <a:lnTo>
                  <a:pt x="3723210" y="3096151"/>
                </a:lnTo>
                <a:lnTo>
                  <a:pt x="3734831" y="3035382"/>
                </a:lnTo>
                <a:lnTo>
                  <a:pt x="3758262" y="3035382"/>
                </a:lnTo>
                <a:lnTo>
                  <a:pt x="3769978" y="2958134"/>
                </a:lnTo>
                <a:lnTo>
                  <a:pt x="3781694" y="2958134"/>
                </a:lnTo>
                <a:lnTo>
                  <a:pt x="3793409" y="2884887"/>
                </a:lnTo>
                <a:lnTo>
                  <a:pt x="3805125" y="2827737"/>
                </a:lnTo>
                <a:lnTo>
                  <a:pt x="3816841" y="2827737"/>
                </a:lnTo>
                <a:lnTo>
                  <a:pt x="3828557" y="2718676"/>
                </a:lnTo>
                <a:lnTo>
                  <a:pt x="3840273" y="2541987"/>
                </a:lnTo>
                <a:lnTo>
                  <a:pt x="3863704" y="2541987"/>
                </a:lnTo>
                <a:lnTo>
                  <a:pt x="3875324" y="2333389"/>
                </a:lnTo>
                <a:lnTo>
                  <a:pt x="3887040" y="2102884"/>
                </a:lnTo>
                <a:lnTo>
                  <a:pt x="3898756" y="2102884"/>
                </a:lnTo>
                <a:lnTo>
                  <a:pt x="3933903" y="1376793"/>
                </a:lnTo>
                <a:lnTo>
                  <a:pt x="3945619" y="1376793"/>
                </a:lnTo>
                <a:lnTo>
                  <a:pt x="3969050" y="1079614"/>
                </a:lnTo>
                <a:lnTo>
                  <a:pt x="3980766" y="1016082"/>
                </a:lnTo>
                <a:lnTo>
                  <a:pt x="3992482" y="1080852"/>
                </a:lnTo>
                <a:lnTo>
                  <a:pt x="4004198" y="1036275"/>
                </a:lnTo>
                <a:lnTo>
                  <a:pt x="4015818" y="924261"/>
                </a:lnTo>
                <a:lnTo>
                  <a:pt x="4027534" y="924261"/>
                </a:lnTo>
                <a:lnTo>
                  <a:pt x="4050965" y="523163"/>
                </a:lnTo>
                <a:lnTo>
                  <a:pt x="4062681" y="523163"/>
                </a:lnTo>
                <a:lnTo>
                  <a:pt x="4074397" y="369715"/>
                </a:lnTo>
                <a:lnTo>
                  <a:pt x="4086113" y="369715"/>
                </a:lnTo>
                <a:lnTo>
                  <a:pt x="4109544" y="179882"/>
                </a:lnTo>
                <a:lnTo>
                  <a:pt x="4121260" y="119779"/>
                </a:lnTo>
                <a:lnTo>
                  <a:pt x="4156312" y="20624"/>
                </a:lnTo>
                <a:lnTo>
                  <a:pt x="4168027" y="50"/>
                </a:lnTo>
                <a:lnTo>
                  <a:pt x="4179743" y="1098"/>
                </a:lnTo>
                <a:lnTo>
                  <a:pt x="4191459" y="22434"/>
                </a:lnTo>
                <a:lnTo>
                  <a:pt x="4203175" y="49199"/>
                </a:lnTo>
                <a:lnTo>
                  <a:pt x="4214891" y="95109"/>
                </a:lnTo>
                <a:lnTo>
                  <a:pt x="4226607" y="155117"/>
                </a:lnTo>
                <a:lnTo>
                  <a:pt x="4238322" y="260273"/>
                </a:lnTo>
                <a:lnTo>
                  <a:pt x="4296806" y="703090"/>
                </a:lnTo>
                <a:lnTo>
                  <a:pt x="4308521" y="761479"/>
                </a:lnTo>
                <a:lnTo>
                  <a:pt x="4343669" y="942739"/>
                </a:lnTo>
                <a:lnTo>
                  <a:pt x="4355384" y="1023702"/>
                </a:lnTo>
                <a:lnTo>
                  <a:pt x="4390532" y="1333074"/>
                </a:lnTo>
                <a:lnTo>
                  <a:pt x="4402248" y="1429753"/>
                </a:lnTo>
                <a:lnTo>
                  <a:pt x="4460731" y="1931625"/>
                </a:lnTo>
                <a:lnTo>
                  <a:pt x="4472447" y="2035162"/>
                </a:lnTo>
                <a:lnTo>
                  <a:pt x="4531026" y="2424829"/>
                </a:lnTo>
                <a:lnTo>
                  <a:pt x="4542741" y="2466454"/>
                </a:lnTo>
                <a:lnTo>
                  <a:pt x="4577793" y="2582754"/>
                </a:lnTo>
                <a:lnTo>
                  <a:pt x="4589509" y="2623616"/>
                </a:lnTo>
                <a:lnTo>
                  <a:pt x="4659803" y="2899460"/>
                </a:lnTo>
                <a:lnTo>
                  <a:pt x="4671519" y="2899460"/>
                </a:lnTo>
                <a:lnTo>
                  <a:pt x="4694951" y="2899460"/>
                </a:lnTo>
                <a:lnTo>
                  <a:pt x="4706667" y="2940227"/>
                </a:lnTo>
                <a:lnTo>
                  <a:pt x="4765150" y="3142538"/>
                </a:lnTo>
                <a:lnTo>
                  <a:pt x="4776866" y="3150920"/>
                </a:lnTo>
                <a:lnTo>
                  <a:pt x="4788582" y="3154730"/>
                </a:lnTo>
                <a:lnTo>
                  <a:pt x="4800297" y="3133585"/>
                </a:lnTo>
                <a:lnTo>
                  <a:pt x="4823729" y="3133489"/>
                </a:lnTo>
                <a:lnTo>
                  <a:pt x="4835444" y="3081007"/>
                </a:lnTo>
                <a:lnTo>
                  <a:pt x="4847160" y="3081007"/>
                </a:lnTo>
                <a:lnTo>
                  <a:pt x="4858781" y="2979851"/>
                </a:lnTo>
                <a:lnTo>
                  <a:pt x="4870496" y="2979851"/>
                </a:lnTo>
                <a:lnTo>
                  <a:pt x="4882212" y="2820879"/>
                </a:lnTo>
                <a:lnTo>
                  <a:pt x="4893928" y="2705531"/>
                </a:lnTo>
                <a:lnTo>
                  <a:pt x="4905644" y="2705531"/>
                </a:lnTo>
                <a:lnTo>
                  <a:pt x="4917359" y="2533224"/>
                </a:lnTo>
                <a:lnTo>
                  <a:pt x="4929075" y="2533224"/>
                </a:lnTo>
                <a:lnTo>
                  <a:pt x="4940791" y="2533224"/>
                </a:lnTo>
                <a:lnTo>
                  <a:pt x="4952507" y="2397016"/>
                </a:lnTo>
                <a:lnTo>
                  <a:pt x="4964222" y="2256046"/>
                </a:lnTo>
                <a:lnTo>
                  <a:pt x="4975938" y="2256046"/>
                </a:lnTo>
                <a:lnTo>
                  <a:pt x="4999274" y="1863045"/>
                </a:lnTo>
                <a:lnTo>
                  <a:pt x="5010990" y="1863045"/>
                </a:lnTo>
                <a:lnTo>
                  <a:pt x="5022706" y="1671116"/>
                </a:lnTo>
                <a:lnTo>
                  <a:pt x="5034422" y="1671116"/>
                </a:lnTo>
                <a:lnTo>
                  <a:pt x="5046138" y="1521574"/>
                </a:lnTo>
                <a:lnTo>
                  <a:pt x="5057853" y="1521574"/>
                </a:lnTo>
                <a:lnTo>
                  <a:pt x="5069569" y="1410988"/>
                </a:lnTo>
                <a:lnTo>
                  <a:pt x="5081285" y="1410988"/>
                </a:lnTo>
                <a:lnTo>
                  <a:pt x="5093001" y="1410988"/>
                </a:lnTo>
                <a:lnTo>
                  <a:pt x="5104716" y="1278972"/>
                </a:lnTo>
                <a:lnTo>
                  <a:pt x="5116432" y="1058849"/>
                </a:lnTo>
                <a:lnTo>
                  <a:pt x="5128148" y="1058849"/>
                </a:lnTo>
                <a:lnTo>
                  <a:pt x="5151484" y="611936"/>
                </a:lnTo>
                <a:lnTo>
                  <a:pt x="5163200" y="611936"/>
                </a:lnTo>
                <a:lnTo>
                  <a:pt x="5174915" y="493445"/>
                </a:lnTo>
                <a:lnTo>
                  <a:pt x="5186631" y="493445"/>
                </a:lnTo>
                <a:lnTo>
                  <a:pt x="5198347" y="493445"/>
                </a:lnTo>
                <a:lnTo>
                  <a:pt x="5210063" y="352570"/>
                </a:lnTo>
                <a:lnTo>
                  <a:pt x="5245210" y="81203"/>
                </a:lnTo>
                <a:lnTo>
                  <a:pt x="5256926" y="30720"/>
                </a:lnTo>
                <a:lnTo>
                  <a:pt x="5268642" y="7003"/>
                </a:lnTo>
                <a:lnTo>
                  <a:pt x="5280262" y="50"/>
                </a:lnTo>
                <a:lnTo>
                  <a:pt x="5291978" y="17005"/>
                </a:lnTo>
                <a:lnTo>
                  <a:pt x="5303693" y="50914"/>
                </a:lnTo>
                <a:lnTo>
                  <a:pt x="5362272" y="312565"/>
                </a:lnTo>
                <a:lnTo>
                  <a:pt x="5373988" y="388194"/>
                </a:lnTo>
                <a:lnTo>
                  <a:pt x="5397420" y="508590"/>
                </a:lnTo>
                <a:lnTo>
                  <a:pt x="5409135" y="582123"/>
                </a:lnTo>
                <a:lnTo>
                  <a:pt x="5432472" y="727951"/>
                </a:lnTo>
                <a:lnTo>
                  <a:pt x="5444187" y="829201"/>
                </a:lnTo>
                <a:lnTo>
                  <a:pt x="5584681" y="1857997"/>
                </a:lnTo>
                <a:lnTo>
                  <a:pt x="5596397" y="1945246"/>
                </a:lnTo>
                <a:lnTo>
                  <a:pt x="5643260" y="2243854"/>
                </a:lnTo>
                <a:lnTo>
                  <a:pt x="5654976" y="2289955"/>
                </a:lnTo>
                <a:lnTo>
                  <a:pt x="5678407" y="2387968"/>
                </a:lnTo>
                <a:lnTo>
                  <a:pt x="5690123" y="2431592"/>
                </a:lnTo>
                <a:lnTo>
                  <a:pt x="5760322" y="2697530"/>
                </a:lnTo>
                <a:lnTo>
                  <a:pt x="5772038" y="2703816"/>
                </a:lnTo>
                <a:lnTo>
                  <a:pt x="5818901" y="2875171"/>
                </a:lnTo>
                <a:lnTo>
                  <a:pt x="5830617" y="2956610"/>
                </a:lnTo>
                <a:lnTo>
                  <a:pt x="5889100" y="3142253"/>
                </a:lnTo>
                <a:lnTo>
                  <a:pt x="5900816" y="3147586"/>
                </a:lnTo>
                <a:lnTo>
                  <a:pt x="5912531" y="3154730"/>
                </a:lnTo>
                <a:lnTo>
                  <a:pt x="5924247" y="3146443"/>
                </a:lnTo>
                <a:lnTo>
                  <a:pt x="5959395" y="3139014"/>
                </a:lnTo>
                <a:lnTo>
                  <a:pt x="5971110" y="3106724"/>
                </a:lnTo>
                <a:lnTo>
                  <a:pt x="5982731" y="3106724"/>
                </a:lnTo>
                <a:lnTo>
                  <a:pt x="5994447" y="3050050"/>
                </a:lnTo>
                <a:lnTo>
                  <a:pt x="6017878" y="3050050"/>
                </a:lnTo>
                <a:lnTo>
                  <a:pt x="6029594" y="2928702"/>
                </a:lnTo>
                <a:lnTo>
                  <a:pt x="6053025" y="2604090"/>
                </a:lnTo>
                <a:lnTo>
                  <a:pt x="6064741" y="2604090"/>
                </a:lnTo>
                <a:lnTo>
                  <a:pt x="6088172" y="2198896"/>
                </a:lnTo>
                <a:lnTo>
                  <a:pt x="6099888" y="2198896"/>
                </a:lnTo>
                <a:lnTo>
                  <a:pt x="6111604" y="2024208"/>
                </a:lnTo>
                <a:lnTo>
                  <a:pt x="6123224" y="2024208"/>
                </a:lnTo>
                <a:lnTo>
                  <a:pt x="6134940" y="2024208"/>
                </a:lnTo>
                <a:lnTo>
                  <a:pt x="6146656" y="1938673"/>
                </a:lnTo>
                <a:lnTo>
                  <a:pt x="6158372" y="1793608"/>
                </a:lnTo>
                <a:lnTo>
                  <a:pt x="6170088" y="1793608"/>
                </a:lnTo>
                <a:lnTo>
                  <a:pt x="6193519" y="1379270"/>
                </a:lnTo>
                <a:lnTo>
                  <a:pt x="6205235" y="1379270"/>
                </a:lnTo>
                <a:lnTo>
                  <a:pt x="6216951" y="1206677"/>
                </a:lnTo>
                <a:lnTo>
                  <a:pt x="6228666" y="1206677"/>
                </a:lnTo>
                <a:lnTo>
                  <a:pt x="6240382" y="1115237"/>
                </a:lnTo>
                <a:lnTo>
                  <a:pt x="6252098" y="953312"/>
                </a:lnTo>
                <a:lnTo>
                  <a:pt x="6263718" y="953312"/>
                </a:lnTo>
                <a:lnTo>
                  <a:pt x="6275434" y="756049"/>
                </a:lnTo>
                <a:lnTo>
                  <a:pt x="6287150" y="572884"/>
                </a:lnTo>
                <a:lnTo>
                  <a:pt x="6298865" y="572884"/>
                </a:lnTo>
                <a:lnTo>
                  <a:pt x="6310581" y="572884"/>
                </a:lnTo>
                <a:lnTo>
                  <a:pt x="6322297" y="435057"/>
                </a:lnTo>
                <a:lnTo>
                  <a:pt x="6334013" y="435057"/>
                </a:lnTo>
                <a:lnTo>
                  <a:pt x="6345729" y="311518"/>
                </a:lnTo>
                <a:lnTo>
                  <a:pt x="6380876" y="60153"/>
                </a:lnTo>
                <a:lnTo>
                  <a:pt x="6392592" y="20529"/>
                </a:lnTo>
                <a:lnTo>
                  <a:pt x="6427643" y="50"/>
                </a:lnTo>
                <a:lnTo>
                  <a:pt x="6439359" y="717"/>
                </a:lnTo>
                <a:lnTo>
                  <a:pt x="6451075" y="19386"/>
                </a:lnTo>
                <a:lnTo>
                  <a:pt x="6462791" y="54247"/>
                </a:lnTo>
                <a:lnTo>
                  <a:pt x="6579853" y="631653"/>
                </a:lnTo>
                <a:lnTo>
                  <a:pt x="6591569" y="688803"/>
                </a:lnTo>
                <a:lnTo>
                  <a:pt x="6626716" y="898162"/>
                </a:lnTo>
                <a:lnTo>
                  <a:pt x="6638432" y="986364"/>
                </a:lnTo>
                <a:lnTo>
                  <a:pt x="6685199" y="1400987"/>
                </a:lnTo>
                <a:lnTo>
                  <a:pt x="6696915" y="1479378"/>
                </a:lnTo>
                <a:lnTo>
                  <a:pt x="6708631" y="1543767"/>
                </a:lnTo>
                <a:lnTo>
                  <a:pt x="6720347" y="1656829"/>
                </a:lnTo>
                <a:lnTo>
                  <a:pt x="6755494" y="1931149"/>
                </a:lnTo>
                <a:lnTo>
                  <a:pt x="6767210" y="1986870"/>
                </a:lnTo>
                <a:lnTo>
                  <a:pt x="6790641" y="2094026"/>
                </a:lnTo>
                <a:lnTo>
                  <a:pt x="6802357" y="2151176"/>
                </a:lnTo>
                <a:lnTo>
                  <a:pt x="6825693" y="2237187"/>
                </a:lnTo>
                <a:lnTo>
                  <a:pt x="6837409" y="2338342"/>
                </a:lnTo>
                <a:lnTo>
                  <a:pt x="6884272" y="2607900"/>
                </a:lnTo>
                <a:lnTo>
                  <a:pt x="6895988" y="2643523"/>
                </a:lnTo>
                <a:lnTo>
                  <a:pt x="6931135" y="2782303"/>
                </a:lnTo>
                <a:lnTo>
                  <a:pt x="6942851" y="2822403"/>
                </a:lnTo>
                <a:lnTo>
                  <a:pt x="7024766" y="3141300"/>
                </a:lnTo>
                <a:lnTo>
                  <a:pt x="7036481" y="3154730"/>
                </a:lnTo>
                <a:lnTo>
                  <a:pt x="7048197" y="3154730"/>
                </a:lnTo>
                <a:lnTo>
                  <a:pt x="7059913" y="3124822"/>
                </a:lnTo>
                <a:lnTo>
                  <a:pt x="7071629" y="3124822"/>
                </a:lnTo>
                <a:lnTo>
                  <a:pt x="7083345" y="3113963"/>
                </a:lnTo>
                <a:lnTo>
                  <a:pt x="7095060" y="3064052"/>
                </a:lnTo>
                <a:lnTo>
                  <a:pt x="7106681" y="3064052"/>
                </a:lnTo>
                <a:lnTo>
                  <a:pt x="7118397" y="2968612"/>
                </a:lnTo>
                <a:lnTo>
                  <a:pt x="7130112" y="2968612"/>
                </a:lnTo>
                <a:lnTo>
                  <a:pt x="7153544" y="2706103"/>
                </a:lnTo>
                <a:lnTo>
                  <a:pt x="7165259" y="2520365"/>
                </a:lnTo>
                <a:lnTo>
                  <a:pt x="7176975" y="2312149"/>
                </a:lnTo>
                <a:lnTo>
                  <a:pt x="7188691" y="2312149"/>
                </a:lnTo>
                <a:lnTo>
                  <a:pt x="7247174" y="1235919"/>
                </a:lnTo>
                <a:lnTo>
                  <a:pt x="7258890" y="957122"/>
                </a:lnTo>
                <a:lnTo>
                  <a:pt x="7294038" y="261416"/>
                </a:lnTo>
                <a:lnTo>
                  <a:pt x="7305753" y="145592"/>
                </a:lnTo>
                <a:lnTo>
                  <a:pt x="7329185" y="26148"/>
                </a:lnTo>
                <a:lnTo>
                  <a:pt x="7340901" y="6146"/>
                </a:lnTo>
                <a:lnTo>
                  <a:pt x="7352616" y="50"/>
                </a:lnTo>
                <a:lnTo>
                  <a:pt x="7364332" y="42531"/>
                </a:lnTo>
                <a:lnTo>
                  <a:pt x="7434531" y="302088"/>
                </a:lnTo>
                <a:lnTo>
                  <a:pt x="7446247" y="322281"/>
                </a:lnTo>
                <a:lnTo>
                  <a:pt x="7469679" y="338188"/>
                </a:lnTo>
                <a:lnTo>
                  <a:pt x="7481394" y="415150"/>
                </a:lnTo>
                <a:lnTo>
                  <a:pt x="7504826" y="496398"/>
                </a:lnTo>
                <a:lnTo>
                  <a:pt x="7516542" y="531259"/>
                </a:lnTo>
                <a:lnTo>
                  <a:pt x="7539878" y="595172"/>
                </a:lnTo>
                <a:lnTo>
                  <a:pt x="7551593" y="633367"/>
                </a:lnTo>
                <a:lnTo>
                  <a:pt x="7633604" y="950931"/>
                </a:lnTo>
                <a:lnTo>
                  <a:pt x="7645320" y="1009509"/>
                </a:lnTo>
                <a:lnTo>
                  <a:pt x="7692087" y="1283830"/>
                </a:lnTo>
                <a:lnTo>
                  <a:pt x="7703803" y="1336884"/>
                </a:lnTo>
                <a:lnTo>
                  <a:pt x="7738950" y="1536337"/>
                </a:lnTo>
                <a:lnTo>
                  <a:pt x="7750666" y="1626825"/>
                </a:lnTo>
                <a:lnTo>
                  <a:pt x="7797529" y="1943912"/>
                </a:lnTo>
                <a:lnTo>
                  <a:pt x="7809149" y="2112505"/>
                </a:lnTo>
                <a:lnTo>
                  <a:pt x="7867728" y="2536081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92CCDEC-7D46-5650-A02B-2494128AACC7}"/>
              </a:ext>
            </a:extLst>
          </p:cNvPr>
          <p:cNvSpPr/>
          <p:nvPr/>
        </p:nvSpPr>
        <p:spPr>
          <a:xfrm>
            <a:off x="2283691" y="3010855"/>
            <a:ext cx="7867650" cy="923258"/>
          </a:xfrm>
          <a:custGeom>
            <a:avLst/>
            <a:gdLst>
              <a:gd name="connsiteX0" fmla="*/ 78 w 7867650"/>
              <a:gd name="connsiteY0" fmla="*/ 474776 h 923258"/>
              <a:gd name="connsiteX1" fmla="*/ 93709 w 7867650"/>
              <a:gd name="connsiteY1" fmla="*/ 679278 h 923258"/>
              <a:gd name="connsiteX2" fmla="*/ 105425 w 7867650"/>
              <a:gd name="connsiteY2" fmla="*/ 669657 h 923258"/>
              <a:gd name="connsiteX3" fmla="*/ 140572 w 7867650"/>
              <a:gd name="connsiteY3" fmla="*/ 640606 h 923258"/>
              <a:gd name="connsiteX4" fmla="*/ 152288 w 7867650"/>
              <a:gd name="connsiteY4" fmla="*/ 711282 h 923258"/>
              <a:gd name="connsiteX5" fmla="*/ 187435 w 7867650"/>
              <a:gd name="connsiteY5" fmla="*/ 923308 h 923258"/>
              <a:gd name="connsiteX6" fmla="*/ 199151 w 7867650"/>
              <a:gd name="connsiteY6" fmla="*/ 890828 h 923258"/>
              <a:gd name="connsiteX7" fmla="*/ 245918 w 7867650"/>
              <a:gd name="connsiteY7" fmla="*/ 780624 h 923258"/>
              <a:gd name="connsiteX8" fmla="*/ 257634 w 7867650"/>
              <a:gd name="connsiteY8" fmla="*/ 767860 h 923258"/>
              <a:gd name="connsiteX9" fmla="*/ 281066 w 7867650"/>
              <a:gd name="connsiteY9" fmla="*/ 742333 h 923258"/>
              <a:gd name="connsiteX10" fmla="*/ 292781 w 7867650"/>
              <a:gd name="connsiteY10" fmla="*/ 670896 h 923258"/>
              <a:gd name="connsiteX11" fmla="*/ 327928 w 7867650"/>
              <a:gd name="connsiteY11" fmla="*/ 456583 h 923258"/>
              <a:gd name="connsiteX12" fmla="*/ 339644 w 7867650"/>
              <a:gd name="connsiteY12" fmla="*/ 472680 h 923258"/>
              <a:gd name="connsiteX13" fmla="*/ 374696 w 7867650"/>
              <a:gd name="connsiteY13" fmla="*/ 521258 h 923258"/>
              <a:gd name="connsiteX14" fmla="*/ 386412 w 7867650"/>
              <a:gd name="connsiteY14" fmla="*/ 511733 h 923258"/>
              <a:gd name="connsiteX15" fmla="*/ 421559 w 7867650"/>
              <a:gd name="connsiteY15" fmla="*/ 483348 h 923258"/>
              <a:gd name="connsiteX16" fmla="*/ 433275 w 7867650"/>
              <a:gd name="connsiteY16" fmla="*/ 483730 h 923258"/>
              <a:gd name="connsiteX17" fmla="*/ 480138 w 7867650"/>
              <a:gd name="connsiteY17" fmla="*/ 479443 h 923258"/>
              <a:gd name="connsiteX18" fmla="*/ 491854 w 7867650"/>
              <a:gd name="connsiteY18" fmla="*/ 474205 h 923258"/>
              <a:gd name="connsiteX19" fmla="*/ 515190 w 7867650"/>
              <a:gd name="connsiteY19" fmla="*/ 463727 h 923258"/>
              <a:gd name="connsiteX20" fmla="*/ 526906 w 7867650"/>
              <a:gd name="connsiteY20" fmla="*/ 450011 h 923258"/>
              <a:gd name="connsiteX21" fmla="*/ 562053 w 7867650"/>
              <a:gd name="connsiteY21" fmla="*/ 409053 h 923258"/>
              <a:gd name="connsiteX22" fmla="*/ 573769 w 7867650"/>
              <a:gd name="connsiteY22" fmla="*/ 425151 h 923258"/>
              <a:gd name="connsiteX23" fmla="*/ 620632 w 7867650"/>
              <a:gd name="connsiteY23" fmla="*/ 481729 h 923258"/>
              <a:gd name="connsiteX24" fmla="*/ 632348 w 7867650"/>
              <a:gd name="connsiteY24" fmla="*/ 489825 h 923258"/>
              <a:gd name="connsiteX25" fmla="*/ 702547 w 7867650"/>
              <a:gd name="connsiteY25" fmla="*/ 540022 h 923258"/>
              <a:gd name="connsiteX26" fmla="*/ 714263 w 7867650"/>
              <a:gd name="connsiteY26" fmla="*/ 502494 h 923258"/>
              <a:gd name="connsiteX27" fmla="*/ 749410 w 7867650"/>
              <a:gd name="connsiteY27" fmla="*/ 389908 h 923258"/>
              <a:gd name="connsiteX28" fmla="*/ 761126 w 7867650"/>
              <a:gd name="connsiteY28" fmla="*/ 385717 h 923258"/>
              <a:gd name="connsiteX29" fmla="*/ 819609 w 7867650"/>
              <a:gd name="connsiteY29" fmla="*/ 359714 h 923258"/>
              <a:gd name="connsiteX30" fmla="*/ 831325 w 7867650"/>
              <a:gd name="connsiteY30" fmla="*/ 352951 h 923258"/>
              <a:gd name="connsiteX31" fmla="*/ 843041 w 7867650"/>
              <a:gd name="connsiteY31" fmla="*/ 346284 h 923258"/>
              <a:gd name="connsiteX32" fmla="*/ 854756 w 7867650"/>
              <a:gd name="connsiteY32" fmla="*/ 371430 h 923258"/>
              <a:gd name="connsiteX33" fmla="*/ 889904 w 7867650"/>
              <a:gd name="connsiteY33" fmla="*/ 446868 h 923258"/>
              <a:gd name="connsiteX34" fmla="*/ 901619 w 7867650"/>
              <a:gd name="connsiteY34" fmla="*/ 441629 h 923258"/>
              <a:gd name="connsiteX35" fmla="*/ 948387 w 7867650"/>
              <a:gd name="connsiteY35" fmla="*/ 415530 h 923258"/>
              <a:gd name="connsiteX36" fmla="*/ 960103 w 7867650"/>
              <a:gd name="connsiteY36" fmla="*/ 405148 h 923258"/>
              <a:gd name="connsiteX37" fmla="*/ 983534 w 7867650"/>
              <a:gd name="connsiteY37" fmla="*/ 384384 h 923258"/>
              <a:gd name="connsiteX38" fmla="*/ 995250 w 7867650"/>
              <a:gd name="connsiteY38" fmla="*/ 388384 h 923258"/>
              <a:gd name="connsiteX39" fmla="*/ 1077165 w 7867650"/>
              <a:gd name="connsiteY39" fmla="*/ 410959 h 923258"/>
              <a:gd name="connsiteX40" fmla="*/ 1088881 w 7867650"/>
              <a:gd name="connsiteY40" fmla="*/ 466394 h 923258"/>
              <a:gd name="connsiteX41" fmla="*/ 1124028 w 7867650"/>
              <a:gd name="connsiteY41" fmla="*/ 632891 h 923258"/>
              <a:gd name="connsiteX42" fmla="*/ 1135744 w 7867650"/>
              <a:gd name="connsiteY42" fmla="*/ 636225 h 923258"/>
              <a:gd name="connsiteX43" fmla="*/ 1170891 w 7867650"/>
              <a:gd name="connsiteY43" fmla="*/ 646416 h 923258"/>
              <a:gd name="connsiteX44" fmla="*/ 1182607 w 7867650"/>
              <a:gd name="connsiteY44" fmla="*/ 636987 h 923258"/>
              <a:gd name="connsiteX45" fmla="*/ 1217659 w 7867650"/>
              <a:gd name="connsiteY45" fmla="*/ 608507 h 923258"/>
              <a:gd name="connsiteX46" fmla="*/ 1229375 w 7867650"/>
              <a:gd name="connsiteY46" fmla="*/ 620032 h 923258"/>
              <a:gd name="connsiteX47" fmla="*/ 1264522 w 7867650"/>
              <a:gd name="connsiteY47" fmla="*/ 654417 h 923258"/>
              <a:gd name="connsiteX48" fmla="*/ 1276238 w 7867650"/>
              <a:gd name="connsiteY48" fmla="*/ 604221 h 923258"/>
              <a:gd name="connsiteX49" fmla="*/ 1311385 w 7867650"/>
              <a:gd name="connsiteY49" fmla="*/ 453535 h 923258"/>
              <a:gd name="connsiteX50" fmla="*/ 1323101 w 7867650"/>
              <a:gd name="connsiteY50" fmla="*/ 475919 h 923258"/>
              <a:gd name="connsiteX51" fmla="*/ 1358153 w 7867650"/>
              <a:gd name="connsiteY51" fmla="*/ 543356 h 923258"/>
              <a:gd name="connsiteX52" fmla="*/ 1369868 w 7867650"/>
              <a:gd name="connsiteY52" fmla="*/ 508971 h 923258"/>
              <a:gd name="connsiteX53" fmla="*/ 1405016 w 7867650"/>
              <a:gd name="connsiteY53" fmla="*/ 406005 h 923258"/>
              <a:gd name="connsiteX54" fmla="*/ 1416731 w 7867650"/>
              <a:gd name="connsiteY54" fmla="*/ 432390 h 923258"/>
              <a:gd name="connsiteX55" fmla="*/ 1451879 w 7867650"/>
              <a:gd name="connsiteY55" fmla="*/ 511542 h 923258"/>
              <a:gd name="connsiteX56" fmla="*/ 1463594 w 7867650"/>
              <a:gd name="connsiteY56" fmla="*/ 493540 h 923258"/>
              <a:gd name="connsiteX57" fmla="*/ 1545509 w 7867650"/>
              <a:gd name="connsiteY57" fmla="*/ 354285 h 923258"/>
              <a:gd name="connsiteX58" fmla="*/ 1557225 w 7867650"/>
              <a:gd name="connsiteY58" fmla="*/ 368763 h 923258"/>
              <a:gd name="connsiteX59" fmla="*/ 1592372 w 7867650"/>
              <a:gd name="connsiteY59" fmla="*/ 412101 h 923258"/>
              <a:gd name="connsiteX60" fmla="*/ 1604088 w 7867650"/>
              <a:gd name="connsiteY60" fmla="*/ 399338 h 923258"/>
              <a:gd name="connsiteX61" fmla="*/ 1650856 w 7867650"/>
              <a:gd name="connsiteY61" fmla="*/ 357999 h 923258"/>
              <a:gd name="connsiteX62" fmla="*/ 1662571 w 7867650"/>
              <a:gd name="connsiteY62" fmla="*/ 354666 h 923258"/>
              <a:gd name="connsiteX63" fmla="*/ 1721150 w 7867650"/>
              <a:gd name="connsiteY63" fmla="*/ 345141 h 923258"/>
              <a:gd name="connsiteX64" fmla="*/ 1732866 w 7867650"/>
              <a:gd name="connsiteY64" fmla="*/ 344093 h 923258"/>
              <a:gd name="connsiteX65" fmla="*/ 1779634 w 7867650"/>
              <a:gd name="connsiteY65" fmla="*/ 372001 h 923258"/>
              <a:gd name="connsiteX66" fmla="*/ 1791350 w 7867650"/>
              <a:gd name="connsiteY66" fmla="*/ 419817 h 923258"/>
              <a:gd name="connsiteX67" fmla="*/ 1826497 w 7867650"/>
              <a:gd name="connsiteY67" fmla="*/ 563454 h 923258"/>
              <a:gd name="connsiteX68" fmla="*/ 1838213 w 7867650"/>
              <a:gd name="connsiteY68" fmla="*/ 521544 h 923258"/>
              <a:gd name="connsiteX69" fmla="*/ 1873360 w 7867650"/>
              <a:gd name="connsiteY69" fmla="*/ 395718 h 923258"/>
              <a:gd name="connsiteX70" fmla="*/ 1885076 w 7867650"/>
              <a:gd name="connsiteY70" fmla="*/ 381145 h 923258"/>
              <a:gd name="connsiteX71" fmla="*/ 1920128 w 7867650"/>
              <a:gd name="connsiteY71" fmla="*/ 337425 h 923258"/>
              <a:gd name="connsiteX72" fmla="*/ 1931843 w 7867650"/>
              <a:gd name="connsiteY72" fmla="*/ 347808 h 923258"/>
              <a:gd name="connsiteX73" fmla="*/ 1966991 w 7867650"/>
              <a:gd name="connsiteY73" fmla="*/ 378859 h 923258"/>
              <a:gd name="connsiteX74" fmla="*/ 1978706 w 7867650"/>
              <a:gd name="connsiteY74" fmla="*/ 360857 h 923258"/>
              <a:gd name="connsiteX75" fmla="*/ 2013854 w 7867650"/>
              <a:gd name="connsiteY75" fmla="*/ 306755 h 923258"/>
              <a:gd name="connsiteX76" fmla="*/ 2025569 w 7867650"/>
              <a:gd name="connsiteY76" fmla="*/ 263892 h 923258"/>
              <a:gd name="connsiteX77" fmla="*/ 2084053 w 7867650"/>
              <a:gd name="connsiteY77" fmla="*/ 67582 h 923258"/>
              <a:gd name="connsiteX78" fmla="*/ 2095769 w 7867650"/>
              <a:gd name="connsiteY78" fmla="*/ 33768 h 923258"/>
              <a:gd name="connsiteX79" fmla="*/ 2107484 w 7867650"/>
              <a:gd name="connsiteY79" fmla="*/ 50 h 923258"/>
              <a:gd name="connsiteX80" fmla="*/ 2119200 w 7867650"/>
              <a:gd name="connsiteY80" fmla="*/ 55485 h 923258"/>
              <a:gd name="connsiteX81" fmla="*/ 2154347 w 7867650"/>
              <a:gd name="connsiteY81" fmla="*/ 221887 h 923258"/>
              <a:gd name="connsiteX82" fmla="*/ 2166063 w 7867650"/>
              <a:gd name="connsiteY82" fmla="*/ 239318 h 923258"/>
              <a:gd name="connsiteX83" fmla="*/ 2212831 w 7867650"/>
              <a:gd name="connsiteY83" fmla="*/ 317137 h 923258"/>
              <a:gd name="connsiteX84" fmla="*/ 2224547 w 7867650"/>
              <a:gd name="connsiteY84" fmla="*/ 342664 h 923258"/>
              <a:gd name="connsiteX85" fmla="*/ 2259694 w 7867650"/>
              <a:gd name="connsiteY85" fmla="*/ 402576 h 923258"/>
              <a:gd name="connsiteX86" fmla="*/ 2271410 w 7867650"/>
              <a:gd name="connsiteY86" fmla="*/ 411339 h 923258"/>
              <a:gd name="connsiteX87" fmla="*/ 2294841 w 7867650"/>
              <a:gd name="connsiteY87" fmla="*/ 428961 h 923258"/>
              <a:gd name="connsiteX88" fmla="*/ 2306557 w 7867650"/>
              <a:gd name="connsiteY88" fmla="*/ 446677 h 923258"/>
              <a:gd name="connsiteX89" fmla="*/ 2388472 w 7867650"/>
              <a:gd name="connsiteY89" fmla="*/ 571264 h 923258"/>
              <a:gd name="connsiteX90" fmla="*/ 2400188 w 7867650"/>
              <a:gd name="connsiteY90" fmla="*/ 571264 h 923258"/>
              <a:gd name="connsiteX91" fmla="*/ 2447051 w 7867650"/>
              <a:gd name="connsiteY91" fmla="*/ 575360 h 923258"/>
              <a:gd name="connsiteX92" fmla="*/ 2458766 w 7867650"/>
              <a:gd name="connsiteY92" fmla="*/ 579361 h 923258"/>
              <a:gd name="connsiteX93" fmla="*/ 2482102 w 7867650"/>
              <a:gd name="connsiteY93" fmla="*/ 587552 h 923258"/>
              <a:gd name="connsiteX94" fmla="*/ 2493818 w 7867650"/>
              <a:gd name="connsiteY94" fmla="*/ 570788 h 923258"/>
              <a:gd name="connsiteX95" fmla="*/ 2528966 w 7867650"/>
              <a:gd name="connsiteY95" fmla="*/ 520687 h 923258"/>
              <a:gd name="connsiteX96" fmla="*/ 2540681 w 7867650"/>
              <a:gd name="connsiteY96" fmla="*/ 478967 h 923258"/>
              <a:gd name="connsiteX97" fmla="*/ 2587544 w 7867650"/>
              <a:gd name="connsiteY97" fmla="*/ 334282 h 923258"/>
              <a:gd name="connsiteX98" fmla="*/ 2599260 w 7867650"/>
              <a:gd name="connsiteY98" fmla="*/ 314470 h 923258"/>
              <a:gd name="connsiteX99" fmla="*/ 2622596 w 7867650"/>
              <a:gd name="connsiteY99" fmla="*/ 274941 h 923258"/>
              <a:gd name="connsiteX100" fmla="*/ 2634312 w 7867650"/>
              <a:gd name="connsiteY100" fmla="*/ 299992 h 923258"/>
              <a:gd name="connsiteX101" fmla="*/ 2692891 w 7867650"/>
              <a:gd name="connsiteY101" fmla="*/ 408482 h 923258"/>
              <a:gd name="connsiteX102" fmla="*/ 2704607 w 7867650"/>
              <a:gd name="connsiteY102" fmla="*/ 425151 h 923258"/>
              <a:gd name="connsiteX103" fmla="*/ 2728038 w 7867650"/>
              <a:gd name="connsiteY103" fmla="*/ 449249 h 923258"/>
              <a:gd name="connsiteX104" fmla="*/ 2739754 w 7867650"/>
              <a:gd name="connsiteY104" fmla="*/ 456678 h 923258"/>
              <a:gd name="connsiteX105" fmla="*/ 2763090 w 7867650"/>
              <a:gd name="connsiteY105" fmla="*/ 471442 h 923258"/>
              <a:gd name="connsiteX106" fmla="*/ 2774806 w 7867650"/>
              <a:gd name="connsiteY106" fmla="*/ 454297 h 923258"/>
              <a:gd name="connsiteX107" fmla="*/ 2809953 w 7867650"/>
              <a:gd name="connsiteY107" fmla="*/ 402957 h 923258"/>
              <a:gd name="connsiteX108" fmla="*/ 2821669 w 7867650"/>
              <a:gd name="connsiteY108" fmla="*/ 411244 h 923258"/>
              <a:gd name="connsiteX109" fmla="*/ 2903584 w 7867650"/>
              <a:gd name="connsiteY109" fmla="*/ 473919 h 923258"/>
              <a:gd name="connsiteX110" fmla="*/ 2915300 w 7867650"/>
              <a:gd name="connsiteY110" fmla="*/ 495826 h 923258"/>
              <a:gd name="connsiteX111" fmla="*/ 2950447 w 7867650"/>
              <a:gd name="connsiteY111" fmla="*/ 561263 h 923258"/>
              <a:gd name="connsiteX112" fmla="*/ 2962163 w 7867650"/>
              <a:gd name="connsiteY112" fmla="*/ 550595 h 923258"/>
              <a:gd name="connsiteX113" fmla="*/ 3009026 w 7867650"/>
              <a:gd name="connsiteY113" fmla="*/ 512686 h 923258"/>
              <a:gd name="connsiteX114" fmla="*/ 3020741 w 7867650"/>
              <a:gd name="connsiteY114" fmla="*/ 506875 h 923258"/>
              <a:gd name="connsiteX115" fmla="*/ 3044077 w 7867650"/>
              <a:gd name="connsiteY115" fmla="*/ 495255 h 923258"/>
              <a:gd name="connsiteX116" fmla="*/ 3055793 w 7867650"/>
              <a:gd name="connsiteY116" fmla="*/ 513733 h 923258"/>
              <a:gd name="connsiteX117" fmla="*/ 3090941 w 7867650"/>
              <a:gd name="connsiteY117" fmla="*/ 569073 h 923258"/>
              <a:gd name="connsiteX118" fmla="*/ 3102656 w 7867650"/>
              <a:gd name="connsiteY118" fmla="*/ 571550 h 923258"/>
              <a:gd name="connsiteX119" fmla="*/ 3137804 w 7867650"/>
              <a:gd name="connsiteY119" fmla="*/ 578980 h 923258"/>
              <a:gd name="connsiteX120" fmla="*/ 3149519 w 7867650"/>
              <a:gd name="connsiteY120" fmla="*/ 509638 h 923258"/>
              <a:gd name="connsiteX121" fmla="*/ 3184571 w 7867650"/>
              <a:gd name="connsiteY121" fmla="*/ 301802 h 923258"/>
              <a:gd name="connsiteX122" fmla="*/ 3196287 w 7867650"/>
              <a:gd name="connsiteY122" fmla="*/ 284752 h 923258"/>
              <a:gd name="connsiteX123" fmla="*/ 3231434 w 7867650"/>
              <a:gd name="connsiteY123" fmla="*/ 233508 h 923258"/>
              <a:gd name="connsiteX124" fmla="*/ 3243150 w 7867650"/>
              <a:gd name="connsiteY124" fmla="*/ 310470 h 923258"/>
              <a:gd name="connsiteX125" fmla="*/ 3278298 w 7867650"/>
              <a:gd name="connsiteY125" fmla="*/ 541356 h 923258"/>
              <a:gd name="connsiteX126" fmla="*/ 3290013 w 7867650"/>
              <a:gd name="connsiteY126" fmla="*/ 560311 h 923258"/>
              <a:gd name="connsiteX127" fmla="*/ 3325065 w 7867650"/>
              <a:gd name="connsiteY127" fmla="*/ 617080 h 923258"/>
              <a:gd name="connsiteX128" fmla="*/ 3336781 w 7867650"/>
              <a:gd name="connsiteY128" fmla="*/ 613270 h 923258"/>
              <a:gd name="connsiteX129" fmla="*/ 3383644 w 7867650"/>
              <a:gd name="connsiteY129" fmla="*/ 603745 h 923258"/>
              <a:gd name="connsiteX130" fmla="*/ 3395360 w 7867650"/>
              <a:gd name="connsiteY130" fmla="*/ 605459 h 923258"/>
              <a:gd name="connsiteX131" fmla="*/ 3430507 w 7867650"/>
              <a:gd name="connsiteY131" fmla="*/ 615841 h 923258"/>
              <a:gd name="connsiteX132" fmla="*/ 3442223 w 7867650"/>
              <a:gd name="connsiteY132" fmla="*/ 622604 h 923258"/>
              <a:gd name="connsiteX133" fmla="*/ 3465559 w 7867650"/>
              <a:gd name="connsiteY133" fmla="*/ 636225 h 923258"/>
              <a:gd name="connsiteX134" fmla="*/ 3477275 w 7867650"/>
              <a:gd name="connsiteY134" fmla="*/ 612793 h 923258"/>
              <a:gd name="connsiteX135" fmla="*/ 3512422 w 7867650"/>
              <a:gd name="connsiteY135" fmla="*/ 542784 h 923258"/>
              <a:gd name="connsiteX136" fmla="*/ 3524138 w 7867650"/>
              <a:gd name="connsiteY136" fmla="*/ 536593 h 923258"/>
              <a:gd name="connsiteX137" fmla="*/ 3559285 w 7867650"/>
              <a:gd name="connsiteY137" fmla="*/ 517924 h 923258"/>
              <a:gd name="connsiteX138" fmla="*/ 3571001 w 7867650"/>
              <a:gd name="connsiteY138" fmla="*/ 521258 h 923258"/>
              <a:gd name="connsiteX139" fmla="*/ 3606052 w 7867650"/>
              <a:gd name="connsiteY139" fmla="*/ 531164 h 923258"/>
              <a:gd name="connsiteX140" fmla="*/ 3617768 w 7867650"/>
              <a:gd name="connsiteY140" fmla="*/ 556120 h 923258"/>
              <a:gd name="connsiteX141" fmla="*/ 3652916 w 7867650"/>
              <a:gd name="connsiteY141" fmla="*/ 630891 h 923258"/>
              <a:gd name="connsiteX142" fmla="*/ 3664631 w 7867650"/>
              <a:gd name="connsiteY142" fmla="*/ 624318 h 923258"/>
              <a:gd name="connsiteX143" fmla="*/ 3699779 w 7867650"/>
              <a:gd name="connsiteY143" fmla="*/ 604411 h 923258"/>
              <a:gd name="connsiteX144" fmla="*/ 3711494 w 7867650"/>
              <a:gd name="connsiteY144" fmla="*/ 588314 h 923258"/>
              <a:gd name="connsiteX145" fmla="*/ 3758262 w 7867650"/>
              <a:gd name="connsiteY145" fmla="*/ 531831 h 923258"/>
              <a:gd name="connsiteX146" fmla="*/ 3769978 w 7867650"/>
              <a:gd name="connsiteY146" fmla="*/ 523734 h 923258"/>
              <a:gd name="connsiteX147" fmla="*/ 3793409 w 7867650"/>
              <a:gd name="connsiteY147" fmla="*/ 507447 h 923258"/>
              <a:gd name="connsiteX148" fmla="*/ 3805125 w 7867650"/>
              <a:gd name="connsiteY148" fmla="*/ 486206 h 923258"/>
              <a:gd name="connsiteX149" fmla="*/ 3840273 w 7867650"/>
              <a:gd name="connsiteY149" fmla="*/ 422579 h 923258"/>
              <a:gd name="connsiteX150" fmla="*/ 3851988 w 7867650"/>
              <a:gd name="connsiteY150" fmla="*/ 438771 h 923258"/>
              <a:gd name="connsiteX151" fmla="*/ 3933903 w 7867650"/>
              <a:gd name="connsiteY151" fmla="*/ 542784 h 923258"/>
              <a:gd name="connsiteX152" fmla="*/ 3945619 w 7867650"/>
              <a:gd name="connsiteY152" fmla="*/ 551929 h 923258"/>
              <a:gd name="connsiteX153" fmla="*/ 3980766 w 7867650"/>
              <a:gd name="connsiteY153" fmla="*/ 579265 h 923258"/>
              <a:gd name="connsiteX154" fmla="*/ 3992482 w 7867650"/>
              <a:gd name="connsiteY154" fmla="*/ 599172 h 923258"/>
              <a:gd name="connsiteX155" fmla="*/ 4027534 w 7867650"/>
              <a:gd name="connsiteY155" fmla="*/ 658799 h 923258"/>
              <a:gd name="connsiteX156" fmla="*/ 4039250 w 7867650"/>
              <a:gd name="connsiteY156" fmla="*/ 646988 h 923258"/>
              <a:gd name="connsiteX157" fmla="*/ 4074397 w 7867650"/>
              <a:gd name="connsiteY157" fmla="*/ 611555 h 923258"/>
              <a:gd name="connsiteX158" fmla="*/ 4086113 w 7867650"/>
              <a:gd name="connsiteY158" fmla="*/ 639368 h 923258"/>
              <a:gd name="connsiteX159" fmla="*/ 4121260 w 7867650"/>
              <a:gd name="connsiteY159" fmla="*/ 722712 h 923258"/>
              <a:gd name="connsiteX160" fmla="*/ 4132976 w 7867650"/>
              <a:gd name="connsiteY160" fmla="*/ 723950 h 923258"/>
              <a:gd name="connsiteX161" fmla="*/ 4168027 w 7867650"/>
              <a:gd name="connsiteY161" fmla="*/ 727950 h 923258"/>
              <a:gd name="connsiteX162" fmla="*/ 4179743 w 7867650"/>
              <a:gd name="connsiteY162" fmla="*/ 718045 h 923258"/>
              <a:gd name="connsiteX163" fmla="*/ 4261754 w 7867650"/>
              <a:gd name="connsiteY163" fmla="*/ 641940 h 923258"/>
              <a:gd name="connsiteX164" fmla="*/ 4273469 w 7867650"/>
              <a:gd name="connsiteY164" fmla="*/ 646416 h 923258"/>
              <a:gd name="connsiteX165" fmla="*/ 4308521 w 7867650"/>
              <a:gd name="connsiteY165" fmla="*/ 659656 h 923258"/>
              <a:gd name="connsiteX166" fmla="*/ 4320237 w 7867650"/>
              <a:gd name="connsiteY166" fmla="*/ 629843 h 923258"/>
              <a:gd name="connsiteX167" fmla="*/ 4355384 w 7867650"/>
              <a:gd name="connsiteY167" fmla="*/ 540308 h 923258"/>
              <a:gd name="connsiteX168" fmla="*/ 4367100 w 7867650"/>
              <a:gd name="connsiteY168" fmla="*/ 567264 h 923258"/>
              <a:gd name="connsiteX169" fmla="*/ 4413963 w 7867650"/>
              <a:gd name="connsiteY169" fmla="*/ 661752 h 923258"/>
              <a:gd name="connsiteX170" fmla="*/ 4425679 w 7867650"/>
              <a:gd name="connsiteY170" fmla="*/ 675468 h 923258"/>
              <a:gd name="connsiteX171" fmla="*/ 4449015 w 7867650"/>
              <a:gd name="connsiteY171" fmla="*/ 702805 h 923258"/>
              <a:gd name="connsiteX172" fmla="*/ 4460731 w 7867650"/>
              <a:gd name="connsiteY172" fmla="*/ 700899 h 923258"/>
              <a:gd name="connsiteX173" fmla="*/ 4542741 w 7867650"/>
              <a:gd name="connsiteY173" fmla="*/ 693946 h 923258"/>
              <a:gd name="connsiteX174" fmla="*/ 4554457 w 7867650"/>
              <a:gd name="connsiteY174" fmla="*/ 703090 h 923258"/>
              <a:gd name="connsiteX175" fmla="*/ 4589509 w 7867650"/>
              <a:gd name="connsiteY175" fmla="*/ 730713 h 923258"/>
              <a:gd name="connsiteX176" fmla="*/ 4601225 w 7867650"/>
              <a:gd name="connsiteY176" fmla="*/ 749191 h 923258"/>
              <a:gd name="connsiteX177" fmla="*/ 4659803 w 7867650"/>
              <a:gd name="connsiteY177" fmla="*/ 830916 h 923258"/>
              <a:gd name="connsiteX178" fmla="*/ 4671519 w 7867650"/>
              <a:gd name="connsiteY178" fmla="*/ 843965 h 923258"/>
              <a:gd name="connsiteX179" fmla="*/ 4683235 w 7867650"/>
              <a:gd name="connsiteY179" fmla="*/ 857014 h 923258"/>
              <a:gd name="connsiteX180" fmla="*/ 4694951 w 7867650"/>
              <a:gd name="connsiteY180" fmla="*/ 788625 h 923258"/>
              <a:gd name="connsiteX181" fmla="*/ 4776866 w 7867650"/>
              <a:gd name="connsiteY181" fmla="*/ 296849 h 923258"/>
              <a:gd name="connsiteX182" fmla="*/ 4788582 w 7867650"/>
              <a:gd name="connsiteY182" fmla="*/ 298468 h 923258"/>
              <a:gd name="connsiteX183" fmla="*/ 4835444 w 7867650"/>
              <a:gd name="connsiteY183" fmla="*/ 300564 h 923258"/>
              <a:gd name="connsiteX184" fmla="*/ 4847160 w 7867650"/>
              <a:gd name="connsiteY184" fmla="*/ 297611 h 923258"/>
              <a:gd name="connsiteX185" fmla="*/ 4870496 w 7867650"/>
              <a:gd name="connsiteY185" fmla="*/ 291801 h 923258"/>
              <a:gd name="connsiteX186" fmla="*/ 4882212 w 7867650"/>
              <a:gd name="connsiteY186" fmla="*/ 323519 h 923258"/>
              <a:gd name="connsiteX187" fmla="*/ 4917359 w 7867650"/>
              <a:gd name="connsiteY187" fmla="*/ 418674 h 923258"/>
              <a:gd name="connsiteX188" fmla="*/ 4929075 w 7867650"/>
              <a:gd name="connsiteY188" fmla="*/ 405243 h 923258"/>
              <a:gd name="connsiteX189" fmla="*/ 4964222 w 7867650"/>
              <a:gd name="connsiteY189" fmla="*/ 365048 h 923258"/>
              <a:gd name="connsiteX190" fmla="*/ 4975938 w 7867650"/>
              <a:gd name="connsiteY190" fmla="*/ 387908 h 923258"/>
              <a:gd name="connsiteX191" fmla="*/ 5010990 w 7867650"/>
              <a:gd name="connsiteY191" fmla="*/ 456583 h 923258"/>
              <a:gd name="connsiteX192" fmla="*/ 5022706 w 7867650"/>
              <a:gd name="connsiteY192" fmla="*/ 453630 h 923258"/>
              <a:gd name="connsiteX193" fmla="*/ 5104716 w 7867650"/>
              <a:gd name="connsiteY193" fmla="*/ 438581 h 923258"/>
              <a:gd name="connsiteX194" fmla="*/ 5116432 w 7867650"/>
              <a:gd name="connsiteY194" fmla="*/ 444486 h 923258"/>
              <a:gd name="connsiteX195" fmla="*/ 5151484 w 7867650"/>
              <a:gd name="connsiteY195" fmla="*/ 462393 h 923258"/>
              <a:gd name="connsiteX196" fmla="*/ 5163200 w 7867650"/>
              <a:gd name="connsiteY196" fmla="*/ 434485 h 923258"/>
              <a:gd name="connsiteX197" fmla="*/ 5210063 w 7867650"/>
              <a:gd name="connsiteY197" fmla="*/ 339902 h 923258"/>
              <a:gd name="connsiteX198" fmla="*/ 5221779 w 7867650"/>
              <a:gd name="connsiteY198" fmla="*/ 329139 h 923258"/>
              <a:gd name="connsiteX199" fmla="*/ 5268642 w 7867650"/>
              <a:gd name="connsiteY199" fmla="*/ 278180 h 923258"/>
              <a:gd name="connsiteX200" fmla="*/ 5280262 w 7867650"/>
              <a:gd name="connsiteY200" fmla="*/ 263416 h 923258"/>
              <a:gd name="connsiteX201" fmla="*/ 5315409 w 7867650"/>
              <a:gd name="connsiteY201" fmla="*/ 230745 h 923258"/>
              <a:gd name="connsiteX202" fmla="*/ 5327125 w 7867650"/>
              <a:gd name="connsiteY202" fmla="*/ 221792 h 923258"/>
              <a:gd name="connsiteX203" fmla="*/ 5338841 w 7867650"/>
              <a:gd name="connsiteY203" fmla="*/ 212838 h 923258"/>
              <a:gd name="connsiteX204" fmla="*/ 5350556 w 7867650"/>
              <a:gd name="connsiteY204" fmla="*/ 212934 h 923258"/>
              <a:gd name="connsiteX205" fmla="*/ 5385704 w 7867650"/>
              <a:gd name="connsiteY205" fmla="*/ 213315 h 923258"/>
              <a:gd name="connsiteX206" fmla="*/ 5397420 w 7867650"/>
              <a:gd name="connsiteY206" fmla="*/ 264083 h 923258"/>
              <a:gd name="connsiteX207" fmla="*/ 5432472 w 7867650"/>
              <a:gd name="connsiteY207" fmla="*/ 416197 h 923258"/>
              <a:gd name="connsiteX208" fmla="*/ 5444187 w 7867650"/>
              <a:gd name="connsiteY208" fmla="*/ 408958 h 923258"/>
              <a:gd name="connsiteX209" fmla="*/ 5479334 w 7867650"/>
              <a:gd name="connsiteY209" fmla="*/ 387146 h 923258"/>
              <a:gd name="connsiteX210" fmla="*/ 5491050 w 7867650"/>
              <a:gd name="connsiteY210" fmla="*/ 458393 h 923258"/>
              <a:gd name="connsiteX211" fmla="*/ 5526197 w 7867650"/>
              <a:gd name="connsiteY211" fmla="*/ 671848 h 923258"/>
              <a:gd name="connsiteX212" fmla="*/ 5537913 w 7867650"/>
              <a:gd name="connsiteY212" fmla="*/ 663752 h 923258"/>
              <a:gd name="connsiteX213" fmla="*/ 5572965 w 7867650"/>
              <a:gd name="connsiteY213" fmla="*/ 639463 h 923258"/>
              <a:gd name="connsiteX214" fmla="*/ 5584681 w 7867650"/>
              <a:gd name="connsiteY214" fmla="*/ 641940 h 923258"/>
              <a:gd name="connsiteX215" fmla="*/ 5619828 w 7867650"/>
              <a:gd name="connsiteY215" fmla="*/ 649179 h 923258"/>
              <a:gd name="connsiteX216" fmla="*/ 5631544 w 7867650"/>
              <a:gd name="connsiteY216" fmla="*/ 643083 h 923258"/>
              <a:gd name="connsiteX217" fmla="*/ 5666691 w 7867650"/>
              <a:gd name="connsiteY217" fmla="*/ 624890 h 923258"/>
              <a:gd name="connsiteX218" fmla="*/ 5678407 w 7867650"/>
              <a:gd name="connsiteY218" fmla="*/ 628129 h 923258"/>
              <a:gd name="connsiteX219" fmla="*/ 5713459 w 7867650"/>
              <a:gd name="connsiteY219" fmla="*/ 638130 h 923258"/>
              <a:gd name="connsiteX220" fmla="*/ 5725175 w 7867650"/>
              <a:gd name="connsiteY220" fmla="*/ 649846 h 923258"/>
              <a:gd name="connsiteX221" fmla="*/ 5760322 w 7867650"/>
              <a:gd name="connsiteY221" fmla="*/ 685088 h 923258"/>
              <a:gd name="connsiteX222" fmla="*/ 5772038 w 7867650"/>
              <a:gd name="connsiteY222" fmla="*/ 594410 h 923258"/>
              <a:gd name="connsiteX223" fmla="*/ 5807185 w 7867650"/>
              <a:gd name="connsiteY223" fmla="*/ 322281 h 923258"/>
              <a:gd name="connsiteX224" fmla="*/ 5818901 w 7867650"/>
              <a:gd name="connsiteY224" fmla="*/ 328091 h 923258"/>
              <a:gd name="connsiteX225" fmla="*/ 5865668 w 7867650"/>
              <a:gd name="connsiteY225" fmla="*/ 343807 h 923258"/>
              <a:gd name="connsiteX226" fmla="*/ 5877384 w 7867650"/>
              <a:gd name="connsiteY226" fmla="*/ 342093 h 923258"/>
              <a:gd name="connsiteX227" fmla="*/ 5912531 w 7867650"/>
              <a:gd name="connsiteY227" fmla="*/ 344188 h 923258"/>
              <a:gd name="connsiteX228" fmla="*/ 5924247 w 7867650"/>
              <a:gd name="connsiteY228" fmla="*/ 349427 h 923258"/>
              <a:gd name="connsiteX229" fmla="*/ 5994447 w 7867650"/>
              <a:gd name="connsiteY229" fmla="*/ 383050 h 923258"/>
              <a:gd name="connsiteX230" fmla="*/ 6006162 w 7867650"/>
              <a:gd name="connsiteY230" fmla="*/ 355999 h 923258"/>
              <a:gd name="connsiteX231" fmla="*/ 6041309 w 7867650"/>
              <a:gd name="connsiteY231" fmla="*/ 274751 h 923258"/>
              <a:gd name="connsiteX232" fmla="*/ 6053025 w 7867650"/>
              <a:gd name="connsiteY232" fmla="*/ 276846 h 923258"/>
              <a:gd name="connsiteX233" fmla="*/ 6088172 w 7867650"/>
              <a:gd name="connsiteY233" fmla="*/ 283228 h 923258"/>
              <a:gd name="connsiteX234" fmla="*/ 6099888 w 7867650"/>
              <a:gd name="connsiteY234" fmla="*/ 296373 h 923258"/>
              <a:gd name="connsiteX235" fmla="*/ 6146656 w 7867650"/>
              <a:gd name="connsiteY235" fmla="*/ 339616 h 923258"/>
              <a:gd name="connsiteX236" fmla="*/ 6158372 w 7867650"/>
              <a:gd name="connsiteY236" fmla="*/ 343426 h 923258"/>
              <a:gd name="connsiteX237" fmla="*/ 6205235 w 7867650"/>
              <a:gd name="connsiteY237" fmla="*/ 363524 h 923258"/>
              <a:gd name="connsiteX238" fmla="*/ 6216951 w 7867650"/>
              <a:gd name="connsiteY238" fmla="*/ 369810 h 923258"/>
              <a:gd name="connsiteX239" fmla="*/ 6275434 w 7867650"/>
              <a:gd name="connsiteY239" fmla="*/ 400957 h 923258"/>
              <a:gd name="connsiteX240" fmla="*/ 6287150 w 7867650"/>
              <a:gd name="connsiteY240" fmla="*/ 383336 h 923258"/>
              <a:gd name="connsiteX241" fmla="*/ 6322297 w 7867650"/>
              <a:gd name="connsiteY241" fmla="*/ 330282 h 923258"/>
              <a:gd name="connsiteX242" fmla="*/ 6334013 w 7867650"/>
              <a:gd name="connsiteY242" fmla="*/ 330567 h 923258"/>
              <a:gd name="connsiteX243" fmla="*/ 6369160 w 7867650"/>
              <a:gd name="connsiteY243" fmla="*/ 331330 h 923258"/>
              <a:gd name="connsiteX244" fmla="*/ 6380876 w 7867650"/>
              <a:gd name="connsiteY244" fmla="*/ 320661 h 923258"/>
              <a:gd name="connsiteX245" fmla="*/ 6427643 w 7867650"/>
              <a:gd name="connsiteY245" fmla="*/ 286276 h 923258"/>
              <a:gd name="connsiteX246" fmla="*/ 6439359 w 7867650"/>
              <a:gd name="connsiteY246" fmla="*/ 284085 h 923258"/>
              <a:gd name="connsiteX247" fmla="*/ 6462791 w 7867650"/>
              <a:gd name="connsiteY247" fmla="*/ 279704 h 923258"/>
              <a:gd name="connsiteX248" fmla="*/ 6474506 w 7867650"/>
              <a:gd name="connsiteY248" fmla="*/ 284847 h 923258"/>
              <a:gd name="connsiteX249" fmla="*/ 6509654 w 7867650"/>
              <a:gd name="connsiteY249" fmla="*/ 300373 h 923258"/>
              <a:gd name="connsiteX250" fmla="*/ 6521370 w 7867650"/>
              <a:gd name="connsiteY250" fmla="*/ 284276 h 923258"/>
              <a:gd name="connsiteX251" fmla="*/ 6556422 w 7867650"/>
              <a:gd name="connsiteY251" fmla="*/ 235698 h 923258"/>
              <a:gd name="connsiteX252" fmla="*/ 6568137 w 7867650"/>
              <a:gd name="connsiteY252" fmla="*/ 251034 h 923258"/>
              <a:gd name="connsiteX253" fmla="*/ 6603284 w 7867650"/>
              <a:gd name="connsiteY253" fmla="*/ 296849 h 923258"/>
              <a:gd name="connsiteX254" fmla="*/ 6615000 w 7867650"/>
              <a:gd name="connsiteY254" fmla="*/ 340950 h 923258"/>
              <a:gd name="connsiteX255" fmla="*/ 6661863 w 7867650"/>
              <a:gd name="connsiteY255" fmla="*/ 498303 h 923258"/>
              <a:gd name="connsiteX256" fmla="*/ 6673579 w 7867650"/>
              <a:gd name="connsiteY256" fmla="*/ 523258 h 923258"/>
              <a:gd name="connsiteX257" fmla="*/ 6696915 w 7867650"/>
              <a:gd name="connsiteY257" fmla="*/ 573169 h 923258"/>
              <a:gd name="connsiteX258" fmla="*/ 6708631 w 7867650"/>
              <a:gd name="connsiteY258" fmla="*/ 563549 h 923258"/>
              <a:gd name="connsiteX259" fmla="*/ 6755494 w 7867650"/>
              <a:gd name="connsiteY259" fmla="*/ 519924 h 923258"/>
              <a:gd name="connsiteX260" fmla="*/ 6767210 w 7867650"/>
              <a:gd name="connsiteY260" fmla="*/ 505065 h 923258"/>
              <a:gd name="connsiteX261" fmla="*/ 6790641 w 7867650"/>
              <a:gd name="connsiteY261" fmla="*/ 475347 h 923258"/>
              <a:gd name="connsiteX262" fmla="*/ 6802357 w 7867650"/>
              <a:gd name="connsiteY262" fmla="*/ 475157 h 923258"/>
              <a:gd name="connsiteX263" fmla="*/ 6884272 w 7867650"/>
              <a:gd name="connsiteY263" fmla="*/ 476681 h 923258"/>
              <a:gd name="connsiteX264" fmla="*/ 6895988 w 7867650"/>
              <a:gd name="connsiteY264" fmla="*/ 459917 h 923258"/>
              <a:gd name="connsiteX265" fmla="*/ 6931135 w 7867650"/>
              <a:gd name="connsiteY265" fmla="*/ 409530 h 923258"/>
              <a:gd name="connsiteX266" fmla="*/ 6942851 w 7867650"/>
              <a:gd name="connsiteY266" fmla="*/ 423055 h 923258"/>
              <a:gd name="connsiteX267" fmla="*/ 6977903 w 7867650"/>
              <a:gd name="connsiteY267" fmla="*/ 463441 h 923258"/>
              <a:gd name="connsiteX268" fmla="*/ 6989618 w 7867650"/>
              <a:gd name="connsiteY268" fmla="*/ 433818 h 923258"/>
              <a:gd name="connsiteX269" fmla="*/ 7024766 w 7867650"/>
              <a:gd name="connsiteY269" fmla="*/ 344855 h 923258"/>
              <a:gd name="connsiteX270" fmla="*/ 7036481 w 7867650"/>
              <a:gd name="connsiteY270" fmla="*/ 344760 h 923258"/>
              <a:gd name="connsiteX271" fmla="*/ 7118397 w 7867650"/>
              <a:gd name="connsiteY271" fmla="*/ 337425 h 923258"/>
              <a:gd name="connsiteX272" fmla="*/ 7130112 w 7867650"/>
              <a:gd name="connsiteY272" fmla="*/ 327996 h 923258"/>
              <a:gd name="connsiteX273" fmla="*/ 7212122 w 7867650"/>
              <a:gd name="connsiteY273" fmla="*/ 254558 h 923258"/>
              <a:gd name="connsiteX274" fmla="*/ 7223838 w 7867650"/>
              <a:gd name="connsiteY274" fmla="*/ 266464 h 923258"/>
              <a:gd name="connsiteX275" fmla="*/ 7258890 w 7867650"/>
              <a:gd name="connsiteY275" fmla="*/ 302088 h 923258"/>
              <a:gd name="connsiteX276" fmla="*/ 7270606 w 7867650"/>
              <a:gd name="connsiteY276" fmla="*/ 299706 h 923258"/>
              <a:gd name="connsiteX277" fmla="*/ 7329185 w 7867650"/>
              <a:gd name="connsiteY277" fmla="*/ 282847 h 923258"/>
              <a:gd name="connsiteX278" fmla="*/ 7340901 w 7867650"/>
              <a:gd name="connsiteY278" fmla="*/ 277989 h 923258"/>
              <a:gd name="connsiteX279" fmla="*/ 7352616 w 7867650"/>
              <a:gd name="connsiteY279" fmla="*/ 273036 h 923258"/>
              <a:gd name="connsiteX280" fmla="*/ 7364332 w 7867650"/>
              <a:gd name="connsiteY280" fmla="*/ 282847 h 923258"/>
              <a:gd name="connsiteX281" fmla="*/ 7399384 w 7867650"/>
              <a:gd name="connsiteY281" fmla="*/ 312280 h 923258"/>
              <a:gd name="connsiteX282" fmla="*/ 7411100 w 7867650"/>
              <a:gd name="connsiteY282" fmla="*/ 309327 h 923258"/>
              <a:gd name="connsiteX283" fmla="*/ 7446247 w 7867650"/>
              <a:gd name="connsiteY283" fmla="*/ 300373 h 923258"/>
              <a:gd name="connsiteX284" fmla="*/ 7457963 w 7867650"/>
              <a:gd name="connsiteY284" fmla="*/ 325234 h 923258"/>
              <a:gd name="connsiteX285" fmla="*/ 7493110 w 7867650"/>
              <a:gd name="connsiteY285" fmla="*/ 399624 h 923258"/>
              <a:gd name="connsiteX286" fmla="*/ 7504826 w 7867650"/>
              <a:gd name="connsiteY286" fmla="*/ 404863 h 923258"/>
              <a:gd name="connsiteX287" fmla="*/ 7539878 w 7867650"/>
              <a:gd name="connsiteY287" fmla="*/ 420579 h 923258"/>
              <a:gd name="connsiteX288" fmla="*/ 7551593 w 7867650"/>
              <a:gd name="connsiteY288" fmla="*/ 383526 h 923258"/>
              <a:gd name="connsiteX289" fmla="*/ 7586741 w 7867650"/>
              <a:gd name="connsiteY289" fmla="*/ 272179 h 923258"/>
              <a:gd name="connsiteX290" fmla="*/ 7598456 w 7867650"/>
              <a:gd name="connsiteY290" fmla="*/ 275989 h 923258"/>
              <a:gd name="connsiteX291" fmla="*/ 7657035 w 7867650"/>
              <a:gd name="connsiteY291" fmla="*/ 300373 h 923258"/>
              <a:gd name="connsiteX292" fmla="*/ 7668656 w 7867650"/>
              <a:gd name="connsiteY292" fmla="*/ 306945 h 923258"/>
              <a:gd name="connsiteX293" fmla="*/ 7680372 w 7867650"/>
              <a:gd name="connsiteY293" fmla="*/ 313422 h 923258"/>
              <a:gd name="connsiteX294" fmla="*/ 7692087 w 7867650"/>
              <a:gd name="connsiteY294" fmla="*/ 364762 h 923258"/>
              <a:gd name="connsiteX295" fmla="*/ 7738950 w 7867650"/>
              <a:gd name="connsiteY295" fmla="*/ 546690 h 923258"/>
              <a:gd name="connsiteX296" fmla="*/ 7750666 w 7867650"/>
              <a:gd name="connsiteY296" fmla="*/ 574693 h 923258"/>
              <a:gd name="connsiteX297" fmla="*/ 7797529 w 7867650"/>
              <a:gd name="connsiteY297" fmla="*/ 673658 h 923258"/>
              <a:gd name="connsiteX298" fmla="*/ 7809149 w 7867650"/>
              <a:gd name="connsiteY298" fmla="*/ 695089 h 923258"/>
              <a:gd name="connsiteX299" fmla="*/ 7820865 w 7867650"/>
              <a:gd name="connsiteY299" fmla="*/ 716616 h 923258"/>
              <a:gd name="connsiteX300" fmla="*/ 7832581 w 7867650"/>
              <a:gd name="connsiteY300" fmla="*/ 698232 h 923258"/>
              <a:gd name="connsiteX301" fmla="*/ 7867728 w 7867650"/>
              <a:gd name="connsiteY301" fmla="*/ 643083 h 92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</a:cxnLst>
            <a:rect l="l" t="t" r="r" b="b"/>
            <a:pathLst>
              <a:path w="7867650" h="923258">
                <a:moveTo>
                  <a:pt x="78" y="474776"/>
                </a:moveTo>
                <a:lnTo>
                  <a:pt x="93709" y="679278"/>
                </a:lnTo>
                <a:lnTo>
                  <a:pt x="105425" y="669657"/>
                </a:lnTo>
                <a:lnTo>
                  <a:pt x="140572" y="640606"/>
                </a:lnTo>
                <a:lnTo>
                  <a:pt x="152288" y="711282"/>
                </a:lnTo>
                <a:lnTo>
                  <a:pt x="187435" y="923308"/>
                </a:lnTo>
                <a:lnTo>
                  <a:pt x="199151" y="890828"/>
                </a:lnTo>
                <a:lnTo>
                  <a:pt x="245918" y="780624"/>
                </a:lnTo>
                <a:lnTo>
                  <a:pt x="257634" y="767860"/>
                </a:lnTo>
                <a:lnTo>
                  <a:pt x="281066" y="742333"/>
                </a:lnTo>
                <a:lnTo>
                  <a:pt x="292781" y="670896"/>
                </a:lnTo>
                <a:lnTo>
                  <a:pt x="327928" y="456583"/>
                </a:lnTo>
                <a:lnTo>
                  <a:pt x="339644" y="472680"/>
                </a:lnTo>
                <a:lnTo>
                  <a:pt x="374696" y="521258"/>
                </a:lnTo>
                <a:lnTo>
                  <a:pt x="386412" y="511733"/>
                </a:lnTo>
                <a:lnTo>
                  <a:pt x="421559" y="483348"/>
                </a:lnTo>
                <a:lnTo>
                  <a:pt x="433275" y="483730"/>
                </a:lnTo>
                <a:lnTo>
                  <a:pt x="480138" y="479443"/>
                </a:lnTo>
                <a:lnTo>
                  <a:pt x="491854" y="474205"/>
                </a:lnTo>
                <a:lnTo>
                  <a:pt x="515190" y="463727"/>
                </a:lnTo>
                <a:lnTo>
                  <a:pt x="526906" y="450011"/>
                </a:lnTo>
                <a:lnTo>
                  <a:pt x="562053" y="409053"/>
                </a:lnTo>
                <a:lnTo>
                  <a:pt x="573769" y="425151"/>
                </a:lnTo>
                <a:lnTo>
                  <a:pt x="620632" y="481729"/>
                </a:lnTo>
                <a:lnTo>
                  <a:pt x="632348" y="489825"/>
                </a:lnTo>
                <a:lnTo>
                  <a:pt x="702547" y="540022"/>
                </a:lnTo>
                <a:lnTo>
                  <a:pt x="714263" y="502494"/>
                </a:lnTo>
                <a:lnTo>
                  <a:pt x="749410" y="389908"/>
                </a:lnTo>
                <a:lnTo>
                  <a:pt x="761126" y="385717"/>
                </a:lnTo>
                <a:lnTo>
                  <a:pt x="819609" y="359714"/>
                </a:lnTo>
                <a:lnTo>
                  <a:pt x="831325" y="352951"/>
                </a:lnTo>
                <a:lnTo>
                  <a:pt x="843041" y="346284"/>
                </a:lnTo>
                <a:lnTo>
                  <a:pt x="854756" y="371430"/>
                </a:lnTo>
                <a:lnTo>
                  <a:pt x="889904" y="446868"/>
                </a:lnTo>
                <a:lnTo>
                  <a:pt x="901619" y="441629"/>
                </a:lnTo>
                <a:lnTo>
                  <a:pt x="948387" y="415530"/>
                </a:lnTo>
                <a:lnTo>
                  <a:pt x="960103" y="405148"/>
                </a:lnTo>
                <a:lnTo>
                  <a:pt x="983534" y="384384"/>
                </a:lnTo>
                <a:lnTo>
                  <a:pt x="995250" y="388384"/>
                </a:lnTo>
                <a:lnTo>
                  <a:pt x="1077165" y="410959"/>
                </a:lnTo>
                <a:lnTo>
                  <a:pt x="1088881" y="466394"/>
                </a:lnTo>
                <a:lnTo>
                  <a:pt x="1124028" y="632891"/>
                </a:lnTo>
                <a:lnTo>
                  <a:pt x="1135744" y="636225"/>
                </a:lnTo>
                <a:lnTo>
                  <a:pt x="1170891" y="646416"/>
                </a:lnTo>
                <a:lnTo>
                  <a:pt x="1182607" y="636987"/>
                </a:lnTo>
                <a:lnTo>
                  <a:pt x="1217659" y="608507"/>
                </a:lnTo>
                <a:lnTo>
                  <a:pt x="1229375" y="620032"/>
                </a:lnTo>
                <a:lnTo>
                  <a:pt x="1264522" y="654417"/>
                </a:lnTo>
                <a:lnTo>
                  <a:pt x="1276238" y="604221"/>
                </a:lnTo>
                <a:lnTo>
                  <a:pt x="1311385" y="453535"/>
                </a:lnTo>
                <a:lnTo>
                  <a:pt x="1323101" y="475919"/>
                </a:lnTo>
                <a:lnTo>
                  <a:pt x="1358153" y="543356"/>
                </a:lnTo>
                <a:lnTo>
                  <a:pt x="1369868" y="508971"/>
                </a:lnTo>
                <a:lnTo>
                  <a:pt x="1405016" y="406005"/>
                </a:lnTo>
                <a:lnTo>
                  <a:pt x="1416731" y="432390"/>
                </a:lnTo>
                <a:lnTo>
                  <a:pt x="1451879" y="511542"/>
                </a:lnTo>
                <a:lnTo>
                  <a:pt x="1463594" y="493540"/>
                </a:lnTo>
                <a:lnTo>
                  <a:pt x="1545509" y="354285"/>
                </a:lnTo>
                <a:lnTo>
                  <a:pt x="1557225" y="368763"/>
                </a:lnTo>
                <a:lnTo>
                  <a:pt x="1592372" y="412101"/>
                </a:lnTo>
                <a:lnTo>
                  <a:pt x="1604088" y="399338"/>
                </a:lnTo>
                <a:lnTo>
                  <a:pt x="1650856" y="357999"/>
                </a:lnTo>
                <a:lnTo>
                  <a:pt x="1662571" y="354666"/>
                </a:lnTo>
                <a:lnTo>
                  <a:pt x="1721150" y="345141"/>
                </a:lnTo>
                <a:lnTo>
                  <a:pt x="1732866" y="344093"/>
                </a:lnTo>
                <a:lnTo>
                  <a:pt x="1779634" y="372001"/>
                </a:lnTo>
                <a:lnTo>
                  <a:pt x="1791350" y="419817"/>
                </a:lnTo>
                <a:lnTo>
                  <a:pt x="1826497" y="563454"/>
                </a:lnTo>
                <a:lnTo>
                  <a:pt x="1838213" y="521544"/>
                </a:lnTo>
                <a:lnTo>
                  <a:pt x="1873360" y="395718"/>
                </a:lnTo>
                <a:lnTo>
                  <a:pt x="1885076" y="381145"/>
                </a:lnTo>
                <a:lnTo>
                  <a:pt x="1920128" y="337425"/>
                </a:lnTo>
                <a:lnTo>
                  <a:pt x="1931843" y="347808"/>
                </a:lnTo>
                <a:lnTo>
                  <a:pt x="1966991" y="378859"/>
                </a:lnTo>
                <a:lnTo>
                  <a:pt x="1978706" y="360857"/>
                </a:lnTo>
                <a:lnTo>
                  <a:pt x="2013854" y="306755"/>
                </a:lnTo>
                <a:lnTo>
                  <a:pt x="2025569" y="263892"/>
                </a:lnTo>
                <a:lnTo>
                  <a:pt x="2084053" y="67582"/>
                </a:lnTo>
                <a:lnTo>
                  <a:pt x="2095769" y="33768"/>
                </a:lnTo>
                <a:lnTo>
                  <a:pt x="2107484" y="50"/>
                </a:lnTo>
                <a:lnTo>
                  <a:pt x="2119200" y="55485"/>
                </a:lnTo>
                <a:lnTo>
                  <a:pt x="2154347" y="221887"/>
                </a:lnTo>
                <a:lnTo>
                  <a:pt x="2166063" y="239318"/>
                </a:lnTo>
                <a:lnTo>
                  <a:pt x="2212831" y="317137"/>
                </a:lnTo>
                <a:lnTo>
                  <a:pt x="2224547" y="342664"/>
                </a:lnTo>
                <a:lnTo>
                  <a:pt x="2259694" y="402576"/>
                </a:lnTo>
                <a:lnTo>
                  <a:pt x="2271410" y="411339"/>
                </a:lnTo>
                <a:lnTo>
                  <a:pt x="2294841" y="428961"/>
                </a:lnTo>
                <a:lnTo>
                  <a:pt x="2306557" y="446677"/>
                </a:lnTo>
                <a:lnTo>
                  <a:pt x="2388472" y="571264"/>
                </a:lnTo>
                <a:lnTo>
                  <a:pt x="2400188" y="571264"/>
                </a:lnTo>
                <a:lnTo>
                  <a:pt x="2447051" y="575360"/>
                </a:lnTo>
                <a:lnTo>
                  <a:pt x="2458766" y="579361"/>
                </a:lnTo>
                <a:lnTo>
                  <a:pt x="2482102" y="587552"/>
                </a:lnTo>
                <a:lnTo>
                  <a:pt x="2493818" y="570788"/>
                </a:lnTo>
                <a:lnTo>
                  <a:pt x="2528966" y="520687"/>
                </a:lnTo>
                <a:lnTo>
                  <a:pt x="2540681" y="478967"/>
                </a:lnTo>
                <a:lnTo>
                  <a:pt x="2587544" y="334282"/>
                </a:lnTo>
                <a:lnTo>
                  <a:pt x="2599260" y="314470"/>
                </a:lnTo>
                <a:lnTo>
                  <a:pt x="2622596" y="274941"/>
                </a:lnTo>
                <a:lnTo>
                  <a:pt x="2634312" y="299992"/>
                </a:lnTo>
                <a:lnTo>
                  <a:pt x="2692891" y="408482"/>
                </a:lnTo>
                <a:lnTo>
                  <a:pt x="2704607" y="425151"/>
                </a:lnTo>
                <a:lnTo>
                  <a:pt x="2728038" y="449249"/>
                </a:lnTo>
                <a:lnTo>
                  <a:pt x="2739754" y="456678"/>
                </a:lnTo>
                <a:lnTo>
                  <a:pt x="2763090" y="471442"/>
                </a:lnTo>
                <a:lnTo>
                  <a:pt x="2774806" y="454297"/>
                </a:lnTo>
                <a:lnTo>
                  <a:pt x="2809953" y="402957"/>
                </a:lnTo>
                <a:lnTo>
                  <a:pt x="2821669" y="411244"/>
                </a:lnTo>
                <a:lnTo>
                  <a:pt x="2903584" y="473919"/>
                </a:lnTo>
                <a:lnTo>
                  <a:pt x="2915300" y="495826"/>
                </a:lnTo>
                <a:lnTo>
                  <a:pt x="2950447" y="561263"/>
                </a:lnTo>
                <a:lnTo>
                  <a:pt x="2962163" y="550595"/>
                </a:lnTo>
                <a:lnTo>
                  <a:pt x="3009026" y="512686"/>
                </a:lnTo>
                <a:lnTo>
                  <a:pt x="3020741" y="506875"/>
                </a:lnTo>
                <a:lnTo>
                  <a:pt x="3044077" y="495255"/>
                </a:lnTo>
                <a:lnTo>
                  <a:pt x="3055793" y="513733"/>
                </a:lnTo>
                <a:lnTo>
                  <a:pt x="3090941" y="569073"/>
                </a:lnTo>
                <a:lnTo>
                  <a:pt x="3102656" y="571550"/>
                </a:lnTo>
                <a:lnTo>
                  <a:pt x="3137804" y="578980"/>
                </a:lnTo>
                <a:lnTo>
                  <a:pt x="3149519" y="509638"/>
                </a:lnTo>
                <a:lnTo>
                  <a:pt x="3184571" y="301802"/>
                </a:lnTo>
                <a:lnTo>
                  <a:pt x="3196287" y="284752"/>
                </a:lnTo>
                <a:lnTo>
                  <a:pt x="3231434" y="233508"/>
                </a:lnTo>
                <a:lnTo>
                  <a:pt x="3243150" y="310470"/>
                </a:lnTo>
                <a:lnTo>
                  <a:pt x="3278298" y="541356"/>
                </a:lnTo>
                <a:lnTo>
                  <a:pt x="3290013" y="560311"/>
                </a:lnTo>
                <a:lnTo>
                  <a:pt x="3325065" y="617080"/>
                </a:lnTo>
                <a:lnTo>
                  <a:pt x="3336781" y="613270"/>
                </a:lnTo>
                <a:lnTo>
                  <a:pt x="3383644" y="603745"/>
                </a:lnTo>
                <a:lnTo>
                  <a:pt x="3395360" y="605459"/>
                </a:lnTo>
                <a:lnTo>
                  <a:pt x="3430507" y="615841"/>
                </a:lnTo>
                <a:lnTo>
                  <a:pt x="3442223" y="622604"/>
                </a:lnTo>
                <a:lnTo>
                  <a:pt x="3465559" y="636225"/>
                </a:lnTo>
                <a:lnTo>
                  <a:pt x="3477275" y="612793"/>
                </a:lnTo>
                <a:lnTo>
                  <a:pt x="3512422" y="542784"/>
                </a:lnTo>
                <a:lnTo>
                  <a:pt x="3524138" y="536593"/>
                </a:lnTo>
                <a:lnTo>
                  <a:pt x="3559285" y="517924"/>
                </a:lnTo>
                <a:lnTo>
                  <a:pt x="3571001" y="521258"/>
                </a:lnTo>
                <a:lnTo>
                  <a:pt x="3606052" y="531164"/>
                </a:lnTo>
                <a:lnTo>
                  <a:pt x="3617768" y="556120"/>
                </a:lnTo>
                <a:lnTo>
                  <a:pt x="3652916" y="630891"/>
                </a:lnTo>
                <a:lnTo>
                  <a:pt x="3664631" y="624318"/>
                </a:lnTo>
                <a:lnTo>
                  <a:pt x="3699779" y="604411"/>
                </a:lnTo>
                <a:lnTo>
                  <a:pt x="3711494" y="588314"/>
                </a:lnTo>
                <a:lnTo>
                  <a:pt x="3758262" y="531831"/>
                </a:lnTo>
                <a:lnTo>
                  <a:pt x="3769978" y="523734"/>
                </a:lnTo>
                <a:lnTo>
                  <a:pt x="3793409" y="507447"/>
                </a:lnTo>
                <a:lnTo>
                  <a:pt x="3805125" y="486206"/>
                </a:lnTo>
                <a:lnTo>
                  <a:pt x="3840273" y="422579"/>
                </a:lnTo>
                <a:lnTo>
                  <a:pt x="3851988" y="438771"/>
                </a:lnTo>
                <a:lnTo>
                  <a:pt x="3933903" y="542784"/>
                </a:lnTo>
                <a:lnTo>
                  <a:pt x="3945619" y="551929"/>
                </a:lnTo>
                <a:lnTo>
                  <a:pt x="3980766" y="579265"/>
                </a:lnTo>
                <a:lnTo>
                  <a:pt x="3992482" y="599172"/>
                </a:lnTo>
                <a:lnTo>
                  <a:pt x="4027534" y="658799"/>
                </a:lnTo>
                <a:lnTo>
                  <a:pt x="4039250" y="646988"/>
                </a:lnTo>
                <a:lnTo>
                  <a:pt x="4074397" y="611555"/>
                </a:lnTo>
                <a:lnTo>
                  <a:pt x="4086113" y="639368"/>
                </a:lnTo>
                <a:lnTo>
                  <a:pt x="4121260" y="722712"/>
                </a:lnTo>
                <a:lnTo>
                  <a:pt x="4132976" y="723950"/>
                </a:lnTo>
                <a:lnTo>
                  <a:pt x="4168027" y="727950"/>
                </a:lnTo>
                <a:lnTo>
                  <a:pt x="4179743" y="718045"/>
                </a:lnTo>
                <a:lnTo>
                  <a:pt x="4261754" y="641940"/>
                </a:lnTo>
                <a:lnTo>
                  <a:pt x="4273469" y="646416"/>
                </a:lnTo>
                <a:lnTo>
                  <a:pt x="4308521" y="659656"/>
                </a:lnTo>
                <a:lnTo>
                  <a:pt x="4320237" y="629843"/>
                </a:lnTo>
                <a:lnTo>
                  <a:pt x="4355384" y="540308"/>
                </a:lnTo>
                <a:lnTo>
                  <a:pt x="4367100" y="567264"/>
                </a:lnTo>
                <a:lnTo>
                  <a:pt x="4413963" y="661752"/>
                </a:lnTo>
                <a:lnTo>
                  <a:pt x="4425679" y="675468"/>
                </a:lnTo>
                <a:lnTo>
                  <a:pt x="4449015" y="702805"/>
                </a:lnTo>
                <a:lnTo>
                  <a:pt x="4460731" y="700899"/>
                </a:lnTo>
                <a:lnTo>
                  <a:pt x="4542741" y="693946"/>
                </a:lnTo>
                <a:lnTo>
                  <a:pt x="4554457" y="703090"/>
                </a:lnTo>
                <a:lnTo>
                  <a:pt x="4589509" y="730713"/>
                </a:lnTo>
                <a:lnTo>
                  <a:pt x="4601225" y="749191"/>
                </a:lnTo>
                <a:lnTo>
                  <a:pt x="4659803" y="830916"/>
                </a:lnTo>
                <a:lnTo>
                  <a:pt x="4671519" y="843965"/>
                </a:lnTo>
                <a:lnTo>
                  <a:pt x="4683235" y="857014"/>
                </a:lnTo>
                <a:lnTo>
                  <a:pt x="4694951" y="788625"/>
                </a:lnTo>
                <a:lnTo>
                  <a:pt x="4776866" y="296849"/>
                </a:lnTo>
                <a:lnTo>
                  <a:pt x="4788582" y="298468"/>
                </a:lnTo>
                <a:lnTo>
                  <a:pt x="4835444" y="300564"/>
                </a:lnTo>
                <a:lnTo>
                  <a:pt x="4847160" y="297611"/>
                </a:lnTo>
                <a:lnTo>
                  <a:pt x="4870496" y="291801"/>
                </a:lnTo>
                <a:lnTo>
                  <a:pt x="4882212" y="323519"/>
                </a:lnTo>
                <a:lnTo>
                  <a:pt x="4917359" y="418674"/>
                </a:lnTo>
                <a:lnTo>
                  <a:pt x="4929075" y="405243"/>
                </a:lnTo>
                <a:lnTo>
                  <a:pt x="4964222" y="365048"/>
                </a:lnTo>
                <a:lnTo>
                  <a:pt x="4975938" y="387908"/>
                </a:lnTo>
                <a:lnTo>
                  <a:pt x="5010990" y="456583"/>
                </a:lnTo>
                <a:lnTo>
                  <a:pt x="5022706" y="453630"/>
                </a:lnTo>
                <a:lnTo>
                  <a:pt x="5104716" y="438581"/>
                </a:lnTo>
                <a:lnTo>
                  <a:pt x="5116432" y="444486"/>
                </a:lnTo>
                <a:lnTo>
                  <a:pt x="5151484" y="462393"/>
                </a:lnTo>
                <a:lnTo>
                  <a:pt x="5163200" y="434485"/>
                </a:lnTo>
                <a:lnTo>
                  <a:pt x="5210063" y="339902"/>
                </a:lnTo>
                <a:lnTo>
                  <a:pt x="5221779" y="329139"/>
                </a:lnTo>
                <a:lnTo>
                  <a:pt x="5268642" y="278180"/>
                </a:lnTo>
                <a:lnTo>
                  <a:pt x="5280262" y="263416"/>
                </a:lnTo>
                <a:lnTo>
                  <a:pt x="5315409" y="230745"/>
                </a:lnTo>
                <a:lnTo>
                  <a:pt x="5327125" y="221792"/>
                </a:lnTo>
                <a:lnTo>
                  <a:pt x="5338841" y="212838"/>
                </a:lnTo>
                <a:lnTo>
                  <a:pt x="5350556" y="212934"/>
                </a:lnTo>
                <a:lnTo>
                  <a:pt x="5385704" y="213315"/>
                </a:lnTo>
                <a:lnTo>
                  <a:pt x="5397420" y="264083"/>
                </a:lnTo>
                <a:lnTo>
                  <a:pt x="5432472" y="416197"/>
                </a:lnTo>
                <a:lnTo>
                  <a:pt x="5444187" y="408958"/>
                </a:lnTo>
                <a:lnTo>
                  <a:pt x="5479334" y="387146"/>
                </a:lnTo>
                <a:lnTo>
                  <a:pt x="5491050" y="458393"/>
                </a:lnTo>
                <a:lnTo>
                  <a:pt x="5526197" y="671848"/>
                </a:lnTo>
                <a:lnTo>
                  <a:pt x="5537913" y="663752"/>
                </a:lnTo>
                <a:lnTo>
                  <a:pt x="5572965" y="639463"/>
                </a:lnTo>
                <a:lnTo>
                  <a:pt x="5584681" y="641940"/>
                </a:lnTo>
                <a:lnTo>
                  <a:pt x="5619828" y="649179"/>
                </a:lnTo>
                <a:lnTo>
                  <a:pt x="5631544" y="643083"/>
                </a:lnTo>
                <a:lnTo>
                  <a:pt x="5666691" y="624890"/>
                </a:lnTo>
                <a:lnTo>
                  <a:pt x="5678407" y="628129"/>
                </a:lnTo>
                <a:lnTo>
                  <a:pt x="5713459" y="638130"/>
                </a:lnTo>
                <a:lnTo>
                  <a:pt x="5725175" y="649846"/>
                </a:lnTo>
                <a:lnTo>
                  <a:pt x="5760322" y="685088"/>
                </a:lnTo>
                <a:lnTo>
                  <a:pt x="5772038" y="594410"/>
                </a:lnTo>
                <a:lnTo>
                  <a:pt x="5807185" y="322281"/>
                </a:lnTo>
                <a:lnTo>
                  <a:pt x="5818901" y="328091"/>
                </a:lnTo>
                <a:lnTo>
                  <a:pt x="5865668" y="343807"/>
                </a:lnTo>
                <a:lnTo>
                  <a:pt x="5877384" y="342093"/>
                </a:lnTo>
                <a:lnTo>
                  <a:pt x="5912531" y="344188"/>
                </a:lnTo>
                <a:lnTo>
                  <a:pt x="5924247" y="349427"/>
                </a:lnTo>
                <a:lnTo>
                  <a:pt x="5994447" y="383050"/>
                </a:lnTo>
                <a:lnTo>
                  <a:pt x="6006162" y="355999"/>
                </a:lnTo>
                <a:lnTo>
                  <a:pt x="6041309" y="274751"/>
                </a:lnTo>
                <a:lnTo>
                  <a:pt x="6053025" y="276846"/>
                </a:lnTo>
                <a:lnTo>
                  <a:pt x="6088172" y="283228"/>
                </a:lnTo>
                <a:lnTo>
                  <a:pt x="6099888" y="296373"/>
                </a:lnTo>
                <a:lnTo>
                  <a:pt x="6146656" y="339616"/>
                </a:lnTo>
                <a:lnTo>
                  <a:pt x="6158372" y="343426"/>
                </a:lnTo>
                <a:lnTo>
                  <a:pt x="6205235" y="363524"/>
                </a:lnTo>
                <a:lnTo>
                  <a:pt x="6216951" y="369810"/>
                </a:lnTo>
                <a:lnTo>
                  <a:pt x="6275434" y="400957"/>
                </a:lnTo>
                <a:lnTo>
                  <a:pt x="6287150" y="383336"/>
                </a:lnTo>
                <a:lnTo>
                  <a:pt x="6322297" y="330282"/>
                </a:lnTo>
                <a:lnTo>
                  <a:pt x="6334013" y="330567"/>
                </a:lnTo>
                <a:lnTo>
                  <a:pt x="6369160" y="331330"/>
                </a:lnTo>
                <a:lnTo>
                  <a:pt x="6380876" y="320661"/>
                </a:lnTo>
                <a:lnTo>
                  <a:pt x="6427643" y="286276"/>
                </a:lnTo>
                <a:lnTo>
                  <a:pt x="6439359" y="284085"/>
                </a:lnTo>
                <a:lnTo>
                  <a:pt x="6462791" y="279704"/>
                </a:lnTo>
                <a:lnTo>
                  <a:pt x="6474506" y="284847"/>
                </a:lnTo>
                <a:lnTo>
                  <a:pt x="6509654" y="300373"/>
                </a:lnTo>
                <a:lnTo>
                  <a:pt x="6521370" y="284276"/>
                </a:lnTo>
                <a:lnTo>
                  <a:pt x="6556422" y="235698"/>
                </a:lnTo>
                <a:lnTo>
                  <a:pt x="6568137" y="251034"/>
                </a:lnTo>
                <a:lnTo>
                  <a:pt x="6603284" y="296849"/>
                </a:lnTo>
                <a:lnTo>
                  <a:pt x="6615000" y="340950"/>
                </a:lnTo>
                <a:lnTo>
                  <a:pt x="6661863" y="498303"/>
                </a:lnTo>
                <a:lnTo>
                  <a:pt x="6673579" y="523258"/>
                </a:lnTo>
                <a:lnTo>
                  <a:pt x="6696915" y="573169"/>
                </a:lnTo>
                <a:lnTo>
                  <a:pt x="6708631" y="563549"/>
                </a:lnTo>
                <a:lnTo>
                  <a:pt x="6755494" y="519924"/>
                </a:lnTo>
                <a:lnTo>
                  <a:pt x="6767210" y="505065"/>
                </a:lnTo>
                <a:lnTo>
                  <a:pt x="6790641" y="475347"/>
                </a:lnTo>
                <a:lnTo>
                  <a:pt x="6802357" y="475157"/>
                </a:lnTo>
                <a:lnTo>
                  <a:pt x="6884272" y="476681"/>
                </a:lnTo>
                <a:lnTo>
                  <a:pt x="6895988" y="459917"/>
                </a:lnTo>
                <a:lnTo>
                  <a:pt x="6931135" y="409530"/>
                </a:lnTo>
                <a:lnTo>
                  <a:pt x="6942851" y="423055"/>
                </a:lnTo>
                <a:lnTo>
                  <a:pt x="6977903" y="463441"/>
                </a:lnTo>
                <a:lnTo>
                  <a:pt x="6989618" y="433818"/>
                </a:lnTo>
                <a:lnTo>
                  <a:pt x="7024766" y="344855"/>
                </a:lnTo>
                <a:lnTo>
                  <a:pt x="7036481" y="344760"/>
                </a:lnTo>
                <a:lnTo>
                  <a:pt x="7118397" y="337425"/>
                </a:lnTo>
                <a:lnTo>
                  <a:pt x="7130112" y="327996"/>
                </a:lnTo>
                <a:lnTo>
                  <a:pt x="7212122" y="254558"/>
                </a:lnTo>
                <a:lnTo>
                  <a:pt x="7223838" y="266464"/>
                </a:lnTo>
                <a:lnTo>
                  <a:pt x="7258890" y="302088"/>
                </a:lnTo>
                <a:lnTo>
                  <a:pt x="7270606" y="299706"/>
                </a:lnTo>
                <a:lnTo>
                  <a:pt x="7329185" y="282847"/>
                </a:lnTo>
                <a:lnTo>
                  <a:pt x="7340901" y="277989"/>
                </a:lnTo>
                <a:lnTo>
                  <a:pt x="7352616" y="273036"/>
                </a:lnTo>
                <a:lnTo>
                  <a:pt x="7364332" y="282847"/>
                </a:lnTo>
                <a:lnTo>
                  <a:pt x="7399384" y="312280"/>
                </a:lnTo>
                <a:lnTo>
                  <a:pt x="7411100" y="309327"/>
                </a:lnTo>
                <a:lnTo>
                  <a:pt x="7446247" y="300373"/>
                </a:lnTo>
                <a:lnTo>
                  <a:pt x="7457963" y="325234"/>
                </a:lnTo>
                <a:lnTo>
                  <a:pt x="7493110" y="399624"/>
                </a:lnTo>
                <a:lnTo>
                  <a:pt x="7504826" y="404863"/>
                </a:lnTo>
                <a:lnTo>
                  <a:pt x="7539878" y="420579"/>
                </a:lnTo>
                <a:lnTo>
                  <a:pt x="7551593" y="383526"/>
                </a:lnTo>
                <a:lnTo>
                  <a:pt x="7586741" y="272179"/>
                </a:lnTo>
                <a:lnTo>
                  <a:pt x="7598456" y="275989"/>
                </a:lnTo>
                <a:lnTo>
                  <a:pt x="7657035" y="300373"/>
                </a:lnTo>
                <a:lnTo>
                  <a:pt x="7668656" y="306945"/>
                </a:lnTo>
                <a:lnTo>
                  <a:pt x="7680372" y="313422"/>
                </a:lnTo>
                <a:lnTo>
                  <a:pt x="7692087" y="364762"/>
                </a:lnTo>
                <a:lnTo>
                  <a:pt x="7738950" y="546690"/>
                </a:lnTo>
                <a:lnTo>
                  <a:pt x="7750666" y="574693"/>
                </a:lnTo>
                <a:lnTo>
                  <a:pt x="7797529" y="673658"/>
                </a:lnTo>
                <a:lnTo>
                  <a:pt x="7809149" y="695089"/>
                </a:lnTo>
                <a:lnTo>
                  <a:pt x="7820865" y="716616"/>
                </a:lnTo>
                <a:lnTo>
                  <a:pt x="7832581" y="698232"/>
                </a:lnTo>
                <a:lnTo>
                  <a:pt x="7867728" y="643083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1FC852C-3C1E-B4A4-6DF5-C2B0CDFE7EB6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B68E8F8-563C-404B-4107-3B80DBAD13C4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33651417-CD28-D44C-3065-9933A3965FFC}"/>
              </a:ext>
            </a:extLst>
          </p:cNvPr>
          <p:cNvGrpSpPr/>
          <p:nvPr/>
        </p:nvGrpSpPr>
        <p:grpSpPr>
          <a:xfrm>
            <a:off x="1954126" y="5281934"/>
            <a:ext cx="8577009" cy="338554"/>
            <a:chOff x="1270635" y="5383530"/>
            <a:chExt cx="8577009" cy="33855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4054B4-5DCA-4E9A-0756-540DF642A78C}"/>
                </a:ext>
              </a:extLst>
            </p:cNvPr>
            <p:cNvSpPr txBox="1"/>
            <p:nvPr/>
          </p:nvSpPr>
          <p:spPr>
            <a:xfrm>
              <a:off x="127063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37321C-161F-6BEE-AE3B-6D6CF6644FB3}"/>
                </a:ext>
              </a:extLst>
            </p:cNvPr>
            <p:cNvSpPr txBox="1"/>
            <p:nvPr/>
          </p:nvSpPr>
          <p:spPr>
            <a:xfrm>
              <a:off x="23945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901BD2-6CDC-022E-093C-E0E5C251B2F6}"/>
                </a:ext>
              </a:extLst>
            </p:cNvPr>
            <p:cNvSpPr txBox="1"/>
            <p:nvPr/>
          </p:nvSpPr>
          <p:spPr>
            <a:xfrm>
              <a:off x="3389228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4CAC86-35DC-9A4C-0165-862A4777B76D}"/>
                </a:ext>
              </a:extLst>
            </p:cNvPr>
            <p:cNvSpPr txBox="1"/>
            <p:nvPr/>
          </p:nvSpPr>
          <p:spPr>
            <a:xfrm>
              <a:off x="46424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5AEABD-1B15-425D-20E2-73E3A41396C3}"/>
                </a:ext>
              </a:extLst>
            </p:cNvPr>
            <p:cNvSpPr txBox="1"/>
            <p:nvPr/>
          </p:nvSpPr>
          <p:spPr>
            <a:xfrm>
              <a:off x="57140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398689-1B5A-71EE-1813-302AC935FA9D}"/>
                </a:ext>
              </a:extLst>
            </p:cNvPr>
            <p:cNvSpPr txBox="1"/>
            <p:nvPr/>
          </p:nvSpPr>
          <p:spPr>
            <a:xfrm>
              <a:off x="68379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570F20-00BC-AC5B-3E1F-CA2EFED99A5B}"/>
                </a:ext>
              </a:extLst>
            </p:cNvPr>
            <p:cNvSpPr txBox="1"/>
            <p:nvPr/>
          </p:nvSpPr>
          <p:spPr>
            <a:xfrm>
              <a:off x="79619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072C1F-3500-A591-8916-097F0B586A42}"/>
                </a:ext>
              </a:extLst>
            </p:cNvPr>
            <p:cNvSpPr txBox="1"/>
            <p:nvPr/>
          </p:nvSpPr>
          <p:spPr>
            <a:xfrm>
              <a:off x="90858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13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7632FDF-4A9E-BEB4-081B-2F88DCFA9CA5}"/>
              </a:ext>
            </a:extLst>
          </p:cNvPr>
          <p:cNvGrpSpPr/>
          <p:nvPr/>
        </p:nvGrpSpPr>
        <p:grpSpPr>
          <a:xfrm>
            <a:off x="1776041" y="1365704"/>
            <a:ext cx="498412" cy="3982438"/>
            <a:chOff x="1184910" y="1393412"/>
            <a:chExt cx="498412" cy="3982438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E09BE2-253F-7290-25F4-A122D4000475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0F0C9B-8527-82A4-88DB-331F3B9C01BD}"/>
                </a:ext>
              </a:extLst>
            </p:cNvPr>
            <p:cNvSpPr txBox="1"/>
            <p:nvPr/>
          </p:nvSpPr>
          <p:spPr>
            <a:xfrm>
              <a:off x="1289685" y="451675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C67BE3-9C4C-837D-A7F1-F0274A85C9B5}"/>
                </a:ext>
              </a:extLst>
            </p:cNvPr>
            <p:cNvSpPr txBox="1"/>
            <p:nvPr/>
          </p:nvSpPr>
          <p:spPr>
            <a:xfrm>
              <a:off x="1289685" y="3996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5CA55A-3E15-E6A5-DCE9-B6FD7BF95996}"/>
                </a:ext>
              </a:extLst>
            </p:cNvPr>
            <p:cNvSpPr txBox="1"/>
            <p:nvPr/>
          </p:nvSpPr>
          <p:spPr>
            <a:xfrm>
              <a:off x="1289685" y="347567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A25E2F-5EE8-901A-755C-8D0CE1999489}"/>
                </a:ext>
              </a:extLst>
            </p:cNvPr>
            <p:cNvSpPr txBox="1"/>
            <p:nvPr/>
          </p:nvSpPr>
          <p:spPr>
            <a:xfrm>
              <a:off x="1289685" y="295513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9FF48D-8AE0-087C-1DFF-A717980DC6C7}"/>
                </a:ext>
              </a:extLst>
            </p:cNvPr>
            <p:cNvSpPr txBox="1"/>
            <p:nvPr/>
          </p:nvSpPr>
          <p:spPr>
            <a:xfrm>
              <a:off x="1184910" y="243458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AEEC4-08D0-AF66-481B-576132770EBD}"/>
                </a:ext>
              </a:extLst>
            </p:cNvPr>
            <p:cNvSpPr txBox="1"/>
            <p:nvPr/>
          </p:nvSpPr>
          <p:spPr>
            <a:xfrm>
              <a:off x="1184910" y="19139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35BCD0-842F-6682-E1B9-13FFA60FD4D2}"/>
                </a:ext>
              </a:extLst>
            </p:cNvPr>
            <p:cNvSpPr txBox="1"/>
            <p:nvPr/>
          </p:nvSpPr>
          <p:spPr>
            <a:xfrm>
              <a:off x="1184910" y="139341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D47B0FA-76FA-947F-97BA-9FA61F9CFF8D}"/>
              </a:ext>
            </a:extLst>
          </p:cNvPr>
          <p:cNvSpPr txBox="1"/>
          <p:nvPr/>
        </p:nvSpPr>
        <p:spPr>
          <a:xfrm>
            <a:off x="1916047" y="556963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7E26EF-239B-C33D-8E97-C8EDB07D9834}"/>
              </a:ext>
            </a:extLst>
          </p:cNvPr>
          <p:cNvSpPr txBox="1"/>
          <p:nvPr/>
        </p:nvSpPr>
        <p:spPr>
          <a:xfrm rot="16200000">
            <a:off x="-1078640" y="3177889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21F7E50-55AB-7CA0-DE39-EE07074197D5}"/>
              </a:ext>
            </a:extLst>
          </p:cNvPr>
          <p:cNvSpPr/>
          <p:nvPr/>
        </p:nvSpPr>
        <p:spPr>
          <a:xfrm>
            <a:off x="2273297" y="79326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2361485-D328-0FC4-2694-D2498760CA0E}"/>
              </a:ext>
            </a:extLst>
          </p:cNvPr>
          <p:cNvSpPr/>
          <p:nvPr/>
        </p:nvSpPr>
        <p:spPr>
          <a:xfrm>
            <a:off x="2263401" y="5215241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0482F7-448B-1907-8DCE-0EB81B27AD25}"/>
              </a:ext>
            </a:extLst>
          </p:cNvPr>
          <p:cNvSpPr txBox="1"/>
          <p:nvPr/>
        </p:nvSpPr>
        <p:spPr>
          <a:xfrm>
            <a:off x="6431975" y="824111"/>
            <a:ext cx="18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8846B4-A0D9-23FC-D47F-23FF312B5934}"/>
              </a:ext>
            </a:extLst>
          </p:cNvPr>
          <p:cNvCxnSpPr>
            <a:cxnSpLocks/>
          </p:cNvCxnSpPr>
          <p:nvPr/>
        </p:nvCxnSpPr>
        <p:spPr>
          <a:xfrm>
            <a:off x="7114922" y="1196071"/>
            <a:ext cx="0" cy="1814784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80897A0-F94F-1732-84A8-F068A683AEEA}"/>
              </a:ext>
            </a:extLst>
          </p:cNvPr>
          <p:cNvSpPr txBox="1"/>
          <p:nvPr/>
        </p:nvSpPr>
        <p:spPr>
          <a:xfrm>
            <a:off x="2408213" y="56226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D8A1BBB-72B7-D881-6EFF-63382FEEC763}"/>
              </a:ext>
            </a:extLst>
          </p:cNvPr>
          <p:cNvCxnSpPr>
            <a:cxnSpLocks/>
          </p:cNvCxnSpPr>
          <p:nvPr/>
        </p:nvCxnSpPr>
        <p:spPr>
          <a:xfrm>
            <a:off x="3075937" y="931596"/>
            <a:ext cx="2139" cy="259895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DE0999-5C20-301A-4E78-CD5D2D442C53}"/>
              </a:ext>
            </a:extLst>
          </p:cNvPr>
          <p:cNvCxnSpPr>
            <a:cxnSpLocks/>
          </p:cNvCxnSpPr>
          <p:nvPr/>
        </p:nvCxnSpPr>
        <p:spPr>
          <a:xfrm>
            <a:off x="2273293" y="4432097"/>
            <a:ext cx="2258298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6D71FA-2774-B303-824F-093611C915E2}"/>
              </a:ext>
            </a:extLst>
          </p:cNvPr>
          <p:cNvCxnSpPr>
            <a:cxnSpLocks/>
          </p:cNvCxnSpPr>
          <p:nvPr/>
        </p:nvCxnSpPr>
        <p:spPr>
          <a:xfrm>
            <a:off x="2293216" y="1257589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E078072-C3D6-2F3B-D60A-8E7BAC5FDA5C}"/>
              </a:ext>
            </a:extLst>
          </p:cNvPr>
          <p:cNvSpPr txBox="1"/>
          <p:nvPr/>
        </p:nvSpPr>
        <p:spPr>
          <a:xfrm>
            <a:off x="3496781" y="92503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6DAB4B-55CF-D1FE-2415-159F501AC990}"/>
              </a:ext>
            </a:extLst>
          </p:cNvPr>
          <p:cNvSpPr txBox="1"/>
          <p:nvPr/>
        </p:nvSpPr>
        <p:spPr>
          <a:xfrm>
            <a:off x="3494506" y="445308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3AC751-EA26-535D-DB30-C84070CA41B6}"/>
              </a:ext>
            </a:extLst>
          </p:cNvPr>
          <p:cNvSpPr txBox="1"/>
          <p:nvPr/>
        </p:nvSpPr>
        <p:spPr>
          <a:xfrm>
            <a:off x="3743083" y="5625632"/>
            <a:ext cx="24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DDC6C2-8DA9-E8B0-B1C2-7B681A258D4F}"/>
              </a:ext>
            </a:extLst>
          </p:cNvPr>
          <p:cNvCxnSpPr>
            <a:cxnSpLocks/>
          </p:cNvCxnSpPr>
          <p:nvPr/>
        </p:nvCxnSpPr>
        <p:spPr>
          <a:xfrm flipV="1">
            <a:off x="4780531" y="5223456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8CAA80B-5EDB-0BB2-4594-10F960CFC17B}"/>
              </a:ext>
            </a:extLst>
          </p:cNvPr>
          <p:cNvSpPr txBox="1"/>
          <p:nvPr/>
        </p:nvSpPr>
        <p:spPr>
          <a:xfrm>
            <a:off x="7790359" y="5623491"/>
            <a:ext cx="24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A4391E-93E5-15F4-9F5D-8AAB6EB3A561}"/>
              </a:ext>
            </a:extLst>
          </p:cNvPr>
          <p:cNvCxnSpPr>
            <a:cxnSpLocks/>
          </p:cNvCxnSpPr>
          <p:nvPr/>
        </p:nvCxnSpPr>
        <p:spPr>
          <a:xfrm flipV="1">
            <a:off x="8439615" y="5228287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9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046F6F6F-95AD-EF05-DED5-5789F9D2F833}"/>
              </a:ext>
            </a:extLst>
          </p:cNvPr>
          <p:cNvGrpSpPr/>
          <p:nvPr/>
        </p:nvGrpSpPr>
        <p:grpSpPr>
          <a:xfrm>
            <a:off x="2559338" y="1366981"/>
            <a:ext cx="6353175" cy="3619500"/>
            <a:chOff x="2559338" y="1366981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20882CD-9AC4-0D05-B0FB-E25BD4FBF385}"/>
                </a:ext>
              </a:extLst>
            </p:cNvPr>
            <p:cNvGrpSpPr/>
            <p:nvPr/>
          </p:nvGrpSpPr>
          <p:grpSpPr>
            <a:xfrm>
              <a:off x="3194655" y="1366981"/>
              <a:ext cx="5082539" cy="3619500"/>
              <a:chOff x="3194655" y="1366981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09A61EE-B543-48DB-B432-B96C0FC6A0F0}"/>
                  </a:ext>
                </a:extLst>
              </p:cNvPr>
              <p:cNvSpPr/>
              <p:nvPr/>
            </p:nvSpPr>
            <p:spPr>
              <a:xfrm>
                <a:off x="3194655" y="1366981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A376CE4-F3EA-D482-103F-FE9813FC05DD}"/>
                  </a:ext>
                </a:extLst>
              </p:cNvPr>
              <p:cNvSpPr/>
              <p:nvPr/>
            </p:nvSpPr>
            <p:spPr>
              <a:xfrm>
                <a:off x="3829973" y="1366981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51990DA-9F6B-2428-B213-3FCC748DDB1C}"/>
                  </a:ext>
                </a:extLst>
              </p:cNvPr>
              <p:cNvSpPr/>
              <p:nvPr/>
            </p:nvSpPr>
            <p:spPr>
              <a:xfrm>
                <a:off x="4465290" y="1366981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8A2DFE1-61C1-6446-03EB-E538DE2CBD3D}"/>
                  </a:ext>
                </a:extLst>
              </p:cNvPr>
              <p:cNvSpPr/>
              <p:nvPr/>
            </p:nvSpPr>
            <p:spPr>
              <a:xfrm>
                <a:off x="5100608" y="1366981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F476D37-E810-887F-0574-5F90CA129812}"/>
                  </a:ext>
                </a:extLst>
              </p:cNvPr>
              <p:cNvSpPr/>
              <p:nvPr/>
            </p:nvSpPr>
            <p:spPr>
              <a:xfrm>
                <a:off x="5735925" y="1366981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92A652-1DBB-F7AA-87D1-7CE4E6A484D6}"/>
                  </a:ext>
                </a:extLst>
              </p:cNvPr>
              <p:cNvSpPr/>
              <p:nvPr/>
            </p:nvSpPr>
            <p:spPr>
              <a:xfrm>
                <a:off x="6371243" y="1366981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27434B-95B7-BDF6-0E83-E119D5E9E33F}"/>
                  </a:ext>
                </a:extLst>
              </p:cNvPr>
              <p:cNvSpPr/>
              <p:nvPr/>
            </p:nvSpPr>
            <p:spPr>
              <a:xfrm>
                <a:off x="7006560" y="1366981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6F76F29-49A3-02B2-0099-20888E6DFB06}"/>
                  </a:ext>
                </a:extLst>
              </p:cNvPr>
              <p:cNvSpPr/>
              <p:nvPr/>
            </p:nvSpPr>
            <p:spPr>
              <a:xfrm>
                <a:off x="7641878" y="1366981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8966B7-5391-245D-77E2-6834504497E3}"/>
                  </a:ext>
                </a:extLst>
              </p:cNvPr>
              <p:cNvSpPr/>
              <p:nvPr/>
            </p:nvSpPr>
            <p:spPr>
              <a:xfrm>
                <a:off x="8277195" y="1366981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D5A1FD0-F1DA-811B-61D1-2F675F07AF39}"/>
                </a:ext>
              </a:extLst>
            </p:cNvPr>
            <p:cNvGrpSpPr/>
            <p:nvPr/>
          </p:nvGrpSpPr>
          <p:grpSpPr>
            <a:xfrm>
              <a:off x="2559338" y="1728264"/>
              <a:ext cx="6353175" cy="3094386"/>
              <a:chOff x="2559338" y="1728264"/>
              <a:chExt cx="6353175" cy="3094386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DF7ED55-7B9E-9CB9-FED1-2924D80F3CFB}"/>
                  </a:ext>
                </a:extLst>
              </p:cNvPr>
              <p:cNvSpPr/>
              <p:nvPr/>
            </p:nvSpPr>
            <p:spPr>
              <a:xfrm>
                <a:off x="2559338" y="4822651"/>
                <a:ext cx="6353175" cy="9525"/>
              </a:xfrm>
              <a:custGeom>
                <a:avLst/>
                <a:gdLst>
                  <a:gd name="connsiteX0" fmla="*/ 0 w 6353175"/>
                  <a:gd name="connsiteY0" fmla="*/ 413 h 9525"/>
                  <a:gd name="connsiteX1" fmla="*/ 6353175 w 6353175"/>
                  <a:gd name="connsiteY1" fmla="*/ 41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3"/>
                    </a:moveTo>
                    <a:lnTo>
                      <a:pt x="6353175" y="41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D5419B8-E90F-FF36-5868-4762E9281D64}"/>
                  </a:ext>
                </a:extLst>
              </p:cNvPr>
              <p:cNvSpPr/>
              <p:nvPr/>
            </p:nvSpPr>
            <p:spPr>
              <a:xfrm>
                <a:off x="2559338" y="4306967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01967AB-FA21-DE77-B2F8-F7C5EC1FBF41}"/>
                  </a:ext>
                </a:extLst>
              </p:cNvPr>
              <p:cNvSpPr/>
              <p:nvPr/>
            </p:nvSpPr>
            <p:spPr>
              <a:xfrm>
                <a:off x="2559338" y="3791188"/>
                <a:ext cx="6353175" cy="9525"/>
              </a:xfrm>
              <a:custGeom>
                <a:avLst/>
                <a:gdLst>
                  <a:gd name="connsiteX0" fmla="*/ 0 w 6353175"/>
                  <a:gd name="connsiteY0" fmla="*/ 305 h 9525"/>
                  <a:gd name="connsiteX1" fmla="*/ 6353175 w 6353175"/>
                  <a:gd name="connsiteY1" fmla="*/ 3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05"/>
                    </a:moveTo>
                    <a:lnTo>
                      <a:pt x="6353175" y="30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24095B6-671D-76CF-CC06-66EF91245E12}"/>
                  </a:ext>
                </a:extLst>
              </p:cNvPr>
              <p:cNvSpPr/>
              <p:nvPr/>
            </p:nvSpPr>
            <p:spPr>
              <a:xfrm>
                <a:off x="2559338" y="3275505"/>
                <a:ext cx="6353175" cy="9525"/>
              </a:xfrm>
              <a:custGeom>
                <a:avLst/>
                <a:gdLst>
                  <a:gd name="connsiteX0" fmla="*/ 0 w 6353175"/>
                  <a:gd name="connsiteY0" fmla="*/ 250 h 9525"/>
                  <a:gd name="connsiteX1" fmla="*/ 6353175 w 6353175"/>
                  <a:gd name="connsiteY1" fmla="*/ 25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50"/>
                    </a:moveTo>
                    <a:lnTo>
                      <a:pt x="6353175" y="25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7CB29D5-363C-5A91-B672-96E9B267BC96}"/>
                  </a:ext>
                </a:extLst>
              </p:cNvPr>
              <p:cNvSpPr/>
              <p:nvPr/>
            </p:nvSpPr>
            <p:spPr>
              <a:xfrm>
                <a:off x="2559338" y="2759726"/>
                <a:ext cx="6353175" cy="9525"/>
              </a:xfrm>
              <a:custGeom>
                <a:avLst/>
                <a:gdLst>
                  <a:gd name="connsiteX0" fmla="*/ 0 w 6353175"/>
                  <a:gd name="connsiteY0" fmla="*/ 196 h 9525"/>
                  <a:gd name="connsiteX1" fmla="*/ 6353175 w 6353175"/>
                  <a:gd name="connsiteY1" fmla="*/ 1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96"/>
                    </a:moveTo>
                    <a:lnTo>
                      <a:pt x="6353175" y="1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EBA5740-ADB1-8050-AB6D-1B816D12A02E}"/>
                  </a:ext>
                </a:extLst>
              </p:cNvPr>
              <p:cNvSpPr/>
              <p:nvPr/>
            </p:nvSpPr>
            <p:spPr>
              <a:xfrm>
                <a:off x="2559338" y="2244042"/>
                <a:ext cx="6353175" cy="9525"/>
              </a:xfrm>
              <a:custGeom>
                <a:avLst/>
                <a:gdLst>
                  <a:gd name="connsiteX0" fmla="*/ 0 w 6353175"/>
                  <a:gd name="connsiteY0" fmla="*/ 142 h 9525"/>
                  <a:gd name="connsiteX1" fmla="*/ 6353175 w 6353175"/>
                  <a:gd name="connsiteY1" fmla="*/ 1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42"/>
                    </a:moveTo>
                    <a:lnTo>
                      <a:pt x="6353175" y="1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C251B81-58E0-39A6-B8EA-7F1120923321}"/>
                  </a:ext>
                </a:extLst>
              </p:cNvPr>
              <p:cNvSpPr/>
              <p:nvPr/>
            </p:nvSpPr>
            <p:spPr>
              <a:xfrm>
                <a:off x="2559338" y="1728264"/>
                <a:ext cx="6353175" cy="9525"/>
              </a:xfrm>
              <a:custGeom>
                <a:avLst/>
                <a:gdLst>
                  <a:gd name="connsiteX0" fmla="*/ 0 w 6353175"/>
                  <a:gd name="connsiteY0" fmla="*/ 88 h 9525"/>
                  <a:gd name="connsiteX1" fmla="*/ 6353175 w 6353175"/>
                  <a:gd name="connsiteY1" fmla="*/ 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88"/>
                    </a:moveTo>
                    <a:lnTo>
                      <a:pt x="6353175" y="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F4A15380-4576-BFA0-FAF4-6D6FB3B6EF03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D8C1EDD-4909-1FBF-BD0B-0138F25E4BC7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1BAB720-248E-8823-E024-9FA815838C16}"/>
              </a:ext>
            </a:extLst>
          </p:cNvPr>
          <p:cNvSpPr/>
          <p:nvPr/>
        </p:nvSpPr>
        <p:spPr>
          <a:xfrm>
            <a:off x="2559338" y="1547956"/>
            <a:ext cx="6353175" cy="3257550"/>
          </a:xfrm>
          <a:custGeom>
            <a:avLst/>
            <a:gdLst>
              <a:gd name="connsiteX0" fmla="*/ 83 w 6353175"/>
              <a:gd name="connsiteY0" fmla="*/ 2823927 h 3257550"/>
              <a:gd name="connsiteX1" fmla="*/ 635401 w 6353175"/>
              <a:gd name="connsiteY1" fmla="*/ 2940703 h 3257550"/>
              <a:gd name="connsiteX2" fmla="*/ 1270718 w 6353175"/>
              <a:gd name="connsiteY2" fmla="*/ 3043573 h 3257550"/>
              <a:gd name="connsiteX3" fmla="*/ 2541353 w 6353175"/>
              <a:gd name="connsiteY3" fmla="*/ 3206927 h 3257550"/>
              <a:gd name="connsiteX4" fmla="*/ 3176671 w 6353175"/>
              <a:gd name="connsiteY4" fmla="*/ 3257600 h 3257550"/>
              <a:gd name="connsiteX5" fmla="*/ 3811988 w 6353175"/>
              <a:gd name="connsiteY5" fmla="*/ 3232168 h 3257550"/>
              <a:gd name="connsiteX6" fmla="*/ 4447306 w 6353175"/>
              <a:gd name="connsiteY6" fmla="*/ 3052146 h 3257550"/>
              <a:gd name="connsiteX7" fmla="*/ 4764964 w 6353175"/>
              <a:gd name="connsiteY7" fmla="*/ 2898984 h 3257550"/>
              <a:gd name="connsiteX8" fmla="*/ 5082623 w 6353175"/>
              <a:gd name="connsiteY8" fmla="*/ 2679814 h 3257550"/>
              <a:gd name="connsiteX9" fmla="*/ 5400282 w 6353175"/>
              <a:gd name="connsiteY9" fmla="*/ 2416257 h 3257550"/>
              <a:gd name="connsiteX10" fmla="*/ 5717941 w 6353175"/>
              <a:gd name="connsiteY10" fmla="*/ 2071071 h 3257550"/>
              <a:gd name="connsiteX11" fmla="*/ 6035600 w 6353175"/>
              <a:gd name="connsiteY11" fmla="*/ 1459756 h 3257550"/>
              <a:gd name="connsiteX12" fmla="*/ 6226194 w 6353175"/>
              <a:gd name="connsiteY12" fmla="*/ 842917 h 3257550"/>
              <a:gd name="connsiteX13" fmla="*/ 6353258 w 6353175"/>
              <a:gd name="connsiteY13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57550">
                <a:moveTo>
                  <a:pt x="83" y="2823927"/>
                </a:moveTo>
                <a:lnTo>
                  <a:pt x="635401" y="2940703"/>
                </a:lnTo>
                <a:lnTo>
                  <a:pt x="1270718" y="3043573"/>
                </a:lnTo>
                <a:lnTo>
                  <a:pt x="2541353" y="3206927"/>
                </a:lnTo>
                <a:lnTo>
                  <a:pt x="3176671" y="3257600"/>
                </a:lnTo>
                <a:lnTo>
                  <a:pt x="3811988" y="3232168"/>
                </a:lnTo>
                <a:lnTo>
                  <a:pt x="4447306" y="3052146"/>
                </a:lnTo>
                <a:lnTo>
                  <a:pt x="4764964" y="2898984"/>
                </a:lnTo>
                <a:lnTo>
                  <a:pt x="5082623" y="2679814"/>
                </a:lnTo>
                <a:lnTo>
                  <a:pt x="5400282" y="2416257"/>
                </a:lnTo>
                <a:lnTo>
                  <a:pt x="5717941" y="2071071"/>
                </a:lnTo>
                <a:lnTo>
                  <a:pt x="6035600" y="1459756"/>
                </a:lnTo>
                <a:lnTo>
                  <a:pt x="6226194" y="842917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EAC0DDA-A6F3-B508-91A3-6D6697410EA4}"/>
              </a:ext>
            </a:extLst>
          </p:cNvPr>
          <p:cNvSpPr/>
          <p:nvPr/>
        </p:nvSpPr>
        <p:spPr>
          <a:xfrm>
            <a:off x="2540288" y="4996006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B766456-EF93-B812-BE5B-4A49D28E25AE}"/>
              </a:ext>
            </a:extLst>
          </p:cNvPr>
          <p:cNvSpPr/>
          <p:nvPr/>
        </p:nvSpPr>
        <p:spPr>
          <a:xfrm>
            <a:off x="2549813" y="1366981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85E7E85D-5FF4-B2E8-631A-E9B319589070}"/>
              </a:ext>
            </a:extLst>
          </p:cNvPr>
          <p:cNvGrpSpPr/>
          <p:nvPr/>
        </p:nvGrpSpPr>
        <p:grpSpPr>
          <a:xfrm>
            <a:off x="2415510" y="4986480"/>
            <a:ext cx="6745652" cy="338554"/>
            <a:chOff x="2415510" y="4986480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DE922-1849-4BEA-E0AB-AC2FFD5C0C8E}"/>
                </a:ext>
              </a:extLst>
            </p:cNvPr>
            <p:cNvSpPr txBox="1"/>
            <p:nvPr/>
          </p:nvSpPr>
          <p:spPr>
            <a:xfrm>
              <a:off x="2415510" y="49864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FF05C2-44FC-D9A1-2A47-80196D8A1876}"/>
                </a:ext>
              </a:extLst>
            </p:cNvPr>
            <p:cNvSpPr txBox="1"/>
            <p:nvPr/>
          </p:nvSpPr>
          <p:spPr>
            <a:xfrm>
              <a:off x="299844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0421A-0004-741A-3366-DA456332A648}"/>
                </a:ext>
              </a:extLst>
            </p:cNvPr>
            <p:cNvSpPr txBox="1"/>
            <p:nvPr/>
          </p:nvSpPr>
          <p:spPr>
            <a:xfrm>
              <a:off x="363375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B1EFC-473F-7A78-B9D4-502342CD0E2B}"/>
                </a:ext>
              </a:extLst>
            </p:cNvPr>
            <p:cNvSpPr txBox="1"/>
            <p:nvPr/>
          </p:nvSpPr>
          <p:spPr>
            <a:xfrm>
              <a:off x="426907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2F3A29-A2BD-1EB4-B79C-E3FA67C21DA4}"/>
                </a:ext>
              </a:extLst>
            </p:cNvPr>
            <p:cNvSpPr txBox="1"/>
            <p:nvPr/>
          </p:nvSpPr>
          <p:spPr>
            <a:xfrm>
              <a:off x="490439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5E4011-30D4-2B18-A38C-10CD7D1438A2}"/>
                </a:ext>
              </a:extLst>
            </p:cNvPr>
            <p:cNvSpPr txBox="1"/>
            <p:nvPr/>
          </p:nvSpPr>
          <p:spPr>
            <a:xfrm>
              <a:off x="553971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C796-38C3-4570-E6A9-12FC0254B34D}"/>
                </a:ext>
              </a:extLst>
            </p:cNvPr>
            <p:cNvSpPr txBox="1"/>
            <p:nvPr/>
          </p:nvSpPr>
          <p:spPr>
            <a:xfrm>
              <a:off x="617502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AE8CD-1040-FA08-FEBA-552A304656F1}"/>
                </a:ext>
              </a:extLst>
            </p:cNvPr>
            <p:cNvSpPr txBox="1"/>
            <p:nvPr/>
          </p:nvSpPr>
          <p:spPr>
            <a:xfrm>
              <a:off x="681034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14C679-D314-D0E7-A63B-D034F3C97B6B}"/>
                </a:ext>
              </a:extLst>
            </p:cNvPr>
            <p:cNvSpPr txBox="1"/>
            <p:nvPr/>
          </p:nvSpPr>
          <p:spPr>
            <a:xfrm>
              <a:off x="744566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0BECBB-BAFB-458B-6CEC-4661C1B674C4}"/>
                </a:ext>
              </a:extLst>
            </p:cNvPr>
            <p:cNvSpPr txBox="1"/>
            <p:nvPr/>
          </p:nvSpPr>
          <p:spPr>
            <a:xfrm>
              <a:off x="808098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0656-DAF5-2644-B9C3-49B24F49BE2E}"/>
                </a:ext>
              </a:extLst>
            </p:cNvPr>
            <p:cNvSpPr txBox="1"/>
            <p:nvPr/>
          </p:nvSpPr>
          <p:spPr>
            <a:xfrm>
              <a:off x="8663910" y="498648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D91B4E6-926F-B519-953D-D7D4CC297BD7}"/>
              </a:ext>
            </a:extLst>
          </p:cNvPr>
          <p:cNvGrpSpPr/>
          <p:nvPr/>
        </p:nvGrpSpPr>
        <p:grpSpPr>
          <a:xfrm>
            <a:off x="2070620" y="1555385"/>
            <a:ext cx="497252" cy="3432941"/>
            <a:chOff x="2098328" y="1555385"/>
            <a:chExt cx="497252" cy="3432941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AEF1AF-E55A-1650-025E-D87147A8BCD0}"/>
                </a:ext>
              </a:extLst>
            </p:cNvPr>
            <p:cNvSpPr txBox="1"/>
            <p:nvPr/>
          </p:nvSpPr>
          <p:spPr>
            <a:xfrm>
              <a:off x="2098328" y="464977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DB6B98-49EB-4CF5-A83C-43B4035C9C97}"/>
                </a:ext>
              </a:extLst>
            </p:cNvPr>
            <p:cNvSpPr txBox="1"/>
            <p:nvPr/>
          </p:nvSpPr>
          <p:spPr>
            <a:xfrm>
              <a:off x="2098328" y="413408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EDCE42-BC09-347E-EA48-94DBF1FF0CEA}"/>
                </a:ext>
              </a:extLst>
            </p:cNvPr>
            <p:cNvSpPr txBox="1"/>
            <p:nvPr/>
          </p:nvSpPr>
          <p:spPr>
            <a:xfrm>
              <a:off x="2098328" y="361830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5D26A0-2BDE-9B1C-492F-7B7E9254874A}"/>
                </a:ext>
              </a:extLst>
            </p:cNvPr>
            <p:cNvSpPr txBox="1"/>
            <p:nvPr/>
          </p:nvSpPr>
          <p:spPr>
            <a:xfrm>
              <a:off x="2098328" y="3102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2E856F-1B12-E8FF-9746-BC551F58B177}"/>
                </a:ext>
              </a:extLst>
            </p:cNvPr>
            <p:cNvSpPr txBox="1"/>
            <p:nvPr/>
          </p:nvSpPr>
          <p:spPr>
            <a:xfrm>
              <a:off x="2098328" y="25868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964365-B588-46F9-F531-81B645EBC029}"/>
                </a:ext>
              </a:extLst>
            </p:cNvPr>
            <p:cNvSpPr txBox="1"/>
            <p:nvPr/>
          </p:nvSpPr>
          <p:spPr>
            <a:xfrm>
              <a:off x="2098328" y="207116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700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F86767-7970-ACBC-F664-1F48A92DA2D6}"/>
                </a:ext>
              </a:extLst>
            </p:cNvPr>
            <p:cNvSpPr txBox="1"/>
            <p:nvPr/>
          </p:nvSpPr>
          <p:spPr>
            <a:xfrm>
              <a:off x="2098328" y="155538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4E83418C-F068-0BFA-3D48-A06738EFE5F3}"/>
              </a:ext>
            </a:extLst>
          </p:cNvPr>
          <p:cNvSpPr/>
          <p:nvPr/>
        </p:nvSpPr>
        <p:spPr>
          <a:xfrm>
            <a:off x="2622869" y="4371832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F87137-EBE1-A063-0D27-A3D302451C49}"/>
              </a:ext>
            </a:extLst>
          </p:cNvPr>
          <p:cNvSpPr txBox="1"/>
          <p:nvPr/>
        </p:nvSpPr>
        <p:spPr>
          <a:xfrm>
            <a:off x="4696748" y="529162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837CC-CB07-DF64-FC69-0BCEA43779B4}"/>
              </a:ext>
            </a:extLst>
          </p:cNvPr>
          <p:cNvSpPr txBox="1"/>
          <p:nvPr/>
        </p:nvSpPr>
        <p:spPr>
          <a:xfrm rot="16200000">
            <a:off x="-98900" y="342001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8A2F43-6B5D-97B3-1AD0-59B293367F76}"/>
              </a:ext>
            </a:extLst>
          </p:cNvPr>
          <p:cNvSpPr txBox="1"/>
          <p:nvPr/>
        </p:nvSpPr>
        <p:spPr>
          <a:xfrm>
            <a:off x="2514130" y="3686753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EC9F28-4B27-9F8D-21EF-7DF5B9F6AAC6}"/>
              </a:ext>
            </a:extLst>
          </p:cNvPr>
          <p:cNvCxnSpPr>
            <a:cxnSpLocks/>
          </p:cNvCxnSpPr>
          <p:nvPr/>
        </p:nvCxnSpPr>
        <p:spPr>
          <a:xfrm flipH="1">
            <a:off x="5735924" y="3795950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7C0C4C-70A3-06A4-4FB0-D60B07852FB0}"/>
              </a:ext>
            </a:extLst>
          </p:cNvPr>
          <p:cNvCxnSpPr>
            <a:cxnSpLocks/>
          </p:cNvCxnSpPr>
          <p:nvPr/>
        </p:nvCxnSpPr>
        <p:spPr>
          <a:xfrm flipH="1">
            <a:off x="3837161" y="3577445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8CB237-EDD7-3108-AC4A-D0770B7DF3CC}"/>
              </a:ext>
            </a:extLst>
          </p:cNvPr>
          <p:cNvCxnSpPr>
            <a:cxnSpLocks/>
          </p:cNvCxnSpPr>
          <p:nvPr/>
        </p:nvCxnSpPr>
        <p:spPr>
          <a:xfrm flipH="1">
            <a:off x="7640710" y="3429000"/>
            <a:ext cx="1168" cy="777634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C5F2AA-EE4F-4FAD-48C1-5BFF6CEB0781}"/>
              </a:ext>
            </a:extLst>
          </p:cNvPr>
          <p:cNvSpPr txBox="1"/>
          <p:nvPr/>
        </p:nvSpPr>
        <p:spPr>
          <a:xfrm>
            <a:off x="5093418" y="3215938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4.3 kWp/house</a:t>
            </a:r>
          </a:p>
          <a:p>
            <a:r>
              <a:rPr lang="en-US" sz="1600" dirty="0"/>
              <a:t>10.2 kWh/house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DA27F0-324B-0D05-7477-BE4BAA4B90A5}"/>
              </a:ext>
            </a:extLst>
          </p:cNvPr>
          <p:cNvSpPr txBox="1"/>
          <p:nvPr/>
        </p:nvSpPr>
        <p:spPr>
          <a:xfrm>
            <a:off x="3195430" y="2973296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1.7 kWp/house</a:t>
            </a:r>
          </a:p>
          <a:p>
            <a:r>
              <a:rPr lang="en-US" sz="1600" dirty="0"/>
              <a:t>2.2 kWh/house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B508CC-2E75-FAB4-6DE3-C42B8AB97C2C}"/>
              </a:ext>
            </a:extLst>
          </p:cNvPr>
          <p:cNvSpPr txBox="1"/>
          <p:nvPr/>
        </p:nvSpPr>
        <p:spPr>
          <a:xfrm>
            <a:off x="6961304" y="2817109"/>
            <a:ext cx="140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 kWp/house</a:t>
            </a:r>
          </a:p>
          <a:p>
            <a:r>
              <a:rPr lang="en-US" sz="1600" dirty="0"/>
              <a:t>22 kWh/house</a:t>
            </a:r>
          </a:p>
        </p:txBody>
      </p:sp>
    </p:spTree>
    <p:extLst>
      <p:ext uri="{BB962C8B-B14F-4D97-AF65-F5344CB8AC3E}">
        <p14:creationId xmlns:p14="http://schemas.microsoft.com/office/powerpoint/2010/main" val="32644657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DCABFB1D-6A04-EFAF-ACB2-9B5CA52BE3DF}"/>
              </a:ext>
            </a:extLst>
          </p:cNvPr>
          <p:cNvGrpSpPr/>
          <p:nvPr/>
        </p:nvGrpSpPr>
        <p:grpSpPr>
          <a:xfrm>
            <a:off x="2827193" y="1607127"/>
            <a:ext cx="6353175" cy="3619500"/>
            <a:chOff x="2827193" y="1607127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A14173B-7EA5-B04B-8002-90B9FAC0737F}"/>
                </a:ext>
              </a:extLst>
            </p:cNvPr>
            <p:cNvGrpSpPr/>
            <p:nvPr/>
          </p:nvGrpSpPr>
          <p:grpSpPr>
            <a:xfrm>
              <a:off x="3462510" y="1607127"/>
              <a:ext cx="5082539" cy="3619500"/>
              <a:chOff x="3462510" y="1607127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CF9004F-8F96-B307-148C-98226D547906}"/>
                  </a:ext>
                </a:extLst>
              </p:cNvPr>
              <p:cNvSpPr/>
              <p:nvPr/>
            </p:nvSpPr>
            <p:spPr>
              <a:xfrm>
                <a:off x="3462510" y="1607127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0DD2F2A-D8C3-5AA4-08BA-0966C48B842C}"/>
                  </a:ext>
                </a:extLst>
              </p:cNvPr>
              <p:cNvSpPr/>
              <p:nvPr/>
            </p:nvSpPr>
            <p:spPr>
              <a:xfrm>
                <a:off x="4097828" y="1607127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F919848-A8AC-6797-8809-22335A901403}"/>
                  </a:ext>
                </a:extLst>
              </p:cNvPr>
              <p:cNvSpPr/>
              <p:nvPr/>
            </p:nvSpPr>
            <p:spPr>
              <a:xfrm>
                <a:off x="4733145" y="1607127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5CA8894-234B-6AF5-B78E-FAF576FE0340}"/>
                  </a:ext>
                </a:extLst>
              </p:cNvPr>
              <p:cNvSpPr/>
              <p:nvPr/>
            </p:nvSpPr>
            <p:spPr>
              <a:xfrm>
                <a:off x="5368463" y="1607127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39960D4-A086-12A5-C2F4-8F9D4FA39359}"/>
                  </a:ext>
                </a:extLst>
              </p:cNvPr>
              <p:cNvSpPr/>
              <p:nvPr/>
            </p:nvSpPr>
            <p:spPr>
              <a:xfrm>
                <a:off x="6003780" y="1607127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B30E8E-E5F5-B88F-DDB6-8A6E63770F15}"/>
                  </a:ext>
                </a:extLst>
              </p:cNvPr>
              <p:cNvSpPr/>
              <p:nvPr/>
            </p:nvSpPr>
            <p:spPr>
              <a:xfrm>
                <a:off x="6639098" y="1607127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73D59888-3F91-7B06-AFC8-0F1FD83F5089}"/>
                  </a:ext>
                </a:extLst>
              </p:cNvPr>
              <p:cNvSpPr/>
              <p:nvPr/>
            </p:nvSpPr>
            <p:spPr>
              <a:xfrm>
                <a:off x="7274415" y="1607127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B9090AF-9A4E-E9D3-0DC3-3A94DA40F026}"/>
                  </a:ext>
                </a:extLst>
              </p:cNvPr>
              <p:cNvSpPr/>
              <p:nvPr/>
            </p:nvSpPr>
            <p:spPr>
              <a:xfrm>
                <a:off x="7909733" y="1607127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407FDA-A6CE-DE03-6F46-26BA7A2E55A7}"/>
                  </a:ext>
                </a:extLst>
              </p:cNvPr>
              <p:cNvSpPr/>
              <p:nvPr/>
            </p:nvSpPr>
            <p:spPr>
              <a:xfrm>
                <a:off x="8545050" y="1607127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1235EFE-5A2B-A8DB-B52C-2DB236BE20ED}"/>
                </a:ext>
              </a:extLst>
            </p:cNvPr>
            <p:cNvGrpSpPr/>
            <p:nvPr/>
          </p:nvGrpSpPr>
          <p:grpSpPr>
            <a:xfrm>
              <a:off x="2827193" y="1639226"/>
              <a:ext cx="6353175" cy="3462242"/>
              <a:chOff x="2827193" y="1639226"/>
              <a:chExt cx="6353175" cy="3462242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8E8DA8E-102C-5119-8014-3B4EDABE470D}"/>
                  </a:ext>
                </a:extLst>
              </p:cNvPr>
              <p:cNvSpPr/>
              <p:nvPr/>
            </p:nvSpPr>
            <p:spPr>
              <a:xfrm>
                <a:off x="2827193" y="5101468"/>
                <a:ext cx="6353175" cy="9525"/>
              </a:xfrm>
              <a:custGeom>
                <a:avLst/>
                <a:gdLst>
                  <a:gd name="connsiteX0" fmla="*/ 0 w 6353175"/>
                  <a:gd name="connsiteY0" fmla="*/ 417 h 9525"/>
                  <a:gd name="connsiteX1" fmla="*/ 6353175 w 6353175"/>
                  <a:gd name="connsiteY1" fmla="*/ 4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7"/>
                    </a:moveTo>
                    <a:lnTo>
                      <a:pt x="6353175" y="4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13E0A09-FC28-30AB-07DE-ADAF346BCA02}"/>
                  </a:ext>
                </a:extLst>
              </p:cNvPr>
              <p:cNvSpPr/>
              <p:nvPr/>
            </p:nvSpPr>
            <p:spPr>
              <a:xfrm>
                <a:off x="2827193" y="4524444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3C419AF-57C9-854F-4FF7-2938A3B85523}"/>
                  </a:ext>
                </a:extLst>
              </p:cNvPr>
              <p:cNvSpPr/>
              <p:nvPr/>
            </p:nvSpPr>
            <p:spPr>
              <a:xfrm>
                <a:off x="2827193" y="3947419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9CB94D3-75F6-B1B2-C9BA-ED31A3C18A4B}"/>
                  </a:ext>
                </a:extLst>
              </p:cNvPr>
              <p:cNvSpPr/>
              <p:nvPr/>
            </p:nvSpPr>
            <p:spPr>
              <a:xfrm>
                <a:off x="2827193" y="3370395"/>
                <a:ext cx="6353175" cy="9525"/>
              </a:xfrm>
              <a:custGeom>
                <a:avLst/>
                <a:gdLst>
                  <a:gd name="connsiteX0" fmla="*/ 0 w 6353175"/>
                  <a:gd name="connsiteY0" fmla="*/ 235 h 9525"/>
                  <a:gd name="connsiteX1" fmla="*/ 6353175 w 63531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5"/>
                    </a:moveTo>
                    <a:lnTo>
                      <a:pt x="63531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447D7E6-5BB1-4C17-B851-1B34072D44DE}"/>
                  </a:ext>
                </a:extLst>
              </p:cNvPr>
              <p:cNvSpPr/>
              <p:nvPr/>
            </p:nvSpPr>
            <p:spPr>
              <a:xfrm>
                <a:off x="2827193" y="2793275"/>
                <a:ext cx="6353175" cy="9525"/>
              </a:xfrm>
              <a:custGeom>
                <a:avLst/>
                <a:gdLst>
                  <a:gd name="connsiteX0" fmla="*/ 0 w 6353175"/>
                  <a:gd name="connsiteY0" fmla="*/ 175 h 9525"/>
                  <a:gd name="connsiteX1" fmla="*/ 6353175 w 6353175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5"/>
                    </a:moveTo>
                    <a:lnTo>
                      <a:pt x="6353175" y="1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897D17-5185-7661-FE77-B063A74F03D3}"/>
                  </a:ext>
                </a:extLst>
              </p:cNvPr>
              <p:cNvSpPr/>
              <p:nvPr/>
            </p:nvSpPr>
            <p:spPr>
              <a:xfrm>
                <a:off x="2827193" y="2216250"/>
                <a:ext cx="6353175" cy="9525"/>
              </a:xfrm>
              <a:custGeom>
                <a:avLst/>
                <a:gdLst>
                  <a:gd name="connsiteX0" fmla="*/ 0 w 6353175"/>
                  <a:gd name="connsiteY0" fmla="*/ 114 h 9525"/>
                  <a:gd name="connsiteX1" fmla="*/ 6353175 w 6353175"/>
                  <a:gd name="connsiteY1" fmla="*/ 1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4"/>
                    </a:moveTo>
                    <a:lnTo>
                      <a:pt x="6353175" y="1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CD93430-E208-62B6-C287-444C89E2564F}"/>
                  </a:ext>
                </a:extLst>
              </p:cNvPr>
              <p:cNvSpPr/>
              <p:nvPr/>
            </p:nvSpPr>
            <p:spPr>
              <a:xfrm>
                <a:off x="2827193" y="1639226"/>
                <a:ext cx="6353175" cy="9525"/>
              </a:xfrm>
              <a:custGeom>
                <a:avLst/>
                <a:gdLst>
                  <a:gd name="connsiteX0" fmla="*/ 0 w 6353175"/>
                  <a:gd name="connsiteY0" fmla="*/ 53 h 9525"/>
                  <a:gd name="connsiteX1" fmla="*/ 6353175 w 6353175"/>
                  <a:gd name="connsiteY1" fmla="*/ 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"/>
                    </a:moveTo>
                    <a:lnTo>
                      <a:pt x="6353175" y="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D44CF1B0-FA0C-42DF-1070-5CBA9F34B9E2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D16098-3D62-991D-0D3B-46428D499BC6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A7169E-8BA5-519D-9AAF-F67E2B10D1AB}"/>
              </a:ext>
            </a:extLst>
          </p:cNvPr>
          <p:cNvSpPr/>
          <p:nvPr/>
        </p:nvSpPr>
        <p:spPr>
          <a:xfrm>
            <a:off x="2827193" y="1788102"/>
            <a:ext cx="6353175" cy="3257550"/>
          </a:xfrm>
          <a:custGeom>
            <a:avLst/>
            <a:gdLst>
              <a:gd name="connsiteX0" fmla="*/ 83 w 6353175"/>
              <a:gd name="connsiteY0" fmla="*/ 3233502 h 3257550"/>
              <a:gd name="connsiteX1" fmla="*/ 635401 w 6353175"/>
              <a:gd name="connsiteY1" fmla="*/ 3253790 h 3257550"/>
              <a:gd name="connsiteX2" fmla="*/ 1270718 w 6353175"/>
              <a:gd name="connsiteY2" fmla="*/ 3257600 h 3257550"/>
              <a:gd name="connsiteX3" fmla="*/ 1906036 w 6353175"/>
              <a:gd name="connsiteY3" fmla="*/ 3192925 h 3257550"/>
              <a:gd name="connsiteX4" fmla="*/ 2541353 w 6353175"/>
              <a:gd name="connsiteY4" fmla="*/ 3079102 h 3257550"/>
              <a:gd name="connsiteX5" fmla="*/ 3176671 w 6353175"/>
              <a:gd name="connsiteY5" fmla="*/ 2949562 h 3257550"/>
              <a:gd name="connsiteX6" fmla="*/ 3811988 w 6353175"/>
              <a:gd name="connsiteY6" fmla="*/ 2780683 h 3257550"/>
              <a:gd name="connsiteX7" fmla="*/ 4447306 w 6353175"/>
              <a:gd name="connsiteY7" fmla="*/ 2540939 h 3257550"/>
              <a:gd name="connsiteX8" fmla="*/ 4764964 w 6353175"/>
              <a:gd name="connsiteY8" fmla="*/ 2381300 h 3257550"/>
              <a:gd name="connsiteX9" fmla="*/ 5082623 w 6353175"/>
              <a:gd name="connsiteY9" fmla="*/ 2178418 h 3257550"/>
              <a:gd name="connsiteX10" fmla="*/ 5400282 w 6353175"/>
              <a:gd name="connsiteY10" fmla="*/ 1916194 h 3257550"/>
              <a:gd name="connsiteX11" fmla="*/ 5717941 w 6353175"/>
              <a:gd name="connsiteY11" fmla="*/ 1584820 h 3257550"/>
              <a:gd name="connsiteX12" fmla="*/ 6035600 w 6353175"/>
              <a:gd name="connsiteY12" fmla="*/ 1111522 h 3257550"/>
              <a:gd name="connsiteX13" fmla="*/ 6226194 w 6353175"/>
              <a:gd name="connsiteY13" fmla="*/ 754811 h 3257550"/>
              <a:gd name="connsiteX14" fmla="*/ 6353258 w 6353175"/>
              <a:gd name="connsiteY14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53175" h="3257550">
                <a:moveTo>
                  <a:pt x="83" y="3233502"/>
                </a:moveTo>
                <a:lnTo>
                  <a:pt x="635401" y="3253790"/>
                </a:lnTo>
                <a:lnTo>
                  <a:pt x="1270718" y="3257600"/>
                </a:lnTo>
                <a:lnTo>
                  <a:pt x="1906036" y="3192925"/>
                </a:lnTo>
                <a:lnTo>
                  <a:pt x="2541353" y="3079102"/>
                </a:lnTo>
                <a:lnTo>
                  <a:pt x="3176671" y="2949562"/>
                </a:lnTo>
                <a:lnTo>
                  <a:pt x="3811988" y="2780683"/>
                </a:lnTo>
                <a:lnTo>
                  <a:pt x="4447306" y="2540939"/>
                </a:lnTo>
                <a:lnTo>
                  <a:pt x="4764964" y="2381300"/>
                </a:lnTo>
                <a:lnTo>
                  <a:pt x="5082623" y="2178418"/>
                </a:lnTo>
                <a:lnTo>
                  <a:pt x="5400282" y="1916194"/>
                </a:lnTo>
                <a:lnTo>
                  <a:pt x="5717941" y="1584820"/>
                </a:lnTo>
                <a:lnTo>
                  <a:pt x="6035600" y="1111522"/>
                </a:lnTo>
                <a:lnTo>
                  <a:pt x="6226194" y="754811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EB1D7F7-4D2A-9843-60BA-B3C5BDF7D994}"/>
              </a:ext>
            </a:extLst>
          </p:cNvPr>
          <p:cNvSpPr/>
          <p:nvPr/>
        </p:nvSpPr>
        <p:spPr>
          <a:xfrm>
            <a:off x="2808143" y="5236152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D99DF54-C253-6128-3882-541DF24DE883}"/>
              </a:ext>
            </a:extLst>
          </p:cNvPr>
          <p:cNvSpPr/>
          <p:nvPr/>
        </p:nvSpPr>
        <p:spPr>
          <a:xfrm>
            <a:off x="2817668" y="160712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20A91DE5-7A83-1DF0-7F00-A348DFF5FF66}"/>
              </a:ext>
            </a:extLst>
          </p:cNvPr>
          <p:cNvGrpSpPr/>
          <p:nvPr/>
        </p:nvGrpSpPr>
        <p:grpSpPr>
          <a:xfrm>
            <a:off x="2683365" y="5226626"/>
            <a:ext cx="6745652" cy="338554"/>
            <a:chOff x="2683365" y="5226626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4A39A8-7F79-9FD4-D2B8-1F1997076F5F}"/>
                </a:ext>
              </a:extLst>
            </p:cNvPr>
            <p:cNvSpPr txBox="1"/>
            <p:nvPr/>
          </p:nvSpPr>
          <p:spPr>
            <a:xfrm>
              <a:off x="2683365" y="52266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989AEF-D01F-BD54-6C7B-EC93AC76669F}"/>
                </a:ext>
              </a:extLst>
            </p:cNvPr>
            <p:cNvSpPr txBox="1"/>
            <p:nvPr/>
          </p:nvSpPr>
          <p:spPr>
            <a:xfrm>
              <a:off x="326629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34A-5460-95F5-7F81-20708D210544}"/>
                </a:ext>
              </a:extLst>
            </p:cNvPr>
            <p:cNvSpPr txBox="1"/>
            <p:nvPr/>
          </p:nvSpPr>
          <p:spPr>
            <a:xfrm>
              <a:off x="390161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AA610D-2B98-E4C4-39E4-E26107A63924}"/>
                </a:ext>
              </a:extLst>
            </p:cNvPr>
            <p:cNvSpPr txBox="1"/>
            <p:nvPr/>
          </p:nvSpPr>
          <p:spPr>
            <a:xfrm>
              <a:off x="453693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4A2217-D618-FFCF-730C-C7ECE5A93733}"/>
                </a:ext>
              </a:extLst>
            </p:cNvPr>
            <p:cNvSpPr txBox="1"/>
            <p:nvPr/>
          </p:nvSpPr>
          <p:spPr>
            <a:xfrm>
              <a:off x="517224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E86B69-BA63-2BA9-56F3-2E852666BF36}"/>
                </a:ext>
              </a:extLst>
            </p:cNvPr>
            <p:cNvSpPr txBox="1"/>
            <p:nvPr/>
          </p:nvSpPr>
          <p:spPr>
            <a:xfrm>
              <a:off x="580756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68E296-E21B-9C9F-2A0F-0A40D9A8001A}"/>
                </a:ext>
              </a:extLst>
            </p:cNvPr>
            <p:cNvSpPr txBox="1"/>
            <p:nvPr/>
          </p:nvSpPr>
          <p:spPr>
            <a:xfrm>
              <a:off x="644288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712F12-D27C-E924-2BCA-4D4DF747CEB2}"/>
                </a:ext>
              </a:extLst>
            </p:cNvPr>
            <p:cNvSpPr txBox="1"/>
            <p:nvPr/>
          </p:nvSpPr>
          <p:spPr>
            <a:xfrm>
              <a:off x="707820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8CA341-3375-21B9-A4CC-EF8C522C1ACB}"/>
                </a:ext>
              </a:extLst>
            </p:cNvPr>
            <p:cNvSpPr txBox="1"/>
            <p:nvPr/>
          </p:nvSpPr>
          <p:spPr>
            <a:xfrm>
              <a:off x="771351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483952-5329-7F8A-A266-E6430991ADD5}"/>
                </a:ext>
              </a:extLst>
            </p:cNvPr>
            <p:cNvSpPr txBox="1"/>
            <p:nvPr/>
          </p:nvSpPr>
          <p:spPr>
            <a:xfrm>
              <a:off x="834883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93900-027E-920A-3097-69504A465C0F}"/>
                </a:ext>
              </a:extLst>
            </p:cNvPr>
            <p:cNvSpPr txBox="1"/>
            <p:nvPr/>
          </p:nvSpPr>
          <p:spPr>
            <a:xfrm>
              <a:off x="8931765" y="5226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07CE659-59F5-FF39-9CF5-0BA31E5862E7}"/>
              </a:ext>
            </a:extLst>
          </p:cNvPr>
          <p:cNvGrpSpPr/>
          <p:nvPr/>
        </p:nvGrpSpPr>
        <p:grpSpPr>
          <a:xfrm>
            <a:off x="2310766" y="1466347"/>
            <a:ext cx="497831" cy="3800796"/>
            <a:chOff x="2366183" y="1466347"/>
            <a:chExt cx="497831" cy="3800796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E3F602-FA07-841A-C47E-B95B0ADB5F3A}"/>
                </a:ext>
              </a:extLst>
            </p:cNvPr>
            <p:cNvSpPr txBox="1"/>
            <p:nvPr/>
          </p:nvSpPr>
          <p:spPr>
            <a:xfrm>
              <a:off x="2470958" y="49285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4CE0A5-B104-FAB5-6475-7A9939F18A1D}"/>
                </a:ext>
              </a:extLst>
            </p:cNvPr>
            <p:cNvSpPr txBox="1"/>
            <p:nvPr/>
          </p:nvSpPr>
          <p:spPr>
            <a:xfrm>
              <a:off x="2366183" y="435156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8F24A4-33C9-0BE4-6674-BD160AB30226}"/>
                </a:ext>
              </a:extLst>
            </p:cNvPr>
            <p:cNvSpPr txBox="1"/>
            <p:nvPr/>
          </p:nvSpPr>
          <p:spPr>
            <a:xfrm>
              <a:off x="2366183" y="377454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C889A8-22D9-0178-4E2A-50867182743E}"/>
                </a:ext>
              </a:extLst>
            </p:cNvPr>
            <p:cNvSpPr txBox="1"/>
            <p:nvPr/>
          </p:nvSpPr>
          <p:spPr>
            <a:xfrm>
              <a:off x="2366183" y="319751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80EE02-C3E7-C78A-0A22-3AA179CF1082}"/>
                </a:ext>
              </a:extLst>
            </p:cNvPr>
            <p:cNvSpPr txBox="1"/>
            <p:nvPr/>
          </p:nvSpPr>
          <p:spPr>
            <a:xfrm>
              <a:off x="2366183" y="26203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250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03556A-EA8E-8572-9AE2-7C4F7F029628}"/>
                </a:ext>
              </a:extLst>
            </p:cNvPr>
            <p:cNvSpPr txBox="1"/>
            <p:nvPr/>
          </p:nvSpPr>
          <p:spPr>
            <a:xfrm>
              <a:off x="2366183" y="204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66B303-5927-24BE-4B35-360A1842329E}"/>
                </a:ext>
              </a:extLst>
            </p:cNvPr>
            <p:cNvSpPr txBox="1"/>
            <p:nvPr/>
          </p:nvSpPr>
          <p:spPr>
            <a:xfrm>
              <a:off x="2366183" y="14663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350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BECFF91A-E363-59CB-68AB-CFA579E5DF82}"/>
              </a:ext>
            </a:extLst>
          </p:cNvPr>
          <p:cNvSpPr/>
          <p:nvPr/>
        </p:nvSpPr>
        <p:spPr>
          <a:xfrm>
            <a:off x="2890724" y="5021553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090184-E554-73F8-A3F3-B58CF6444DB5}"/>
              </a:ext>
            </a:extLst>
          </p:cNvPr>
          <p:cNvSpPr txBox="1"/>
          <p:nvPr/>
        </p:nvSpPr>
        <p:spPr>
          <a:xfrm>
            <a:off x="4863003" y="5550243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78F8B4-7488-888B-DE13-7C0A400D45F4}"/>
              </a:ext>
            </a:extLst>
          </p:cNvPr>
          <p:cNvSpPr txBox="1"/>
          <p:nvPr/>
        </p:nvSpPr>
        <p:spPr>
          <a:xfrm rot="16200000">
            <a:off x="202704" y="362650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3F04A-7A3F-6BE8-4315-995529289489}"/>
              </a:ext>
            </a:extLst>
          </p:cNvPr>
          <p:cNvSpPr txBox="1"/>
          <p:nvPr/>
        </p:nvSpPr>
        <p:spPr>
          <a:xfrm>
            <a:off x="8200971" y="4360648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3CB32-8128-A83B-D26F-2C5CF7DD8B52}"/>
              </a:ext>
            </a:extLst>
          </p:cNvPr>
          <p:cNvCxnSpPr>
            <a:cxnSpLocks/>
          </p:cNvCxnSpPr>
          <p:nvPr/>
        </p:nvCxnSpPr>
        <p:spPr>
          <a:xfrm flipH="1">
            <a:off x="4104241" y="402152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4EA01E-F26B-ED28-B8BC-3F15374E3BC2}"/>
              </a:ext>
            </a:extLst>
          </p:cNvPr>
          <p:cNvSpPr txBox="1"/>
          <p:nvPr/>
        </p:nvSpPr>
        <p:spPr>
          <a:xfrm>
            <a:off x="3462510" y="3417373"/>
            <a:ext cx="1348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 kWp/house</a:t>
            </a:r>
          </a:p>
          <a:p>
            <a:r>
              <a:rPr lang="en-US" sz="1600" dirty="0"/>
              <a:t>0 kWh/house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48ACE9-AF7D-338F-C77D-E1E96ABA33D2}"/>
              </a:ext>
            </a:extLst>
          </p:cNvPr>
          <p:cNvCxnSpPr>
            <a:cxnSpLocks/>
          </p:cNvCxnSpPr>
          <p:nvPr/>
        </p:nvCxnSpPr>
        <p:spPr>
          <a:xfrm flipH="1">
            <a:off x="5994254" y="3710549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2D480E2-5402-F048-CC44-CBE76E8A2892}"/>
              </a:ext>
            </a:extLst>
          </p:cNvPr>
          <p:cNvSpPr txBox="1"/>
          <p:nvPr/>
        </p:nvSpPr>
        <p:spPr>
          <a:xfrm>
            <a:off x="5352523" y="3106400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3.1 kWp/house</a:t>
            </a:r>
          </a:p>
          <a:p>
            <a:r>
              <a:rPr lang="en-US" sz="1600" dirty="0"/>
              <a:t>7.4 kWh/house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3A6104-EBE3-55A0-9BC6-8C6DB92174BD}"/>
              </a:ext>
            </a:extLst>
          </p:cNvPr>
          <p:cNvCxnSpPr>
            <a:cxnSpLocks/>
          </p:cNvCxnSpPr>
          <p:nvPr/>
        </p:nvCxnSpPr>
        <p:spPr>
          <a:xfrm flipH="1">
            <a:off x="7909732" y="293786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A5EDAF-A6C6-C1D9-E6E5-3A9A6B6E0C9E}"/>
              </a:ext>
            </a:extLst>
          </p:cNvPr>
          <p:cNvSpPr txBox="1"/>
          <p:nvPr/>
        </p:nvSpPr>
        <p:spPr>
          <a:xfrm>
            <a:off x="7268001" y="233371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7.7 kWp/house</a:t>
            </a:r>
          </a:p>
          <a:p>
            <a:r>
              <a:rPr lang="en-US" sz="1600" dirty="0"/>
              <a:t>18.1 kWh/house</a:t>
            </a:r>
          </a:p>
        </p:txBody>
      </p:sp>
    </p:spTree>
    <p:extLst>
      <p:ext uri="{BB962C8B-B14F-4D97-AF65-F5344CB8AC3E}">
        <p14:creationId xmlns:p14="http://schemas.microsoft.com/office/powerpoint/2010/main" val="19420156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3513176" y="1455917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3513176" y="146667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3513178" y="1455917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3513176" y="5880479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2938940" y="1087817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3381247" y="5862736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3016149" y="1284208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3513176" y="3286846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5603303" y="3346403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5818757" y="3508367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6069065" y="3662969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6319373" y="3824933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6577043" y="3986897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6827351" y="4163585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7077659" y="4340273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7327967" y="4531685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7578275" y="4686287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7828583" y="4892423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8047834" y="5164817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3477196" y="2898373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4952354" y="2131968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6020520" y="2549910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822004" y="3462913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4701414" y="610654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</p:spTree>
    <p:extLst>
      <p:ext uri="{BB962C8B-B14F-4D97-AF65-F5344CB8AC3E}">
        <p14:creationId xmlns:p14="http://schemas.microsoft.com/office/powerpoint/2010/main" val="33925256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367822E-9A19-8F4E-B04B-C130576FE288}"/>
              </a:ext>
            </a:extLst>
          </p:cNvPr>
          <p:cNvGrpSpPr/>
          <p:nvPr/>
        </p:nvGrpSpPr>
        <p:grpSpPr>
          <a:xfrm>
            <a:off x="3596666" y="1484934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6DC5AC2C-3EAC-6F43-B157-1A16193B2694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AC349C6-D281-1E4C-B7A7-F6D0AA78438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0A568C4-3EDB-6346-870B-7342F24529D4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E4651B0-3548-3342-AEA1-5904FC29C8C0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E9B8E74-FDC7-1B4F-8F70-AC45279A0125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273106C-2499-F64C-BDF1-AF2C5BDB591C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F7C2A78-EC10-9449-BDD7-27624D43B591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97BE1DB-5933-7947-A2C5-C97D46F4C15D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CAEB2C7-26B5-9E4F-88BF-8AA4C2074CAA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50AA6C1-B93C-9D40-9E73-62EB14EFCD25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3887F9A-7522-4D49-8606-D9A20A90D528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16BD3E9-DDB7-5F49-8C06-D5C1A1C3C162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491D7D7-E7ED-6A41-9988-32D74CE24ABD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281D2CD-3DA6-EF4E-BD24-E328F970AAC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DB4EEB9-14FE-4F4E-9949-66EBB0B03CEA}"/>
              </a:ext>
            </a:extLst>
          </p:cNvPr>
          <p:cNvSpPr/>
          <p:nvPr/>
        </p:nvSpPr>
        <p:spPr>
          <a:xfrm>
            <a:off x="3596666" y="1484934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1929D3-4761-D84D-A72E-730B0DBC3103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527345-1F11-A44E-872E-78FFD5399B47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C97C9AD-5CEB-C04C-B0B2-EA0B55CBF443}"/>
              </a:ext>
            </a:extLst>
          </p:cNvPr>
          <p:cNvGrpSpPr/>
          <p:nvPr/>
        </p:nvGrpSpPr>
        <p:grpSpPr>
          <a:xfrm>
            <a:off x="3596664" y="1575695"/>
            <a:ext cx="4766250" cy="4160661"/>
            <a:chOff x="1057044" y="1135107"/>
            <a:chExt cx="4766250" cy="4160661"/>
          </a:xfrm>
          <a:noFill/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13A9112-5428-514E-ADB2-7A2B8B7FB05E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E8B8E52-DD90-4246-82C5-82E7651B01B7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8AFAA8E-6BA1-4446-972B-97D2842CFB87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9F626A1-290A-D841-9DD5-12363B718893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328A4-7870-7346-A9A1-C38D777F2145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7CC0BA1-1065-D04F-AEA4-E5599CB113FE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D61CCE-F0C2-EF4F-9433-E2067D9D5EBE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C6E4B66-A2D5-5744-931E-C3C755825671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E0641E-67AA-C642-AA62-B2D0B7A0DD42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B18E43-B734-2940-B299-F7913D33678A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B752DF0B-7246-5847-84BD-8465F1D448FB}"/>
              </a:ext>
            </a:extLst>
          </p:cNvPr>
          <p:cNvSpPr/>
          <p:nvPr/>
        </p:nvSpPr>
        <p:spPr>
          <a:xfrm>
            <a:off x="3596666" y="590889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A93711-AE7D-E942-8CE6-C2B8A879E010}"/>
              </a:ext>
            </a:extLst>
          </p:cNvPr>
          <p:cNvSpPr/>
          <p:nvPr/>
        </p:nvSpPr>
        <p:spPr>
          <a:xfrm>
            <a:off x="3022508" y="1116884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4559B270-74C1-0A42-BA8D-10BC917DBF56}"/>
              </a:ext>
            </a:extLst>
          </p:cNvPr>
          <p:cNvGrpSpPr/>
          <p:nvPr/>
        </p:nvGrpSpPr>
        <p:grpSpPr>
          <a:xfrm>
            <a:off x="3464738" y="5891150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8F737-AE23-E549-B088-9E582D71B78D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F9749-A831-3949-8415-3AEC24C4C379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60B72B-845A-CC40-AB74-928E5A65C222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7EB7A-A051-D64D-A664-38D63061A726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07E8AC-C008-C543-BB2F-47EDEEE4B5F0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401784A-B939-F640-88C6-CABF148CA522}"/>
              </a:ext>
            </a:extLst>
          </p:cNvPr>
          <p:cNvGrpSpPr/>
          <p:nvPr/>
        </p:nvGrpSpPr>
        <p:grpSpPr>
          <a:xfrm>
            <a:off x="3071624" y="1434974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55C72-F888-7143-9614-2AD936BEBB57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C13B4E-E63E-064C-8261-509E3EF6F8BE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27ABF-2DB8-8849-8B48-8D3F78C15297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BDB14E-827A-8046-86DA-B18CE7894A38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BF79E5-FCEB-6742-B5C9-0B5672FFEE22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DDB54-ECC7-E942-B453-89BEEA8DEEBE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9C13E7-2956-8A43-B6EE-3E89C981C85E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F946C4-4CF0-A04C-A3A1-1ECB9420C9F0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B2DB307B-697A-D145-B50F-64E227D1B90F}"/>
              </a:ext>
            </a:extLst>
          </p:cNvPr>
          <p:cNvSpPr/>
          <p:nvPr/>
        </p:nvSpPr>
        <p:spPr>
          <a:xfrm>
            <a:off x="3596666" y="5251781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79E45074-8E97-6445-87AC-946A32BC488A}"/>
              </a:ext>
            </a:extLst>
          </p:cNvPr>
          <p:cNvGrpSpPr/>
          <p:nvPr/>
        </p:nvGrpSpPr>
        <p:grpSpPr>
          <a:xfrm>
            <a:off x="5901921" y="3441405"/>
            <a:ext cx="460382" cy="261610"/>
            <a:chOff x="3362301" y="3000819"/>
            <a:chExt cx="460382" cy="261610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7A0F659-FFEF-5547-BB35-EC78D832D9D6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A79D31-7B86-B943-899B-AA37E4F0D8E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7C976D36-9518-494C-B77A-64C72CBB417B}"/>
              </a:ext>
            </a:extLst>
          </p:cNvPr>
          <p:cNvGrpSpPr/>
          <p:nvPr/>
        </p:nvGrpSpPr>
        <p:grpSpPr>
          <a:xfrm>
            <a:off x="6152195" y="3632791"/>
            <a:ext cx="460382" cy="261610"/>
            <a:chOff x="3612575" y="3192205"/>
            <a:chExt cx="46038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F603FEC-6DB1-3649-84B3-5A5132E0FCA6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FD0BAC-6631-DE44-A078-0D04AF817ED9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4225368C-1C30-DC40-97EF-CD765FC5C3AC}"/>
              </a:ext>
            </a:extLst>
          </p:cNvPr>
          <p:cNvGrpSpPr/>
          <p:nvPr/>
        </p:nvGrpSpPr>
        <p:grpSpPr>
          <a:xfrm>
            <a:off x="6402469" y="3846261"/>
            <a:ext cx="471604" cy="261610"/>
            <a:chOff x="3862849" y="3405675"/>
            <a:chExt cx="471604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025236A-F41F-A442-A39D-8F2C025B960F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DDF04-E7CB-444C-B788-4620C8C4BA1E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7" name="Graphic 2">
            <a:extLst>
              <a:ext uri="{FF2B5EF4-FFF2-40B4-BE49-F238E27FC236}">
                <a16:creationId xmlns:a16="http://schemas.microsoft.com/office/drawing/2014/main" id="{9D42C49A-04D2-5E48-8712-B157E0A1CE2E}"/>
              </a:ext>
            </a:extLst>
          </p:cNvPr>
          <p:cNvGrpSpPr/>
          <p:nvPr/>
        </p:nvGrpSpPr>
        <p:grpSpPr>
          <a:xfrm>
            <a:off x="6660105" y="4052369"/>
            <a:ext cx="460382" cy="261610"/>
            <a:chOff x="4120485" y="3611783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D03908E-59CC-4340-97A9-F72FAA19F6E0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B87FF4-ECBB-2B42-8C85-61208ABDEDF6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8" name="Graphic 2">
            <a:extLst>
              <a:ext uri="{FF2B5EF4-FFF2-40B4-BE49-F238E27FC236}">
                <a16:creationId xmlns:a16="http://schemas.microsoft.com/office/drawing/2014/main" id="{166B1054-DB6C-C44C-9FFB-6211BB5A2527}"/>
              </a:ext>
            </a:extLst>
          </p:cNvPr>
          <p:cNvGrpSpPr/>
          <p:nvPr/>
        </p:nvGrpSpPr>
        <p:grpSpPr>
          <a:xfrm>
            <a:off x="6910379" y="4280560"/>
            <a:ext cx="460382" cy="261610"/>
            <a:chOff x="4370759" y="3839974"/>
            <a:chExt cx="460382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EED7B28-8563-CB42-91B8-69773B6755B1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004CA9-D240-7A47-9D02-E6AF909C4966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9" name="Graphic 2">
            <a:extLst>
              <a:ext uri="{FF2B5EF4-FFF2-40B4-BE49-F238E27FC236}">
                <a16:creationId xmlns:a16="http://schemas.microsoft.com/office/drawing/2014/main" id="{2A8C070C-E914-F048-868D-D8B02CF6C098}"/>
              </a:ext>
            </a:extLst>
          </p:cNvPr>
          <p:cNvGrpSpPr/>
          <p:nvPr/>
        </p:nvGrpSpPr>
        <p:grpSpPr>
          <a:xfrm>
            <a:off x="7160653" y="4538195"/>
            <a:ext cx="460382" cy="261610"/>
            <a:chOff x="4621033" y="4097609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11A72B-C29C-5248-90CF-A3F36B9834D3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4356DD-AAA7-E645-AD6D-3251B9A17BD6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60" name="Graphic 2">
            <a:extLst>
              <a:ext uri="{FF2B5EF4-FFF2-40B4-BE49-F238E27FC236}">
                <a16:creationId xmlns:a16="http://schemas.microsoft.com/office/drawing/2014/main" id="{03E1BFCA-ABA3-494B-9EF1-D101A00167D8}"/>
              </a:ext>
            </a:extLst>
          </p:cNvPr>
          <p:cNvGrpSpPr/>
          <p:nvPr/>
        </p:nvGrpSpPr>
        <p:grpSpPr>
          <a:xfrm>
            <a:off x="7410927" y="4817913"/>
            <a:ext cx="460382" cy="261610"/>
            <a:chOff x="4871307" y="4377327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3C89AC3-291E-E049-9352-4738BDC70E81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B043B6-C445-B445-848C-12DDE6DA310B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61" name="Graphic 2">
            <a:extLst>
              <a:ext uri="{FF2B5EF4-FFF2-40B4-BE49-F238E27FC236}">
                <a16:creationId xmlns:a16="http://schemas.microsoft.com/office/drawing/2014/main" id="{CB92BAD7-8791-6D4C-82CB-50018F104852}"/>
              </a:ext>
            </a:extLst>
          </p:cNvPr>
          <p:cNvGrpSpPr/>
          <p:nvPr/>
        </p:nvGrpSpPr>
        <p:grpSpPr>
          <a:xfrm>
            <a:off x="7661201" y="5104993"/>
            <a:ext cx="460382" cy="261610"/>
            <a:chOff x="5121581" y="4664407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2CE16B1-19C9-3E48-9FAF-77FC50D9AD57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34A1CA-D93F-4A4A-A207-32674F063BC7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62" name="Graphic 2">
            <a:extLst>
              <a:ext uri="{FF2B5EF4-FFF2-40B4-BE49-F238E27FC236}">
                <a16:creationId xmlns:a16="http://schemas.microsoft.com/office/drawing/2014/main" id="{B281F0C9-F7FF-FC4F-B0B9-4ECBF6482C7E}"/>
              </a:ext>
            </a:extLst>
          </p:cNvPr>
          <p:cNvGrpSpPr/>
          <p:nvPr/>
        </p:nvGrpSpPr>
        <p:grpSpPr>
          <a:xfrm>
            <a:off x="7911475" y="5355267"/>
            <a:ext cx="460382" cy="261610"/>
            <a:chOff x="5371855" y="4914681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892CBC-E94F-F54F-BFA1-94B53AC9BF8F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8C4C4F-1F48-5247-9B1F-9AA61D7C95A9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63" name="Graphic 2">
            <a:extLst>
              <a:ext uri="{FF2B5EF4-FFF2-40B4-BE49-F238E27FC236}">
                <a16:creationId xmlns:a16="http://schemas.microsoft.com/office/drawing/2014/main" id="{03F16875-C1B3-9847-AAEA-9AE18CFFE1FE}"/>
              </a:ext>
            </a:extLst>
          </p:cNvPr>
          <p:cNvGrpSpPr/>
          <p:nvPr/>
        </p:nvGrpSpPr>
        <p:grpSpPr>
          <a:xfrm>
            <a:off x="8130697" y="5620263"/>
            <a:ext cx="540533" cy="261610"/>
            <a:chOff x="5591075" y="5179677"/>
            <a:chExt cx="540533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EBDDA5E-A20B-0A4C-8073-808AA1A147BB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52F545-837D-114D-901E-1D24DBA862BE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38AA912-C42A-33E4-E3E0-634693FE5BEE}"/>
              </a:ext>
            </a:extLst>
          </p:cNvPr>
          <p:cNvSpPr txBox="1"/>
          <p:nvPr/>
        </p:nvSpPr>
        <p:spPr>
          <a:xfrm rot="16200000">
            <a:off x="822004" y="3462913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FC4CE9-5B0C-9D0D-20F1-EAE7844B68BB}"/>
              </a:ext>
            </a:extLst>
          </p:cNvPr>
          <p:cNvSpPr txBox="1"/>
          <p:nvPr/>
        </p:nvSpPr>
        <p:spPr>
          <a:xfrm>
            <a:off x="4699107" y="6206288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7EDDF7-A32D-0B83-706D-D106B510CB66}"/>
              </a:ext>
            </a:extLst>
          </p:cNvPr>
          <p:cNvSpPr txBox="1"/>
          <p:nvPr/>
        </p:nvSpPr>
        <p:spPr>
          <a:xfrm>
            <a:off x="3540279" y="4107871"/>
            <a:ext cx="129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EC611F7-1D7D-E5E4-5F0F-4CEFEB374674}"/>
              </a:ext>
            </a:extLst>
          </p:cNvPr>
          <p:cNvCxnSpPr>
            <a:cxnSpLocks/>
          </p:cNvCxnSpPr>
          <p:nvPr/>
        </p:nvCxnSpPr>
        <p:spPr>
          <a:xfrm>
            <a:off x="3679712" y="4725580"/>
            <a:ext cx="0" cy="516965"/>
          </a:xfrm>
          <a:prstGeom prst="straightConnector1">
            <a:avLst/>
          </a:prstGeom>
          <a:ln>
            <a:solidFill>
              <a:srgbClr val="D627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013FA0-843F-6CA3-8390-0D26A265568F}"/>
              </a:ext>
            </a:extLst>
          </p:cNvPr>
          <p:cNvSpPr txBox="1"/>
          <p:nvPr/>
        </p:nvSpPr>
        <p:spPr>
          <a:xfrm>
            <a:off x="4444756" y="2130307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32435D-41B3-4995-E0C4-B1315EC120A0}"/>
              </a:ext>
            </a:extLst>
          </p:cNvPr>
          <p:cNvCxnSpPr>
            <a:cxnSpLocks/>
          </p:cNvCxnSpPr>
          <p:nvPr/>
        </p:nvCxnSpPr>
        <p:spPr>
          <a:xfrm>
            <a:off x="6083941" y="2478786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92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1075938" y="1109638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1075938" y="1120396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1075940" y="1109638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1075938" y="5534200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944009" y="5516457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578911" y="937929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1075938" y="2940567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3166065" y="3000124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3381519" y="3162088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3631827" y="3316690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3882135" y="3478654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4139805" y="3640618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4390113" y="3817306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4640421" y="3993994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4890729" y="4185406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5141037" y="4340008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5391345" y="4546144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5610596" y="4818538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1039958" y="255209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2515116" y="1785689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3583282" y="2203631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-1615234" y="311663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2264176" y="5760266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09B10F5C-831C-17A0-3493-86BB84A34DBD}"/>
              </a:ext>
            </a:extLst>
          </p:cNvPr>
          <p:cNvGrpSpPr/>
          <p:nvPr/>
        </p:nvGrpSpPr>
        <p:grpSpPr>
          <a:xfrm>
            <a:off x="6755836" y="1068821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BAC43F53-4A91-CA96-616B-94E25D7D3847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4C08F76-DA41-3615-BE3F-A0E9E2BB641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1E4798E-0AB2-4056-557B-6B19969CDE50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270DA3D-2222-B7D3-3377-0EA10FE48E4A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593B815-168E-501F-1EE5-58B56C0CFF67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5" name="Graphic 2">
              <a:extLst>
                <a:ext uri="{FF2B5EF4-FFF2-40B4-BE49-F238E27FC236}">
                  <a16:creationId xmlns:a16="http://schemas.microsoft.com/office/drawing/2014/main" id="{7D07C8E9-ED64-C306-0591-2C0BE5754BA4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C83B9F7B-69ED-4601-7896-801F2821CFBE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C7C82148-42A9-09C5-C242-E978AA887D9B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694F5F7-3D5A-47DE-C1CB-DF9494597616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B25B340F-08C0-99A6-3B16-CF5664E31781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75554118-8847-8EE3-70BC-F08AFFA5B18E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256F60B-F298-43B9-6521-6B36732B3409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45BD71-24A6-C376-B01D-FA52FB0D7ADC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90D2C8-BEF3-111F-C931-D410F1009A0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869E549A-94AE-8F59-C828-EABA7E6B9F50}"/>
              </a:ext>
            </a:extLst>
          </p:cNvPr>
          <p:cNvSpPr/>
          <p:nvPr/>
        </p:nvSpPr>
        <p:spPr>
          <a:xfrm>
            <a:off x="6755836" y="1068821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D6848FE8-196C-4942-68AC-DEC1C9CA9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770CD7F5-1AB3-9C08-AA68-EEC3423A3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908DCE0E-1546-A319-63AE-8E9B3C2CEDCD}"/>
              </a:ext>
            </a:extLst>
          </p:cNvPr>
          <p:cNvGrpSpPr/>
          <p:nvPr/>
        </p:nvGrpSpPr>
        <p:grpSpPr>
          <a:xfrm>
            <a:off x="6755834" y="1159582"/>
            <a:ext cx="4766250" cy="4160661"/>
            <a:chOff x="1057044" y="1135107"/>
            <a:chExt cx="4766250" cy="4160661"/>
          </a:xfrm>
          <a:noFill/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34BF47-46F5-E4AD-8F5C-D47B11A137E5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7BE1555-AF29-177C-3C50-A6202EEFD115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F2DDC487-B773-2029-05EA-A2EF25A6E812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7BACF1C-3901-13E9-73F3-E62217FF6770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EDD1998-DD8B-1CAD-119E-BAB8A4E4E0A1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F23FFAF-E763-D6AB-02CA-94451DB48151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A1755C6-B0FE-3F92-037E-2F67A3DD74E2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095B685-21B8-9FB6-5E46-CFC1193B01AF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FBAD002-7776-D6D6-B714-37BE42DA2257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B6F7060-ED5E-2952-4E47-B1B45817F3E0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16" name="Freeform 115">
            <a:extLst>
              <a:ext uri="{FF2B5EF4-FFF2-40B4-BE49-F238E27FC236}">
                <a16:creationId xmlns:a16="http://schemas.microsoft.com/office/drawing/2014/main" id="{50F6037C-2451-206E-3107-36654610B2DF}"/>
              </a:ext>
            </a:extLst>
          </p:cNvPr>
          <p:cNvSpPr/>
          <p:nvPr/>
        </p:nvSpPr>
        <p:spPr>
          <a:xfrm>
            <a:off x="6755836" y="5492785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A0FC960-87A8-F19A-CB82-C88EEAB0E093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8" name="Graphic 2">
            <a:extLst>
              <a:ext uri="{FF2B5EF4-FFF2-40B4-BE49-F238E27FC236}">
                <a16:creationId xmlns:a16="http://schemas.microsoft.com/office/drawing/2014/main" id="{711A5C32-3902-12C9-6362-D88610B4CF8C}"/>
              </a:ext>
            </a:extLst>
          </p:cNvPr>
          <p:cNvGrpSpPr/>
          <p:nvPr/>
        </p:nvGrpSpPr>
        <p:grpSpPr>
          <a:xfrm>
            <a:off x="6623908" y="5475037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1B95A9-CF5C-B9A3-180B-44D5DA777159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54BB23-DB45-D3B8-6C0A-BEBDD5B2F29A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16C6045-38F3-D373-CADA-6F2A97CB40DB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6C732B-E04C-31B2-4DF1-8E34845D6979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6E13930-36AB-DCCE-86DC-B6F42E0C635C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4" name="Graphic 2">
            <a:extLst>
              <a:ext uri="{FF2B5EF4-FFF2-40B4-BE49-F238E27FC236}">
                <a16:creationId xmlns:a16="http://schemas.microsoft.com/office/drawing/2014/main" id="{D48A9CC7-4126-3C9A-895C-75CCE48D7450}"/>
              </a:ext>
            </a:extLst>
          </p:cNvPr>
          <p:cNvGrpSpPr/>
          <p:nvPr/>
        </p:nvGrpSpPr>
        <p:grpSpPr>
          <a:xfrm>
            <a:off x="6230794" y="1018861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84D559B-A71B-0974-F465-6AA51C5058E5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E640BAA-888F-85B7-309A-BE56FA57BA50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7DC45AC-771B-A0BD-E2C1-09A5165BB606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68AB848-F32B-A3C2-E14B-E234F315BBCA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BF085A8-D416-3628-6A5E-3CC5DDDD4DCE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051D71-1433-B789-9D39-F96944A968CB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44D679-BC18-91BB-A220-8891D1F9F174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B5B5C6-55AA-D609-E3F1-700DF734F52C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133" name="Freeform 132">
            <a:extLst>
              <a:ext uri="{FF2B5EF4-FFF2-40B4-BE49-F238E27FC236}">
                <a16:creationId xmlns:a16="http://schemas.microsoft.com/office/drawing/2014/main" id="{D5608C42-FB8C-FCD3-0C26-86CE853D2B5B}"/>
              </a:ext>
            </a:extLst>
          </p:cNvPr>
          <p:cNvSpPr/>
          <p:nvPr/>
        </p:nvSpPr>
        <p:spPr>
          <a:xfrm>
            <a:off x="6755836" y="483566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34" name="Graphic 2">
            <a:extLst>
              <a:ext uri="{FF2B5EF4-FFF2-40B4-BE49-F238E27FC236}">
                <a16:creationId xmlns:a16="http://schemas.microsoft.com/office/drawing/2014/main" id="{1C6F999F-4962-5B39-44E9-66F743CB26C8}"/>
              </a:ext>
            </a:extLst>
          </p:cNvPr>
          <p:cNvGrpSpPr/>
          <p:nvPr/>
        </p:nvGrpSpPr>
        <p:grpSpPr>
          <a:xfrm>
            <a:off x="9061091" y="3025292"/>
            <a:ext cx="460382" cy="261610"/>
            <a:chOff x="3362301" y="3000819"/>
            <a:chExt cx="460382" cy="261610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349B6EE-2661-0984-4DB5-CCA93514E92E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3283924-1191-7780-EF8D-D7B9F868233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137" name="Graphic 2">
            <a:extLst>
              <a:ext uri="{FF2B5EF4-FFF2-40B4-BE49-F238E27FC236}">
                <a16:creationId xmlns:a16="http://schemas.microsoft.com/office/drawing/2014/main" id="{C1A80202-CF55-2620-CE11-14438601F1E7}"/>
              </a:ext>
            </a:extLst>
          </p:cNvPr>
          <p:cNvGrpSpPr/>
          <p:nvPr/>
        </p:nvGrpSpPr>
        <p:grpSpPr>
          <a:xfrm>
            <a:off x="9311365" y="3216678"/>
            <a:ext cx="460382" cy="261610"/>
            <a:chOff x="3612575" y="3192205"/>
            <a:chExt cx="460382" cy="261610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7A00F2B-6211-C737-9036-2A515D51D44A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A082402-51E2-0686-E75A-E7BFA955AE70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140" name="Graphic 2">
            <a:extLst>
              <a:ext uri="{FF2B5EF4-FFF2-40B4-BE49-F238E27FC236}">
                <a16:creationId xmlns:a16="http://schemas.microsoft.com/office/drawing/2014/main" id="{542EF457-A8A4-6988-E9D2-4AAADCDCADA5}"/>
              </a:ext>
            </a:extLst>
          </p:cNvPr>
          <p:cNvGrpSpPr/>
          <p:nvPr/>
        </p:nvGrpSpPr>
        <p:grpSpPr>
          <a:xfrm>
            <a:off x="9561639" y="3430148"/>
            <a:ext cx="471604" cy="261610"/>
            <a:chOff x="3862849" y="3405675"/>
            <a:chExt cx="471604" cy="261610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CAD9087-506B-3B9A-6BCE-EABF43EF6E0C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2F9FFB6-7EE8-DA99-441E-EB6894AC68D2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143" name="Graphic 2">
            <a:extLst>
              <a:ext uri="{FF2B5EF4-FFF2-40B4-BE49-F238E27FC236}">
                <a16:creationId xmlns:a16="http://schemas.microsoft.com/office/drawing/2014/main" id="{6636EF6F-A4C6-B45A-2B81-6530AD5646A1}"/>
              </a:ext>
            </a:extLst>
          </p:cNvPr>
          <p:cNvGrpSpPr/>
          <p:nvPr/>
        </p:nvGrpSpPr>
        <p:grpSpPr>
          <a:xfrm>
            <a:off x="9819275" y="3636256"/>
            <a:ext cx="460382" cy="261610"/>
            <a:chOff x="4120485" y="3611783"/>
            <a:chExt cx="460382" cy="261610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191365C-EB3A-C709-7F2B-A2CB4C3ED175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23C01B6-0183-2D97-DEB4-FB3C6E47572A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146" name="Graphic 2">
            <a:extLst>
              <a:ext uri="{FF2B5EF4-FFF2-40B4-BE49-F238E27FC236}">
                <a16:creationId xmlns:a16="http://schemas.microsoft.com/office/drawing/2014/main" id="{66D70D2E-367B-82C3-7EAA-57A92587EAE6}"/>
              </a:ext>
            </a:extLst>
          </p:cNvPr>
          <p:cNvGrpSpPr/>
          <p:nvPr/>
        </p:nvGrpSpPr>
        <p:grpSpPr>
          <a:xfrm>
            <a:off x="10069549" y="3864447"/>
            <a:ext cx="460382" cy="261610"/>
            <a:chOff x="4370759" y="3839974"/>
            <a:chExt cx="460382" cy="261610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9DFAF037-7DD1-879A-1FF3-594BD143ECE6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12A4E0-6D62-F254-A93C-97B7E3806EDE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149" name="Graphic 2">
            <a:extLst>
              <a:ext uri="{FF2B5EF4-FFF2-40B4-BE49-F238E27FC236}">
                <a16:creationId xmlns:a16="http://schemas.microsoft.com/office/drawing/2014/main" id="{303F411C-9E1C-C1D9-0FAA-15DE45517868}"/>
              </a:ext>
            </a:extLst>
          </p:cNvPr>
          <p:cNvGrpSpPr/>
          <p:nvPr/>
        </p:nvGrpSpPr>
        <p:grpSpPr>
          <a:xfrm>
            <a:off x="10319823" y="4122082"/>
            <a:ext cx="460382" cy="261610"/>
            <a:chOff x="4621033" y="4097609"/>
            <a:chExt cx="460382" cy="26161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65F4CB8-E90C-B0B2-23C3-960CB9A42D97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500A81C-1E68-19E6-029F-F2274CBA7BF1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152" name="Graphic 2">
            <a:extLst>
              <a:ext uri="{FF2B5EF4-FFF2-40B4-BE49-F238E27FC236}">
                <a16:creationId xmlns:a16="http://schemas.microsoft.com/office/drawing/2014/main" id="{A56FBDFF-C50E-7F07-F9D2-D036024B8B91}"/>
              </a:ext>
            </a:extLst>
          </p:cNvPr>
          <p:cNvGrpSpPr/>
          <p:nvPr/>
        </p:nvGrpSpPr>
        <p:grpSpPr>
          <a:xfrm>
            <a:off x="10570097" y="4401800"/>
            <a:ext cx="460382" cy="261610"/>
            <a:chOff x="4871307" y="4377327"/>
            <a:chExt cx="460382" cy="261610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E83B42B-85E6-416C-ED14-0442B5E19274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0C05E56-B70C-CF91-C52E-ED722D9EFF3A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155" name="Graphic 2">
            <a:extLst>
              <a:ext uri="{FF2B5EF4-FFF2-40B4-BE49-F238E27FC236}">
                <a16:creationId xmlns:a16="http://schemas.microsoft.com/office/drawing/2014/main" id="{7269F262-25D0-6AAC-852F-DF986C358545}"/>
              </a:ext>
            </a:extLst>
          </p:cNvPr>
          <p:cNvGrpSpPr/>
          <p:nvPr/>
        </p:nvGrpSpPr>
        <p:grpSpPr>
          <a:xfrm>
            <a:off x="10820371" y="4688880"/>
            <a:ext cx="460382" cy="261610"/>
            <a:chOff x="5121581" y="4664407"/>
            <a:chExt cx="460382" cy="26161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1D7954A-FF27-5925-8F34-F17A609DAE76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7B039CF-629C-DB37-6C57-EC3A59D48BDD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58" name="Graphic 2">
            <a:extLst>
              <a:ext uri="{FF2B5EF4-FFF2-40B4-BE49-F238E27FC236}">
                <a16:creationId xmlns:a16="http://schemas.microsoft.com/office/drawing/2014/main" id="{7620F2E4-3992-8111-0C39-3EB25D0BFAB5}"/>
              </a:ext>
            </a:extLst>
          </p:cNvPr>
          <p:cNvGrpSpPr/>
          <p:nvPr/>
        </p:nvGrpSpPr>
        <p:grpSpPr>
          <a:xfrm>
            <a:off x="11070645" y="4939154"/>
            <a:ext cx="460382" cy="261610"/>
            <a:chOff x="5371855" y="4914681"/>
            <a:chExt cx="460382" cy="261610"/>
          </a:xfrm>
        </p:grpSpPr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B832A38C-EF02-6E54-0FAD-CC96AF7CF481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1CD9FF-82B4-35DB-6118-F160B48C9400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61" name="Graphic 2">
            <a:extLst>
              <a:ext uri="{FF2B5EF4-FFF2-40B4-BE49-F238E27FC236}">
                <a16:creationId xmlns:a16="http://schemas.microsoft.com/office/drawing/2014/main" id="{DE36191E-A93E-74EF-2995-69218095A092}"/>
              </a:ext>
            </a:extLst>
          </p:cNvPr>
          <p:cNvGrpSpPr/>
          <p:nvPr/>
        </p:nvGrpSpPr>
        <p:grpSpPr>
          <a:xfrm>
            <a:off x="11289867" y="5204150"/>
            <a:ext cx="540533" cy="261610"/>
            <a:chOff x="5591075" y="5179677"/>
            <a:chExt cx="540533" cy="261610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74209BB-69A6-8FF7-82A8-A8666FE0F013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8A4EB3-2567-057F-7DEC-F1AC9ABD4A7F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0AB0B68-121A-7DD8-5749-78922E54C2D6}"/>
              </a:ext>
            </a:extLst>
          </p:cNvPr>
          <p:cNvSpPr txBox="1"/>
          <p:nvPr/>
        </p:nvSpPr>
        <p:spPr>
          <a:xfrm>
            <a:off x="7858277" y="579017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A7B4A-1F15-645C-0610-D8023BBAF3A1}"/>
              </a:ext>
            </a:extLst>
          </p:cNvPr>
          <p:cNvSpPr txBox="1"/>
          <p:nvPr/>
        </p:nvSpPr>
        <p:spPr>
          <a:xfrm>
            <a:off x="1043720" y="784874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Germany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AB3F7B0-73CC-AB94-9090-0ADD040FE37F}"/>
              </a:ext>
            </a:extLst>
          </p:cNvPr>
          <p:cNvSpPr txBox="1"/>
          <p:nvPr/>
        </p:nvSpPr>
        <p:spPr>
          <a:xfrm>
            <a:off x="6699449" y="752693"/>
            <a:ext cx="81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188834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437917" y="370108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E81C2-195C-D245-BF70-CC858BE446E1}"/>
              </a:ext>
            </a:extLst>
          </p:cNvPr>
          <p:cNvSpPr/>
          <p:nvPr/>
        </p:nvSpPr>
        <p:spPr>
          <a:xfrm>
            <a:off x="6612674" y="358859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060818" y="390622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543944" y="186330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453268" y="167268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215375" y="550498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464420" y="360148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059044" y="186225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>
            <a:off x="2305881" y="133840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059044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498607" y="55410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680481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309415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330866" y="5541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6984563" y="554103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4959298" y="296293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6966167" y="455421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091874" y="468450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A16B9-E56B-D04E-B54F-241E471F6E06}"/>
              </a:ext>
            </a:extLst>
          </p:cNvPr>
          <p:cNvCxnSpPr/>
          <p:nvPr/>
        </p:nvCxnSpPr>
        <p:spPr>
          <a:xfrm>
            <a:off x="6609451" y="182705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D2F46A-FA3A-714D-B1E9-3F57FB0511AA}"/>
              </a:ext>
            </a:extLst>
          </p:cNvPr>
          <p:cNvCxnSpPr/>
          <p:nvPr/>
        </p:nvCxnSpPr>
        <p:spPr>
          <a:xfrm>
            <a:off x="6609451" y="212905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CB891-0F4C-1141-AE7F-2C843CB1B7DA}"/>
              </a:ext>
            </a:extLst>
          </p:cNvPr>
          <p:cNvSpPr txBox="1"/>
          <p:nvPr/>
        </p:nvSpPr>
        <p:spPr>
          <a:xfrm>
            <a:off x="7169682" y="163961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93C7AA-6137-EB46-95CA-3214A40859F0}"/>
              </a:ext>
            </a:extLst>
          </p:cNvPr>
          <p:cNvSpPr txBox="1"/>
          <p:nvPr/>
        </p:nvSpPr>
        <p:spPr>
          <a:xfrm>
            <a:off x="7169684" y="194438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2462DA-D763-3445-88A6-054198102A01}"/>
              </a:ext>
            </a:extLst>
          </p:cNvPr>
          <p:cNvSpPr txBox="1"/>
          <p:nvPr/>
        </p:nvSpPr>
        <p:spPr>
          <a:xfrm>
            <a:off x="441945" y="345835"/>
            <a:ext cx="11025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Self-consumption (see chapter 2):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270566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BA55116C-34FE-0A44-9AB1-39BBECD382E5}"/>
              </a:ext>
            </a:extLst>
          </p:cNvPr>
          <p:cNvGrpSpPr/>
          <p:nvPr/>
        </p:nvGrpSpPr>
        <p:grpSpPr>
          <a:xfrm>
            <a:off x="3028950" y="476250"/>
            <a:ext cx="6400800" cy="5715000"/>
            <a:chOff x="3028950" y="476250"/>
            <a:chExt cx="6400800" cy="5715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718ED62-99A9-2349-911D-7A791863332B}"/>
                </a:ext>
              </a:extLst>
            </p:cNvPr>
            <p:cNvGrpSpPr/>
            <p:nvPr/>
          </p:nvGrpSpPr>
          <p:grpSpPr>
            <a:xfrm>
              <a:off x="4327398" y="476250"/>
              <a:ext cx="3895153" cy="5715000"/>
              <a:chOff x="4327398" y="476250"/>
              <a:chExt cx="3895153" cy="5715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EE579A-0546-0A4B-80D2-A3E0A88743B6}"/>
                  </a:ext>
                </a:extLst>
              </p:cNvPr>
              <p:cNvSpPr/>
              <p:nvPr/>
            </p:nvSpPr>
            <p:spPr>
              <a:xfrm>
                <a:off x="4327398" y="476250"/>
                <a:ext cx="9525" cy="5715000"/>
              </a:xfrm>
              <a:custGeom>
                <a:avLst/>
                <a:gdLst>
                  <a:gd name="connsiteX0" fmla="*/ 214 w 9525"/>
                  <a:gd name="connsiteY0" fmla="*/ 0 h 5715000"/>
                  <a:gd name="connsiteX1" fmla="*/ 214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214" y="0"/>
                    </a:moveTo>
                    <a:lnTo>
                      <a:pt x="214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9B65C093-6393-2A46-855F-D0C7FE8378DE}"/>
                  </a:ext>
                </a:extLst>
              </p:cNvPr>
              <p:cNvSpPr/>
              <p:nvPr/>
            </p:nvSpPr>
            <p:spPr>
              <a:xfrm>
                <a:off x="5625750" y="476250"/>
                <a:ext cx="9525" cy="5715000"/>
              </a:xfrm>
              <a:custGeom>
                <a:avLst/>
                <a:gdLst>
                  <a:gd name="connsiteX0" fmla="*/ 351 w 9525"/>
                  <a:gd name="connsiteY0" fmla="*/ 0 h 5715000"/>
                  <a:gd name="connsiteX1" fmla="*/ 351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351" y="0"/>
                    </a:moveTo>
                    <a:lnTo>
                      <a:pt x="351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19E4691-FC46-0B42-87B6-A56504E70D21}"/>
                  </a:ext>
                </a:extLst>
              </p:cNvPr>
              <p:cNvSpPr/>
              <p:nvPr/>
            </p:nvSpPr>
            <p:spPr>
              <a:xfrm>
                <a:off x="6924198" y="476250"/>
                <a:ext cx="9525" cy="5715000"/>
              </a:xfrm>
              <a:custGeom>
                <a:avLst/>
                <a:gdLst>
                  <a:gd name="connsiteX0" fmla="*/ 487 w 9525"/>
                  <a:gd name="connsiteY0" fmla="*/ 0 h 5715000"/>
                  <a:gd name="connsiteX1" fmla="*/ 487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487" y="0"/>
                    </a:moveTo>
                    <a:lnTo>
                      <a:pt x="487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CF05DB5-CEC0-F943-B141-CB303E3A340B}"/>
                  </a:ext>
                </a:extLst>
              </p:cNvPr>
              <p:cNvSpPr/>
              <p:nvPr/>
            </p:nvSpPr>
            <p:spPr>
              <a:xfrm>
                <a:off x="8222551" y="476250"/>
                <a:ext cx="9525" cy="5715000"/>
              </a:xfrm>
              <a:custGeom>
                <a:avLst/>
                <a:gdLst>
                  <a:gd name="connsiteX0" fmla="*/ 623 w 9525"/>
                  <a:gd name="connsiteY0" fmla="*/ 0 h 5715000"/>
                  <a:gd name="connsiteX1" fmla="*/ 623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623" y="0"/>
                    </a:moveTo>
                    <a:lnTo>
                      <a:pt x="623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06D8349E-9877-584E-9BD7-AFDE7C8498C5}"/>
                </a:ext>
              </a:extLst>
            </p:cNvPr>
            <p:cNvGrpSpPr/>
            <p:nvPr/>
          </p:nvGrpSpPr>
          <p:grpSpPr>
            <a:xfrm>
              <a:off x="3028950" y="1619250"/>
              <a:ext cx="6400800" cy="3429000"/>
              <a:chOff x="3028950" y="1619250"/>
              <a:chExt cx="6400800" cy="3429000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9EA463C-B727-D844-ADE5-29F9A848D9E2}"/>
                  </a:ext>
                </a:extLst>
              </p:cNvPr>
              <p:cNvSpPr/>
              <p:nvPr/>
            </p:nvSpPr>
            <p:spPr>
              <a:xfrm>
                <a:off x="3028950" y="5048250"/>
                <a:ext cx="6400800" cy="9525"/>
              </a:xfrm>
              <a:custGeom>
                <a:avLst/>
                <a:gdLst>
                  <a:gd name="connsiteX0" fmla="*/ 0 w 6400800"/>
                  <a:gd name="connsiteY0" fmla="*/ 530 h 9525"/>
                  <a:gd name="connsiteX1" fmla="*/ 6400800 w 6400800"/>
                  <a:gd name="connsiteY1" fmla="*/ 5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530"/>
                    </a:moveTo>
                    <a:lnTo>
                      <a:pt x="6400800" y="5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6DAE9BB-616B-904C-9E4A-74E91A88EDBD}"/>
                  </a:ext>
                </a:extLst>
              </p:cNvPr>
              <p:cNvSpPr/>
              <p:nvPr/>
            </p:nvSpPr>
            <p:spPr>
              <a:xfrm>
                <a:off x="3028950" y="3905250"/>
                <a:ext cx="6400800" cy="9525"/>
              </a:xfrm>
              <a:custGeom>
                <a:avLst/>
                <a:gdLst>
                  <a:gd name="connsiteX0" fmla="*/ 0 w 6400800"/>
                  <a:gd name="connsiteY0" fmla="*/ 410 h 9525"/>
                  <a:gd name="connsiteX1" fmla="*/ 6400800 w 6400800"/>
                  <a:gd name="connsiteY1" fmla="*/ 4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410"/>
                    </a:moveTo>
                    <a:lnTo>
                      <a:pt x="6400800" y="4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3C6B1105-78D0-E145-8436-839FE8E898AA}"/>
                  </a:ext>
                </a:extLst>
              </p:cNvPr>
              <p:cNvSpPr/>
              <p:nvPr/>
            </p:nvSpPr>
            <p:spPr>
              <a:xfrm>
                <a:off x="3028950" y="2762250"/>
                <a:ext cx="6400800" cy="9525"/>
              </a:xfrm>
              <a:custGeom>
                <a:avLst/>
                <a:gdLst>
                  <a:gd name="connsiteX0" fmla="*/ 0 w 6400800"/>
                  <a:gd name="connsiteY0" fmla="*/ 290 h 9525"/>
                  <a:gd name="connsiteX1" fmla="*/ 6400800 w 6400800"/>
                  <a:gd name="connsiteY1" fmla="*/ 2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290"/>
                    </a:moveTo>
                    <a:lnTo>
                      <a:pt x="6400800" y="2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9D13E5-D674-F541-90A1-652929AD9120}"/>
                  </a:ext>
                </a:extLst>
              </p:cNvPr>
              <p:cNvSpPr/>
              <p:nvPr/>
            </p:nvSpPr>
            <p:spPr>
              <a:xfrm>
                <a:off x="3028950" y="1619250"/>
                <a:ext cx="6400800" cy="9525"/>
              </a:xfrm>
              <a:custGeom>
                <a:avLst/>
                <a:gdLst>
                  <a:gd name="connsiteX0" fmla="*/ 0 w 6400800"/>
                  <a:gd name="connsiteY0" fmla="*/ 170 h 9525"/>
                  <a:gd name="connsiteX1" fmla="*/ 6400800 w 6400800"/>
                  <a:gd name="connsiteY1" fmla="*/ 17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170"/>
                    </a:moveTo>
                    <a:lnTo>
                      <a:pt x="6400800" y="17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83F93BF4-9A0C-0747-B5B0-8769E1E03409}"/>
              </a:ext>
            </a:extLst>
          </p:cNvPr>
          <p:cNvSpPr/>
          <p:nvPr/>
        </p:nvSpPr>
        <p:spPr>
          <a:xfrm>
            <a:off x="3028950" y="476250"/>
            <a:ext cx="9525" cy="5715000"/>
          </a:xfrm>
          <a:custGeom>
            <a:avLst/>
            <a:gdLst>
              <a:gd name="connsiteX0" fmla="*/ 78 w 9525"/>
              <a:gd name="connsiteY0" fmla="*/ 0 h 5715000"/>
              <a:gd name="connsiteX1" fmla="*/ 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78" y="0"/>
                </a:moveTo>
                <a:lnTo>
                  <a:pt x="78" y="5715000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7596C50-A4DB-DA4E-9B61-B026DDC1C8A3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190AAFA-5751-C947-B070-D2C0A990D052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aphic 2">
            <a:extLst>
              <a:ext uri="{FF2B5EF4-FFF2-40B4-BE49-F238E27FC236}">
                <a16:creationId xmlns:a16="http://schemas.microsoft.com/office/drawing/2014/main" id="{2EBBAD56-E239-BE49-9CED-7265A8C6FB90}"/>
              </a:ext>
            </a:extLst>
          </p:cNvPr>
          <p:cNvGrpSpPr/>
          <p:nvPr/>
        </p:nvGrpSpPr>
        <p:grpSpPr>
          <a:xfrm>
            <a:off x="3028950" y="476250"/>
            <a:ext cx="6167437" cy="4948428"/>
            <a:chOff x="3028950" y="476250"/>
            <a:chExt cx="6167437" cy="4948428"/>
          </a:xfrm>
          <a:noFill/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017A402-0E7A-6E45-BFA5-D72C65186EE5}"/>
                </a:ext>
              </a:extLst>
            </p:cNvPr>
            <p:cNvSpPr/>
            <p:nvPr/>
          </p:nvSpPr>
          <p:spPr>
            <a:xfrm>
              <a:off x="3028950" y="476250"/>
              <a:ext cx="5979128" cy="2735008"/>
            </a:xfrm>
            <a:custGeom>
              <a:avLst/>
              <a:gdLst>
                <a:gd name="connsiteX0" fmla="*/ 78 w 5979128"/>
                <a:gd name="connsiteY0" fmla="*/ 2368918 h 2735008"/>
                <a:gd name="connsiteX1" fmla="*/ 649302 w 5979128"/>
                <a:gd name="connsiteY1" fmla="*/ 2446737 h 2735008"/>
                <a:gd name="connsiteX2" fmla="*/ 1298526 w 5979128"/>
                <a:gd name="connsiteY2" fmla="*/ 2517031 h 2735008"/>
                <a:gd name="connsiteX3" fmla="*/ 2921491 w 5979128"/>
                <a:gd name="connsiteY3" fmla="*/ 2689720 h 2735008"/>
                <a:gd name="connsiteX4" fmla="*/ 3246103 w 5979128"/>
                <a:gd name="connsiteY4" fmla="*/ 2716390 h 2735008"/>
                <a:gd name="connsiteX5" fmla="*/ 3570715 w 5979128"/>
                <a:gd name="connsiteY5" fmla="*/ 2732487 h 2735008"/>
                <a:gd name="connsiteX6" fmla="*/ 3895327 w 5979128"/>
                <a:gd name="connsiteY6" fmla="*/ 2735059 h 2735008"/>
                <a:gd name="connsiteX7" fmla="*/ 4219939 w 5979128"/>
                <a:gd name="connsiteY7" fmla="*/ 2711341 h 2735008"/>
                <a:gd name="connsiteX8" fmla="*/ 4544551 w 5979128"/>
                <a:gd name="connsiteY8" fmla="*/ 2607614 h 2735008"/>
                <a:gd name="connsiteX9" fmla="*/ 4869068 w 5979128"/>
                <a:gd name="connsiteY9" fmla="*/ 2285383 h 2735008"/>
                <a:gd name="connsiteX10" fmla="*/ 5193680 w 5979128"/>
                <a:gd name="connsiteY10" fmla="*/ 1751221 h 2735008"/>
                <a:gd name="connsiteX11" fmla="*/ 5518292 w 5979128"/>
                <a:gd name="connsiteY11" fmla="*/ 1161910 h 2735008"/>
                <a:gd name="connsiteX12" fmla="*/ 5842904 w 5979128"/>
                <a:gd name="connsiteY12" fmla="*/ 412673 h 2735008"/>
                <a:gd name="connsiteX13" fmla="*/ 5979206 w 5979128"/>
                <a:gd name="connsiteY13" fmla="*/ 50 h 273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79128" h="2735008">
                  <a:moveTo>
                    <a:pt x="78" y="2368918"/>
                  </a:moveTo>
                  <a:lnTo>
                    <a:pt x="649302" y="2446737"/>
                  </a:lnTo>
                  <a:lnTo>
                    <a:pt x="1298526" y="2517031"/>
                  </a:lnTo>
                  <a:lnTo>
                    <a:pt x="2921491" y="2689720"/>
                  </a:lnTo>
                  <a:lnTo>
                    <a:pt x="3246103" y="2716390"/>
                  </a:lnTo>
                  <a:lnTo>
                    <a:pt x="3570715" y="2732487"/>
                  </a:lnTo>
                  <a:lnTo>
                    <a:pt x="3895327" y="2735059"/>
                  </a:lnTo>
                  <a:lnTo>
                    <a:pt x="4219939" y="2711341"/>
                  </a:lnTo>
                  <a:lnTo>
                    <a:pt x="4544551" y="2607614"/>
                  </a:lnTo>
                  <a:lnTo>
                    <a:pt x="4869068" y="2285383"/>
                  </a:lnTo>
                  <a:lnTo>
                    <a:pt x="5193680" y="1751221"/>
                  </a:lnTo>
                  <a:lnTo>
                    <a:pt x="5518292" y="1161910"/>
                  </a:lnTo>
                  <a:lnTo>
                    <a:pt x="5842904" y="412673"/>
                  </a:lnTo>
                  <a:lnTo>
                    <a:pt x="597920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18DFAE4-4832-664C-9DB5-7679D45A322D}"/>
                </a:ext>
              </a:extLst>
            </p:cNvPr>
            <p:cNvSpPr/>
            <p:nvPr/>
          </p:nvSpPr>
          <p:spPr>
            <a:xfrm>
              <a:off x="3028950" y="476250"/>
              <a:ext cx="6044088" cy="2830830"/>
            </a:xfrm>
            <a:custGeom>
              <a:avLst/>
              <a:gdLst>
                <a:gd name="connsiteX0" fmla="*/ 78 w 6044088"/>
                <a:gd name="connsiteY0" fmla="*/ 2368918 h 2830830"/>
                <a:gd name="connsiteX1" fmla="*/ 649302 w 6044088"/>
                <a:gd name="connsiteY1" fmla="*/ 2514079 h 2830830"/>
                <a:gd name="connsiteX2" fmla="*/ 1298526 w 6044088"/>
                <a:gd name="connsiteY2" fmla="*/ 2596756 h 2830830"/>
                <a:gd name="connsiteX3" fmla="*/ 2921491 w 6044088"/>
                <a:gd name="connsiteY3" fmla="*/ 2782207 h 2830830"/>
                <a:gd name="connsiteX4" fmla="*/ 3246103 w 6044088"/>
                <a:gd name="connsiteY4" fmla="*/ 2811163 h 2830830"/>
                <a:gd name="connsiteX5" fmla="*/ 3570715 w 6044088"/>
                <a:gd name="connsiteY5" fmla="*/ 2828975 h 2830830"/>
                <a:gd name="connsiteX6" fmla="*/ 3895327 w 6044088"/>
                <a:gd name="connsiteY6" fmla="*/ 2830880 h 2830830"/>
                <a:gd name="connsiteX7" fmla="*/ 4219939 w 6044088"/>
                <a:gd name="connsiteY7" fmla="*/ 2802877 h 2830830"/>
                <a:gd name="connsiteX8" fmla="*/ 4544551 w 6044088"/>
                <a:gd name="connsiteY8" fmla="*/ 2704293 h 2830830"/>
                <a:gd name="connsiteX9" fmla="*/ 4869068 w 6044088"/>
                <a:gd name="connsiteY9" fmla="*/ 2452261 h 2830830"/>
                <a:gd name="connsiteX10" fmla="*/ 5193680 w 6044088"/>
                <a:gd name="connsiteY10" fmla="*/ 1942579 h 2830830"/>
                <a:gd name="connsiteX11" fmla="*/ 5518292 w 6044088"/>
                <a:gd name="connsiteY11" fmla="*/ 1349266 h 2830830"/>
                <a:gd name="connsiteX12" fmla="*/ 5842904 w 6044088"/>
                <a:gd name="connsiteY12" fmla="*/ 612603 h 2830830"/>
                <a:gd name="connsiteX13" fmla="*/ 6044167 w 6044088"/>
                <a:gd name="connsiteY13" fmla="*/ 50 h 283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44088" h="2830830">
                  <a:moveTo>
                    <a:pt x="78" y="2368918"/>
                  </a:moveTo>
                  <a:lnTo>
                    <a:pt x="649302" y="2514079"/>
                  </a:lnTo>
                  <a:lnTo>
                    <a:pt x="1298526" y="2596756"/>
                  </a:lnTo>
                  <a:lnTo>
                    <a:pt x="2921491" y="2782207"/>
                  </a:lnTo>
                  <a:lnTo>
                    <a:pt x="3246103" y="2811163"/>
                  </a:lnTo>
                  <a:lnTo>
                    <a:pt x="3570715" y="2828975"/>
                  </a:lnTo>
                  <a:lnTo>
                    <a:pt x="3895327" y="2830880"/>
                  </a:lnTo>
                  <a:lnTo>
                    <a:pt x="4219939" y="2802877"/>
                  </a:lnTo>
                  <a:lnTo>
                    <a:pt x="4544551" y="2704293"/>
                  </a:lnTo>
                  <a:lnTo>
                    <a:pt x="4869068" y="2452261"/>
                  </a:lnTo>
                  <a:lnTo>
                    <a:pt x="5193680" y="1942579"/>
                  </a:lnTo>
                  <a:lnTo>
                    <a:pt x="5518292" y="1349266"/>
                  </a:lnTo>
                  <a:lnTo>
                    <a:pt x="5842904" y="612603"/>
                  </a:lnTo>
                  <a:lnTo>
                    <a:pt x="6044167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3D3E774-6011-874F-8DC9-60C8C93CD880}"/>
                </a:ext>
              </a:extLst>
            </p:cNvPr>
            <p:cNvSpPr/>
            <p:nvPr/>
          </p:nvSpPr>
          <p:spPr>
            <a:xfrm>
              <a:off x="3028950" y="774954"/>
              <a:ext cx="6167437" cy="2730150"/>
            </a:xfrm>
            <a:custGeom>
              <a:avLst/>
              <a:gdLst>
                <a:gd name="connsiteX0" fmla="*/ 78 w 6167437"/>
                <a:gd name="connsiteY0" fmla="*/ 2070214 h 2730150"/>
                <a:gd name="connsiteX1" fmla="*/ 649302 w 6167437"/>
                <a:gd name="connsiteY1" fmla="*/ 2276525 h 2730150"/>
                <a:gd name="connsiteX2" fmla="*/ 1298526 w 6167437"/>
                <a:gd name="connsiteY2" fmla="*/ 2428068 h 2730150"/>
                <a:gd name="connsiteX3" fmla="*/ 1947655 w 6167437"/>
                <a:gd name="connsiteY3" fmla="*/ 2519222 h 2730150"/>
                <a:gd name="connsiteX4" fmla="*/ 2272267 w 6167437"/>
                <a:gd name="connsiteY4" fmla="*/ 2560180 h 2730150"/>
                <a:gd name="connsiteX5" fmla="*/ 3246103 w 6167437"/>
                <a:gd name="connsiteY5" fmla="*/ 2677718 h 2730150"/>
                <a:gd name="connsiteX6" fmla="*/ 3570715 w 6167437"/>
                <a:gd name="connsiteY6" fmla="*/ 2709627 h 2730150"/>
                <a:gd name="connsiteX7" fmla="*/ 3895327 w 6167437"/>
                <a:gd name="connsiteY7" fmla="*/ 2728677 h 2730150"/>
                <a:gd name="connsiteX8" fmla="*/ 4219939 w 6167437"/>
                <a:gd name="connsiteY8" fmla="*/ 2730201 h 2730150"/>
                <a:gd name="connsiteX9" fmla="*/ 4544551 w 6167437"/>
                <a:gd name="connsiteY9" fmla="*/ 2697054 h 2730150"/>
                <a:gd name="connsiteX10" fmla="*/ 4869068 w 6167437"/>
                <a:gd name="connsiteY10" fmla="*/ 2571038 h 2730150"/>
                <a:gd name="connsiteX11" fmla="*/ 5193680 w 6167437"/>
                <a:gd name="connsiteY11" fmla="*/ 2198992 h 2730150"/>
                <a:gd name="connsiteX12" fmla="*/ 5518292 w 6167437"/>
                <a:gd name="connsiteY12" fmla="*/ 1622824 h 2730150"/>
                <a:gd name="connsiteX13" fmla="*/ 5842904 w 6167437"/>
                <a:gd name="connsiteY13" fmla="*/ 928738 h 2730150"/>
                <a:gd name="connsiteX14" fmla="*/ 6167516 w 6167437"/>
                <a:gd name="connsiteY14" fmla="*/ 50 h 27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67437" h="2730150">
                  <a:moveTo>
                    <a:pt x="78" y="2070214"/>
                  </a:moveTo>
                  <a:lnTo>
                    <a:pt x="649302" y="2276525"/>
                  </a:lnTo>
                  <a:lnTo>
                    <a:pt x="1298526" y="2428068"/>
                  </a:lnTo>
                  <a:lnTo>
                    <a:pt x="1947655" y="2519222"/>
                  </a:lnTo>
                  <a:lnTo>
                    <a:pt x="2272267" y="2560180"/>
                  </a:lnTo>
                  <a:lnTo>
                    <a:pt x="3246103" y="2677718"/>
                  </a:lnTo>
                  <a:lnTo>
                    <a:pt x="3570715" y="2709627"/>
                  </a:lnTo>
                  <a:lnTo>
                    <a:pt x="3895327" y="2728677"/>
                  </a:lnTo>
                  <a:lnTo>
                    <a:pt x="4219939" y="2730201"/>
                  </a:lnTo>
                  <a:lnTo>
                    <a:pt x="4544551" y="2697054"/>
                  </a:lnTo>
                  <a:lnTo>
                    <a:pt x="4869068" y="2571038"/>
                  </a:lnTo>
                  <a:lnTo>
                    <a:pt x="5193680" y="2198992"/>
                  </a:lnTo>
                  <a:lnTo>
                    <a:pt x="5518292" y="1622824"/>
                  </a:lnTo>
                  <a:lnTo>
                    <a:pt x="5842904" y="928738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F168957-9FBC-D646-A192-431ACB5998C1}"/>
                </a:ext>
              </a:extLst>
            </p:cNvPr>
            <p:cNvSpPr/>
            <p:nvPr/>
          </p:nvSpPr>
          <p:spPr>
            <a:xfrm>
              <a:off x="3028950" y="1424368"/>
              <a:ext cx="6167437" cy="2297906"/>
            </a:xfrm>
            <a:custGeom>
              <a:avLst/>
              <a:gdLst>
                <a:gd name="connsiteX0" fmla="*/ 78 w 6167437"/>
                <a:gd name="connsiteY0" fmla="*/ 1420799 h 2297906"/>
                <a:gd name="connsiteX1" fmla="*/ 649302 w 6167437"/>
                <a:gd name="connsiteY1" fmla="*/ 1640065 h 2297906"/>
                <a:gd name="connsiteX2" fmla="*/ 1298526 w 6167437"/>
                <a:gd name="connsiteY2" fmla="*/ 1850662 h 2297906"/>
                <a:gd name="connsiteX3" fmla="*/ 1623043 w 6167437"/>
                <a:gd name="connsiteY3" fmla="*/ 1939912 h 2297906"/>
                <a:gd name="connsiteX4" fmla="*/ 1947655 w 6167437"/>
                <a:gd name="connsiteY4" fmla="*/ 2007730 h 2297906"/>
                <a:gd name="connsiteX5" fmla="*/ 2596879 w 6167437"/>
                <a:gd name="connsiteY5" fmla="*/ 2107647 h 2297906"/>
                <a:gd name="connsiteX6" fmla="*/ 2921491 w 6167437"/>
                <a:gd name="connsiteY6" fmla="*/ 2152129 h 2297906"/>
                <a:gd name="connsiteX7" fmla="*/ 3570715 w 6167437"/>
                <a:gd name="connsiteY7" fmla="*/ 2238235 h 2297906"/>
                <a:gd name="connsiteX8" fmla="*/ 3895327 w 6167437"/>
                <a:gd name="connsiteY8" fmla="*/ 2275192 h 2297906"/>
                <a:gd name="connsiteX9" fmla="*/ 4219939 w 6167437"/>
                <a:gd name="connsiteY9" fmla="*/ 2297480 h 2297906"/>
                <a:gd name="connsiteX10" fmla="*/ 4544551 w 6167437"/>
                <a:gd name="connsiteY10" fmla="*/ 2297956 h 2297906"/>
                <a:gd name="connsiteX11" fmla="*/ 4869068 w 6167437"/>
                <a:gd name="connsiteY11" fmla="*/ 2253951 h 2297906"/>
                <a:gd name="connsiteX12" fmla="*/ 5193680 w 6167437"/>
                <a:gd name="connsiteY12" fmla="*/ 2083072 h 2297906"/>
                <a:gd name="connsiteX13" fmla="*/ 5518292 w 6167437"/>
                <a:gd name="connsiteY13" fmla="*/ 1559102 h 2297906"/>
                <a:gd name="connsiteX14" fmla="*/ 5842904 w 6167437"/>
                <a:gd name="connsiteY14" fmla="*/ 893971 h 2297906"/>
                <a:gd name="connsiteX15" fmla="*/ 6167516 w 6167437"/>
                <a:gd name="connsiteY15" fmla="*/ 50 h 229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7437" h="2297906">
                  <a:moveTo>
                    <a:pt x="78" y="1420799"/>
                  </a:moveTo>
                  <a:lnTo>
                    <a:pt x="649302" y="1640065"/>
                  </a:lnTo>
                  <a:lnTo>
                    <a:pt x="1298526" y="1850662"/>
                  </a:lnTo>
                  <a:lnTo>
                    <a:pt x="1623043" y="1939912"/>
                  </a:lnTo>
                  <a:lnTo>
                    <a:pt x="1947655" y="2007730"/>
                  </a:lnTo>
                  <a:lnTo>
                    <a:pt x="2596879" y="2107647"/>
                  </a:lnTo>
                  <a:lnTo>
                    <a:pt x="2921491" y="2152129"/>
                  </a:lnTo>
                  <a:lnTo>
                    <a:pt x="3570715" y="2238235"/>
                  </a:lnTo>
                  <a:lnTo>
                    <a:pt x="3895327" y="2275192"/>
                  </a:lnTo>
                  <a:lnTo>
                    <a:pt x="4219939" y="2297480"/>
                  </a:lnTo>
                  <a:lnTo>
                    <a:pt x="4544551" y="2297956"/>
                  </a:lnTo>
                  <a:lnTo>
                    <a:pt x="4869068" y="2253951"/>
                  </a:lnTo>
                  <a:lnTo>
                    <a:pt x="5193680" y="2083072"/>
                  </a:lnTo>
                  <a:lnTo>
                    <a:pt x="5518292" y="1559102"/>
                  </a:lnTo>
                  <a:lnTo>
                    <a:pt x="5842904" y="893971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6BD0307-952C-1845-A5AC-F1B2B223F8B5}"/>
                </a:ext>
              </a:extLst>
            </p:cNvPr>
            <p:cNvSpPr/>
            <p:nvPr/>
          </p:nvSpPr>
          <p:spPr>
            <a:xfrm>
              <a:off x="3028950" y="2049113"/>
              <a:ext cx="6167437" cy="1890426"/>
            </a:xfrm>
            <a:custGeom>
              <a:avLst/>
              <a:gdLst>
                <a:gd name="connsiteX0" fmla="*/ 78 w 6167437"/>
                <a:gd name="connsiteY0" fmla="*/ 796054 h 1890426"/>
                <a:gd name="connsiteX1" fmla="*/ 1623043 w 6167437"/>
                <a:gd name="connsiteY1" fmla="*/ 1353648 h 1890426"/>
                <a:gd name="connsiteX2" fmla="*/ 1947655 w 6167437"/>
                <a:gd name="connsiteY2" fmla="*/ 1457470 h 1890426"/>
                <a:gd name="connsiteX3" fmla="*/ 2272267 w 6167437"/>
                <a:gd name="connsiteY3" fmla="*/ 1545767 h 1890426"/>
                <a:gd name="connsiteX4" fmla="*/ 2596879 w 6167437"/>
                <a:gd name="connsiteY4" fmla="*/ 1614919 h 1890426"/>
                <a:gd name="connsiteX5" fmla="*/ 3246103 w 6167437"/>
                <a:gd name="connsiteY5" fmla="*/ 1722932 h 1890426"/>
                <a:gd name="connsiteX6" fmla="*/ 3570715 w 6167437"/>
                <a:gd name="connsiteY6" fmla="*/ 1771033 h 1890426"/>
                <a:gd name="connsiteX7" fmla="*/ 4219939 w 6167437"/>
                <a:gd name="connsiteY7" fmla="*/ 1860187 h 1890426"/>
                <a:gd name="connsiteX8" fmla="*/ 4544551 w 6167437"/>
                <a:gd name="connsiteY8" fmla="*/ 1888762 h 1890426"/>
                <a:gd name="connsiteX9" fmla="*/ 4869068 w 6167437"/>
                <a:gd name="connsiteY9" fmla="*/ 1890477 h 1890426"/>
                <a:gd name="connsiteX10" fmla="*/ 5193680 w 6167437"/>
                <a:gd name="connsiteY10" fmla="*/ 1825421 h 1890426"/>
                <a:gd name="connsiteX11" fmla="*/ 5518292 w 6167437"/>
                <a:gd name="connsiteY11" fmla="*/ 1492713 h 1890426"/>
                <a:gd name="connsiteX12" fmla="*/ 5842904 w 6167437"/>
                <a:gd name="connsiteY12" fmla="*/ 853776 h 1890426"/>
                <a:gd name="connsiteX13" fmla="*/ 6167516 w 6167437"/>
                <a:gd name="connsiteY13" fmla="*/ 50 h 189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890426">
                  <a:moveTo>
                    <a:pt x="78" y="796054"/>
                  </a:moveTo>
                  <a:lnTo>
                    <a:pt x="1623043" y="1353648"/>
                  </a:lnTo>
                  <a:lnTo>
                    <a:pt x="1947655" y="1457470"/>
                  </a:lnTo>
                  <a:lnTo>
                    <a:pt x="2272267" y="1545767"/>
                  </a:lnTo>
                  <a:lnTo>
                    <a:pt x="2596879" y="1614919"/>
                  </a:lnTo>
                  <a:lnTo>
                    <a:pt x="3246103" y="1722932"/>
                  </a:lnTo>
                  <a:lnTo>
                    <a:pt x="3570715" y="1771033"/>
                  </a:lnTo>
                  <a:lnTo>
                    <a:pt x="4219939" y="1860187"/>
                  </a:lnTo>
                  <a:lnTo>
                    <a:pt x="4544551" y="1888762"/>
                  </a:lnTo>
                  <a:lnTo>
                    <a:pt x="4869068" y="1890477"/>
                  </a:lnTo>
                  <a:lnTo>
                    <a:pt x="5193680" y="1825421"/>
                  </a:lnTo>
                  <a:lnTo>
                    <a:pt x="5518292" y="1492713"/>
                  </a:lnTo>
                  <a:lnTo>
                    <a:pt x="5842904" y="853776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EF51D94-CB6C-0E4B-863A-10741A7F09B3}"/>
                </a:ext>
              </a:extLst>
            </p:cNvPr>
            <p:cNvSpPr/>
            <p:nvPr/>
          </p:nvSpPr>
          <p:spPr>
            <a:xfrm>
              <a:off x="3028950" y="2704719"/>
              <a:ext cx="6167437" cy="1461134"/>
            </a:xfrm>
            <a:custGeom>
              <a:avLst/>
              <a:gdLst>
                <a:gd name="connsiteX0" fmla="*/ 78 w 6167437"/>
                <a:gd name="connsiteY0" fmla="*/ 140448 h 1461134"/>
                <a:gd name="connsiteX1" fmla="*/ 1947655 w 6167437"/>
                <a:gd name="connsiteY1" fmla="*/ 830630 h 1461134"/>
                <a:gd name="connsiteX2" fmla="*/ 2272267 w 6167437"/>
                <a:gd name="connsiteY2" fmla="*/ 942168 h 1461134"/>
                <a:gd name="connsiteX3" fmla="*/ 2596879 w 6167437"/>
                <a:gd name="connsiteY3" fmla="*/ 1046467 h 1461134"/>
                <a:gd name="connsiteX4" fmla="*/ 2921491 w 6167437"/>
                <a:gd name="connsiteY4" fmla="*/ 1135430 h 1461134"/>
                <a:gd name="connsiteX5" fmla="*/ 3246103 w 6167437"/>
                <a:gd name="connsiteY5" fmla="*/ 1208487 h 1461134"/>
                <a:gd name="connsiteX6" fmla="*/ 3570715 w 6167437"/>
                <a:gd name="connsiteY6" fmla="*/ 1270113 h 1461134"/>
                <a:gd name="connsiteX7" fmla="*/ 4219939 w 6167437"/>
                <a:gd name="connsiteY7" fmla="*/ 1376698 h 1461134"/>
                <a:gd name="connsiteX8" fmla="*/ 4544551 w 6167437"/>
                <a:gd name="connsiteY8" fmla="*/ 1424990 h 1461134"/>
                <a:gd name="connsiteX9" fmla="*/ 4869068 w 6167437"/>
                <a:gd name="connsiteY9" fmla="*/ 1459852 h 1461134"/>
                <a:gd name="connsiteX10" fmla="*/ 5193680 w 6167437"/>
                <a:gd name="connsiteY10" fmla="*/ 1461185 h 1461134"/>
                <a:gd name="connsiteX11" fmla="*/ 5518292 w 6167437"/>
                <a:gd name="connsiteY11" fmla="*/ 1343361 h 1461134"/>
                <a:gd name="connsiteX12" fmla="*/ 5842904 w 6167437"/>
                <a:gd name="connsiteY12" fmla="*/ 800055 h 1461134"/>
                <a:gd name="connsiteX13" fmla="*/ 6167516 w 6167437"/>
                <a:gd name="connsiteY13" fmla="*/ 50 h 146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461134">
                  <a:moveTo>
                    <a:pt x="78" y="140448"/>
                  </a:moveTo>
                  <a:lnTo>
                    <a:pt x="1947655" y="830630"/>
                  </a:lnTo>
                  <a:lnTo>
                    <a:pt x="2272267" y="942168"/>
                  </a:lnTo>
                  <a:lnTo>
                    <a:pt x="2596879" y="1046467"/>
                  </a:lnTo>
                  <a:lnTo>
                    <a:pt x="2921491" y="1135430"/>
                  </a:lnTo>
                  <a:lnTo>
                    <a:pt x="3246103" y="1208487"/>
                  </a:lnTo>
                  <a:lnTo>
                    <a:pt x="3570715" y="1270113"/>
                  </a:lnTo>
                  <a:lnTo>
                    <a:pt x="4219939" y="1376698"/>
                  </a:lnTo>
                  <a:lnTo>
                    <a:pt x="4544551" y="1424990"/>
                  </a:lnTo>
                  <a:lnTo>
                    <a:pt x="4869068" y="1459852"/>
                  </a:lnTo>
                  <a:lnTo>
                    <a:pt x="5193680" y="1461185"/>
                  </a:lnTo>
                  <a:lnTo>
                    <a:pt x="5518292" y="1343361"/>
                  </a:lnTo>
                  <a:lnTo>
                    <a:pt x="5842904" y="800055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440ECBC-762F-8842-B074-78B2C009B865}"/>
                </a:ext>
              </a:extLst>
            </p:cNvPr>
            <p:cNvSpPr/>
            <p:nvPr/>
          </p:nvSpPr>
          <p:spPr>
            <a:xfrm>
              <a:off x="3028950" y="2845117"/>
              <a:ext cx="6167437" cy="1562004"/>
            </a:xfrm>
            <a:custGeom>
              <a:avLst/>
              <a:gdLst>
                <a:gd name="connsiteX0" fmla="*/ 78 w 6167437"/>
                <a:gd name="connsiteY0" fmla="*/ 50 h 1562004"/>
                <a:gd name="connsiteX1" fmla="*/ 2596879 w 6167437"/>
                <a:gd name="connsiteY1" fmla="*/ 946454 h 1562004"/>
                <a:gd name="connsiteX2" fmla="*/ 2921491 w 6167437"/>
                <a:gd name="connsiteY2" fmla="*/ 1060278 h 1562004"/>
                <a:gd name="connsiteX3" fmla="*/ 3246103 w 6167437"/>
                <a:gd name="connsiteY3" fmla="*/ 1166672 h 1562004"/>
                <a:gd name="connsiteX4" fmla="*/ 3570715 w 6167437"/>
                <a:gd name="connsiteY4" fmla="*/ 1259636 h 1562004"/>
                <a:gd name="connsiteX5" fmla="*/ 3895327 w 6167437"/>
                <a:gd name="connsiteY5" fmla="*/ 1337741 h 1562004"/>
                <a:gd name="connsiteX6" fmla="*/ 4219939 w 6167437"/>
                <a:gd name="connsiteY6" fmla="*/ 1405750 h 1562004"/>
                <a:gd name="connsiteX7" fmla="*/ 4869068 w 6167437"/>
                <a:gd name="connsiteY7" fmla="*/ 1519668 h 1562004"/>
                <a:gd name="connsiteX8" fmla="*/ 5193680 w 6167437"/>
                <a:gd name="connsiteY8" fmla="*/ 1562055 h 1562004"/>
                <a:gd name="connsiteX9" fmla="*/ 5518292 w 6167437"/>
                <a:gd name="connsiteY9" fmla="*/ 1553863 h 1562004"/>
                <a:gd name="connsiteX10" fmla="*/ 5842904 w 6167437"/>
                <a:gd name="connsiteY10" fmla="*/ 1266304 h 1562004"/>
                <a:gd name="connsiteX11" fmla="*/ 6167516 w 6167437"/>
                <a:gd name="connsiteY11" fmla="*/ 531735 h 156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62004">
                  <a:moveTo>
                    <a:pt x="78" y="50"/>
                  </a:moveTo>
                  <a:lnTo>
                    <a:pt x="2596879" y="946454"/>
                  </a:lnTo>
                  <a:lnTo>
                    <a:pt x="2921491" y="1060278"/>
                  </a:lnTo>
                  <a:lnTo>
                    <a:pt x="3246103" y="1166672"/>
                  </a:lnTo>
                  <a:lnTo>
                    <a:pt x="3570715" y="1259636"/>
                  </a:lnTo>
                  <a:lnTo>
                    <a:pt x="3895327" y="1337741"/>
                  </a:lnTo>
                  <a:lnTo>
                    <a:pt x="4219939" y="1405750"/>
                  </a:lnTo>
                  <a:lnTo>
                    <a:pt x="4869068" y="1519668"/>
                  </a:lnTo>
                  <a:lnTo>
                    <a:pt x="5193680" y="1562055"/>
                  </a:lnTo>
                  <a:lnTo>
                    <a:pt x="5518292" y="1553863"/>
                  </a:lnTo>
                  <a:lnTo>
                    <a:pt x="5842904" y="1266304"/>
                  </a:lnTo>
                  <a:lnTo>
                    <a:pt x="6167516" y="531735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EB06A36-BA9D-944F-B9FA-878C3FF47D96}"/>
                </a:ext>
              </a:extLst>
            </p:cNvPr>
            <p:cNvSpPr/>
            <p:nvPr/>
          </p:nvSpPr>
          <p:spPr>
            <a:xfrm>
              <a:off x="3028950" y="2845117"/>
              <a:ext cx="6167437" cy="1820418"/>
            </a:xfrm>
            <a:custGeom>
              <a:avLst/>
              <a:gdLst>
                <a:gd name="connsiteX0" fmla="*/ 78 w 6167437"/>
                <a:gd name="connsiteY0" fmla="*/ 50 h 1820418"/>
                <a:gd name="connsiteX1" fmla="*/ 2921491 w 6167437"/>
                <a:gd name="connsiteY1" fmla="*/ 1100568 h 1820418"/>
                <a:gd name="connsiteX2" fmla="*/ 3246103 w 6167437"/>
                <a:gd name="connsiteY2" fmla="*/ 1219822 h 1820418"/>
                <a:gd name="connsiteX3" fmla="*/ 3895327 w 6167437"/>
                <a:gd name="connsiteY3" fmla="*/ 1447469 h 1820418"/>
                <a:gd name="connsiteX4" fmla="*/ 4219939 w 6167437"/>
                <a:gd name="connsiteY4" fmla="*/ 1547101 h 1820418"/>
                <a:gd name="connsiteX5" fmla="*/ 4544551 w 6167437"/>
                <a:gd name="connsiteY5" fmla="*/ 1632635 h 1820418"/>
                <a:gd name="connsiteX6" fmla="*/ 4869068 w 6167437"/>
                <a:gd name="connsiteY6" fmla="*/ 1708359 h 1820418"/>
                <a:gd name="connsiteX7" fmla="*/ 5193680 w 6167437"/>
                <a:gd name="connsiteY7" fmla="*/ 1772748 h 1820418"/>
                <a:gd name="connsiteX8" fmla="*/ 5518292 w 6167437"/>
                <a:gd name="connsiteY8" fmla="*/ 1820468 h 1820418"/>
                <a:gd name="connsiteX9" fmla="*/ 5842904 w 6167437"/>
                <a:gd name="connsiteY9" fmla="*/ 1776463 h 1820418"/>
                <a:gd name="connsiteX10" fmla="*/ 6167516 w 6167437"/>
                <a:gd name="connsiteY10" fmla="*/ 1218012 h 182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7437" h="1820418">
                  <a:moveTo>
                    <a:pt x="78" y="50"/>
                  </a:moveTo>
                  <a:lnTo>
                    <a:pt x="2921491" y="1100568"/>
                  </a:lnTo>
                  <a:lnTo>
                    <a:pt x="3246103" y="1219822"/>
                  </a:lnTo>
                  <a:lnTo>
                    <a:pt x="3895327" y="1447469"/>
                  </a:lnTo>
                  <a:lnTo>
                    <a:pt x="4219939" y="1547101"/>
                  </a:lnTo>
                  <a:lnTo>
                    <a:pt x="4544551" y="1632635"/>
                  </a:lnTo>
                  <a:lnTo>
                    <a:pt x="4869068" y="1708359"/>
                  </a:lnTo>
                  <a:lnTo>
                    <a:pt x="5193680" y="1772748"/>
                  </a:lnTo>
                  <a:lnTo>
                    <a:pt x="5518292" y="1820468"/>
                  </a:lnTo>
                  <a:lnTo>
                    <a:pt x="5842904" y="1776463"/>
                  </a:lnTo>
                  <a:lnTo>
                    <a:pt x="6167516" y="1218012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6B93BB9-815F-FF47-83E3-932F4CBC9152}"/>
                </a:ext>
              </a:extLst>
            </p:cNvPr>
            <p:cNvSpPr/>
            <p:nvPr/>
          </p:nvSpPr>
          <p:spPr>
            <a:xfrm>
              <a:off x="3028950" y="2845117"/>
              <a:ext cx="6167437" cy="2097404"/>
            </a:xfrm>
            <a:custGeom>
              <a:avLst/>
              <a:gdLst>
                <a:gd name="connsiteX0" fmla="*/ 78 w 6167437"/>
                <a:gd name="connsiteY0" fmla="*/ 50 h 2097404"/>
                <a:gd name="connsiteX1" fmla="*/ 3246103 w 6167437"/>
                <a:gd name="connsiteY1" fmla="*/ 1267732 h 2097404"/>
                <a:gd name="connsiteX2" fmla="*/ 3570715 w 6167437"/>
                <a:gd name="connsiteY2" fmla="*/ 1391176 h 2097404"/>
                <a:gd name="connsiteX3" fmla="*/ 4219939 w 6167437"/>
                <a:gd name="connsiteY3" fmla="*/ 1636635 h 2097404"/>
                <a:gd name="connsiteX4" fmla="*/ 4544551 w 6167437"/>
                <a:gd name="connsiteY4" fmla="*/ 1753793 h 2097404"/>
                <a:gd name="connsiteX5" fmla="*/ 4869068 w 6167437"/>
                <a:gd name="connsiteY5" fmla="*/ 1862568 h 2097404"/>
                <a:gd name="connsiteX6" fmla="*/ 5193680 w 6167437"/>
                <a:gd name="connsiteY6" fmla="*/ 1961438 h 2097404"/>
                <a:gd name="connsiteX7" fmla="*/ 5518292 w 6167437"/>
                <a:gd name="connsiteY7" fmla="*/ 2045925 h 2097404"/>
                <a:gd name="connsiteX8" fmla="*/ 5842904 w 6167437"/>
                <a:gd name="connsiteY8" fmla="*/ 2097455 h 2097404"/>
                <a:gd name="connsiteX9" fmla="*/ 6167516 w 6167437"/>
                <a:gd name="connsiteY9" fmla="*/ 1923148 h 209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67437" h="2097404">
                  <a:moveTo>
                    <a:pt x="78" y="50"/>
                  </a:moveTo>
                  <a:lnTo>
                    <a:pt x="3246103" y="1267732"/>
                  </a:lnTo>
                  <a:lnTo>
                    <a:pt x="3570715" y="1391176"/>
                  </a:lnTo>
                  <a:lnTo>
                    <a:pt x="4219939" y="1636635"/>
                  </a:lnTo>
                  <a:lnTo>
                    <a:pt x="4544551" y="1753793"/>
                  </a:lnTo>
                  <a:lnTo>
                    <a:pt x="4869068" y="1862568"/>
                  </a:lnTo>
                  <a:lnTo>
                    <a:pt x="5193680" y="1961438"/>
                  </a:lnTo>
                  <a:lnTo>
                    <a:pt x="5518292" y="2045925"/>
                  </a:lnTo>
                  <a:lnTo>
                    <a:pt x="5842904" y="2097455"/>
                  </a:lnTo>
                  <a:lnTo>
                    <a:pt x="6167516" y="1923148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F2730CC-4748-FD41-A39F-B638050F225F}"/>
                </a:ext>
              </a:extLst>
            </p:cNvPr>
            <p:cNvSpPr/>
            <p:nvPr/>
          </p:nvSpPr>
          <p:spPr>
            <a:xfrm>
              <a:off x="3028950" y="2845117"/>
              <a:ext cx="6167437" cy="2387250"/>
            </a:xfrm>
            <a:custGeom>
              <a:avLst/>
              <a:gdLst>
                <a:gd name="connsiteX0" fmla="*/ 78 w 6167437"/>
                <a:gd name="connsiteY0" fmla="*/ 50 h 2387250"/>
                <a:gd name="connsiteX1" fmla="*/ 3895327 w 6167437"/>
                <a:gd name="connsiteY1" fmla="*/ 1576438 h 2387250"/>
                <a:gd name="connsiteX2" fmla="*/ 4219939 w 6167437"/>
                <a:gd name="connsiteY2" fmla="*/ 1704358 h 2387250"/>
                <a:gd name="connsiteX3" fmla="*/ 5193680 w 6167437"/>
                <a:gd name="connsiteY3" fmla="*/ 2085358 h 2387250"/>
                <a:gd name="connsiteX4" fmla="*/ 5518292 w 6167437"/>
                <a:gd name="connsiteY4" fmla="*/ 2206231 h 2387250"/>
                <a:gd name="connsiteX5" fmla="*/ 5842904 w 6167437"/>
                <a:gd name="connsiteY5" fmla="*/ 2320340 h 2387250"/>
                <a:gd name="connsiteX6" fmla="*/ 6167516 w 6167437"/>
                <a:gd name="connsiteY6" fmla="*/ 2387301 h 238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67437" h="2387250">
                  <a:moveTo>
                    <a:pt x="78" y="50"/>
                  </a:moveTo>
                  <a:lnTo>
                    <a:pt x="3895327" y="1576438"/>
                  </a:lnTo>
                  <a:lnTo>
                    <a:pt x="4219939" y="1704358"/>
                  </a:lnTo>
                  <a:lnTo>
                    <a:pt x="5193680" y="2085358"/>
                  </a:lnTo>
                  <a:lnTo>
                    <a:pt x="5518292" y="2206231"/>
                  </a:lnTo>
                  <a:lnTo>
                    <a:pt x="5842904" y="2320340"/>
                  </a:lnTo>
                  <a:lnTo>
                    <a:pt x="6167516" y="238730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FE3BE85-78D3-634D-AD32-DE67D825A83D}"/>
                </a:ext>
              </a:extLst>
            </p:cNvPr>
            <p:cNvSpPr/>
            <p:nvPr/>
          </p:nvSpPr>
          <p:spPr>
            <a:xfrm>
              <a:off x="3028950" y="2845117"/>
              <a:ext cx="6167437" cy="2579560"/>
            </a:xfrm>
            <a:custGeom>
              <a:avLst/>
              <a:gdLst>
                <a:gd name="connsiteX0" fmla="*/ 78 w 6167437"/>
                <a:gd name="connsiteY0" fmla="*/ 50 h 2579560"/>
                <a:gd name="connsiteX1" fmla="*/ 5193680 w 6167437"/>
                <a:gd name="connsiteY1" fmla="*/ 2181847 h 2579560"/>
                <a:gd name="connsiteX2" fmla="*/ 5518292 w 6167437"/>
                <a:gd name="connsiteY2" fmla="*/ 2314435 h 2579560"/>
                <a:gd name="connsiteX3" fmla="*/ 6167516 w 6167437"/>
                <a:gd name="connsiteY3" fmla="*/ 2579611 h 257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7437" h="2579560">
                  <a:moveTo>
                    <a:pt x="78" y="50"/>
                  </a:moveTo>
                  <a:lnTo>
                    <a:pt x="5193680" y="2181847"/>
                  </a:lnTo>
                  <a:lnTo>
                    <a:pt x="5518292" y="2314435"/>
                  </a:lnTo>
                  <a:lnTo>
                    <a:pt x="6167516" y="257961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8F94C36-4DAC-A347-8BC9-0E7B030406FC}"/>
                </a:ext>
              </a:extLst>
            </p:cNvPr>
            <p:cNvSpPr/>
            <p:nvPr/>
          </p:nvSpPr>
          <p:spPr>
            <a:xfrm>
              <a:off x="3028950" y="476250"/>
              <a:ext cx="6089523" cy="3284600"/>
            </a:xfrm>
            <a:custGeom>
              <a:avLst/>
              <a:gdLst>
                <a:gd name="connsiteX0" fmla="*/ 78 w 6089523"/>
                <a:gd name="connsiteY0" fmla="*/ 2368918 h 3284600"/>
                <a:gd name="connsiteX1" fmla="*/ 649302 w 6089523"/>
                <a:gd name="connsiteY1" fmla="*/ 2660478 h 3284600"/>
                <a:gd name="connsiteX2" fmla="*/ 1298526 w 6089523"/>
                <a:gd name="connsiteY2" fmla="*/ 2894793 h 3284600"/>
                <a:gd name="connsiteX3" fmla="*/ 1947655 w 6089523"/>
                <a:gd name="connsiteY3" fmla="*/ 3041097 h 3284600"/>
                <a:gd name="connsiteX4" fmla="*/ 2596879 w 6089523"/>
                <a:gd name="connsiteY4" fmla="*/ 3171685 h 3284600"/>
                <a:gd name="connsiteX5" fmla="*/ 3246103 w 6089523"/>
                <a:gd name="connsiteY5" fmla="*/ 3284651 h 3284600"/>
                <a:gd name="connsiteX6" fmla="*/ 3895327 w 6089523"/>
                <a:gd name="connsiteY6" fmla="*/ 3242265 h 3284600"/>
                <a:gd name="connsiteX7" fmla="*/ 4544551 w 6089523"/>
                <a:gd name="connsiteY7" fmla="*/ 2862503 h 3284600"/>
                <a:gd name="connsiteX8" fmla="*/ 5193680 w 6089523"/>
                <a:gd name="connsiteY8" fmla="*/ 2092788 h 3284600"/>
                <a:gd name="connsiteX9" fmla="*/ 5518292 w 6089523"/>
                <a:gd name="connsiteY9" fmla="*/ 1539576 h 3284600"/>
                <a:gd name="connsiteX10" fmla="*/ 5842904 w 6089523"/>
                <a:gd name="connsiteY10" fmla="*/ 857967 h 3284600"/>
                <a:gd name="connsiteX11" fmla="*/ 6089601 w 6089523"/>
                <a:gd name="connsiteY11" fmla="*/ 50 h 32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9523" h="3284600">
                  <a:moveTo>
                    <a:pt x="78" y="2368918"/>
                  </a:moveTo>
                  <a:lnTo>
                    <a:pt x="649302" y="2660478"/>
                  </a:lnTo>
                  <a:lnTo>
                    <a:pt x="1298526" y="2894793"/>
                  </a:lnTo>
                  <a:lnTo>
                    <a:pt x="1947655" y="3041097"/>
                  </a:lnTo>
                  <a:lnTo>
                    <a:pt x="2596879" y="3171685"/>
                  </a:lnTo>
                  <a:lnTo>
                    <a:pt x="3246103" y="3284651"/>
                  </a:lnTo>
                  <a:lnTo>
                    <a:pt x="3895327" y="3242265"/>
                  </a:lnTo>
                  <a:lnTo>
                    <a:pt x="4544551" y="2862503"/>
                  </a:lnTo>
                  <a:lnTo>
                    <a:pt x="5193680" y="2092788"/>
                  </a:lnTo>
                  <a:lnTo>
                    <a:pt x="5518292" y="1539576"/>
                  </a:lnTo>
                  <a:lnTo>
                    <a:pt x="5842904" y="857967"/>
                  </a:lnTo>
                  <a:lnTo>
                    <a:pt x="6089601" y="50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D59D31E-3144-AA45-AD47-DFD982379900}"/>
                </a:ext>
              </a:extLst>
            </p:cNvPr>
            <p:cNvSpPr/>
            <p:nvPr/>
          </p:nvSpPr>
          <p:spPr>
            <a:xfrm>
              <a:off x="3028950" y="1539716"/>
              <a:ext cx="6167437" cy="2208466"/>
            </a:xfrm>
            <a:custGeom>
              <a:avLst/>
              <a:gdLst>
                <a:gd name="connsiteX0" fmla="*/ 78 w 6167437"/>
                <a:gd name="connsiteY0" fmla="*/ 1305451 h 2208466"/>
                <a:gd name="connsiteX1" fmla="*/ 649302 w 6167437"/>
                <a:gd name="connsiteY1" fmla="*/ 1559388 h 2208466"/>
                <a:gd name="connsiteX2" fmla="*/ 1298526 w 6167437"/>
                <a:gd name="connsiteY2" fmla="*/ 1793988 h 2208466"/>
                <a:gd name="connsiteX3" fmla="*/ 1947655 w 6167437"/>
                <a:gd name="connsiteY3" fmla="*/ 1956866 h 2208466"/>
                <a:gd name="connsiteX4" fmla="*/ 2596879 w 6167437"/>
                <a:gd name="connsiteY4" fmla="*/ 2068594 h 2208466"/>
                <a:gd name="connsiteX5" fmla="*/ 3246103 w 6167437"/>
                <a:gd name="connsiteY5" fmla="*/ 2170797 h 2208466"/>
                <a:gd name="connsiteX6" fmla="*/ 3895327 w 6167437"/>
                <a:gd name="connsiteY6" fmla="*/ 2208517 h 2208466"/>
                <a:gd name="connsiteX7" fmla="*/ 4544551 w 6167437"/>
                <a:gd name="connsiteY7" fmla="*/ 2066213 h 2208466"/>
                <a:gd name="connsiteX8" fmla="*/ 5193680 w 6167437"/>
                <a:gd name="connsiteY8" fmla="*/ 1639207 h 2208466"/>
                <a:gd name="connsiteX9" fmla="*/ 5518292 w 6167437"/>
                <a:gd name="connsiteY9" fmla="*/ 1314786 h 2208466"/>
                <a:gd name="connsiteX10" fmla="*/ 5842904 w 6167437"/>
                <a:gd name="connsiteY10" fmla="*/ 797007 h 2208466"/>
                <a:gd name="connsiteX11" fmla="*/ 6167516 w 6167437"/>
                <a:gd name="connsiteY11" fmla="*/ 50 h 220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2208466">
                  <a:moveTo>
                    <a:pt x="78" y="1305451"/>
                  </a:moveTo>
                  <a:lnTo>
                    <a:pt x="649302" y="1559388"/>
                  </a:lnTo>
                  <a:lnTo>
                    <a:pt x="1298526" y="1793988"/>
                  </a:lnTo>
                  <a:lnTo>
                    <a:pt x="1947655" y="1956866"/>
                  </a:lnTo>
                  <a:lnTo>
                    <a:pt x="2596879" y="2068594"/>
                  </a:lnTo>
                  <a:lnTo>
                    <a:pt x="3246103" y="2170797"/>
                  </a:lnTo>
                  <a:lnTo>
                    <a:pt x="3895327" y="2208517"/>
                  </a:lnTo>
                  <a:lnTo>
                    <a:pt x="4544551" y="2066213"/>
                  </a:lnTo>
                  <a:lnTo>
                    <a:pt x="5193680" y="1639207"/>
                  </a:lnTo>
                  <a:lnTo>
                    <a:pt x="5518292" y="1314786"/>
                  </a:lnTo>
                  <a:lnTo>
                    <a:pt x="5842904" y="797007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93D16FE-41A8-2A47-AE49-C451251BE54F}"/>
                </a:ext>
              </a:extLst>
            </p:cNvPr>
            <p:cNvSpPr/>
            <p:nvPr/>
          </p:nvSpPr>
          <p:spPr>
            <a:xfrm>
              <a:off x="3028950" y="2179320"/>
              <a:ext cx="6167437" cy="1556861"/>
            </a:xfrm>
            <a:custGeom>
              <a:avLst/>
              <a:gdLst>
                <a:gd name="connsiteX0" fmla="*/ 78 w 6167437"/>
                <a:gd name="connsiteY0" fmla="*/ 665847 h 1556861"/>
                <a:gd name="connsiteX1" fmla="*/ 649302 w 6167437"/>
                <a:gd name="connsiteY1" fmla="*/ 904925 h 1556861"/>
                <a:gd name="connsiteX2" fmla="*/ 1298526 w 6167437"/>
                <a:gd name="connsiteY2" fmla="*/ 1077994 h 1556861"/>
                <a:gd name="connsiteX3" fmla="*/ 1947655 w 6167437"/>
                <a:gd name="connsiteY3" fmla="*/ 1227537 h 1556861"/>
                <a:gd name="connsiteX4" fmla="*/ 2596879 w 6167437"/>
                <a:gd name="connsiteY4" fmla="*/ 1365173 h 1556861"/>
                <a:gd name="connsiteX5" fmla="*/ 3246103 w 6167437"/>
                <a:gd name="connsiteY5" fmla="*/ 1487188 h 1556861"/>
                <a:gd name="connsiteX6" fmla="*/ 3895327 w 6167437"/>
                <a:gd name="connsiteY6" fmla="*/ 1556911 h 1556861"/>
                <a:gd name="connsiteX7" fmla="*/ 4544551 w 6167437"/>
                <a:gd name="connsiteY7" fmla="*/ 1491093 h 1556861"/>
                <a:gd name="connsiteX8" fmla="*/ 5193680 w 6167437"/>
                <a:gd name="connsiteY8" fmla="*/ 1285449 h 1556861"/>
                <a:gd name="connsiteX9" fmla="*/ 5518292 w 6167437"/>
                <a:gd name="connsiteY9" fmla="*/ 1038656 h 1556861"/>
                <a:gd name="connsiteX10" fmla="*/ 5842904 w 6167437"/>
                <a:gd name="connsiteY10" fmla="*/ 552691 h 1556861"/>
                <a:gd name="connsiteX11" fmla="*/ 6167516 w 6167437"/>
                <a:gd name="connsiteY11" fmla="*/ 50 h 155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56861">
                  <a:moveTo>
                    <a:pt x="78" y="665847"/>
                  </a:moveTo>
                  <a:lnTo>
                    <a:pt x="649302" y="904925"/>
                  </a:lnTo>
                  <a:lnTo>
                    <a:pt x="1298526" y="1077994"/>
                  </a:lnTo>
                  <a:lnTo>
                    <a:pt x="1947655" y="1227537"/>
                  </a:lnTo>
                  <a:lnTo>
                    <a:pt x="2596879" y="1365173"/>
                  </a:lnTo>
                  <a:lnTo>
                    <a:pt x="3246103" y="1487188"/>
                  </a:lnTo>
                  <a:lnTo>
                    <a:pt x="3895327" y="1556911"/>
                  </a:lnTo>
                  <a:lnTo>
                    <a:pt x="4544551" y="1491093"/>
                  </a:lnTo>
                  <a:lnTo>
                    <a:pt x="5193680" y="1285449"/>
                  </a:lnTo>
                  <a:lnTo>
                    <a:pt x="5518292" y="1038656"/>
                  </a:lnTo>
                  <a:lnTo>
                    <a:pt x="5842904" y="552691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D6272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D63F1F1-35E2-F749-860D-29F33D30CB0D}"/>
                </a:ext>
              </a:extLst>
            </p:cNvPr>
            <p:cNvSpPr/>
            <p:nvPr/>
          </p:nvSpPr>
          <p:spPr>
            <a:xfrm>
              <a:off x="3028950" y="2579370"/>
              <a:ext cx="6167437" cy="1354645"/>
            </a:xfrm>
            <a:custGeom>
              <a:avLst/>
              <a:gdLst>
                <a:gd name="connsiteX0" fmla="*/ 78 w 6167437"/>
                <a:gd name="connsiteY0" fmla="*/ 265797 h 1354645"/>
                <a:gd name="connsiteX1" fmla="*/ 649302 w 6167437"/>
                <a:gd name="connsiteY1" fmla="*/ 589933 h 1354645"/>
                <a:gd name="connsiteX2" fmla="*/ 1298526 w 6167437"/>
                <a:gd name="connsiteY2" fmla="*/ 785196 h 1354645"/>
                <a:gd name="connsiteX3" fmla="*/ 1947655 w 6167437"/>
                <a:gd name="connsiteY3" fmla="*/ 929500 h 1354645"/>
                <a:gd name="connsiteX4" fmla="*/ 2596879 w 6167437"/>
                <a:gd name="connsiteY4" fmla="*/ 1066278 h 1354645"/>
                <a:gd name="connsiteX5" fmla="*/ 3246103 w 6167437"/>
                <a:gd name="connsiteY5" fmla="*/ 1186293 h 1354645"/>
                <a:gd name="connsiteX6" fmla="*/ 3895327 w 6167437"/>
                <a:gd name="connsiteY6" fmla="*/ 1298022 h 1354645"/>
                <a:gd name="connsiteX7" fmla="*/ 4544551 w 6167437"/>
                <a:gd name="connsiteY7" fmla="*/ 1354695 h 1354645"/>
                <a:gd name="connsiteX8" fmla="*/ 5193680 w 6167437"/>
                <a:gd name="connsiteY8" fmla="*/ 1093806 h 1354645"/>
                <a:gd name="connsiteX9" fmla="*/ 5518292 w 6167437"/>
                <a:gd name="connsiteY9" fmla="*/ 781481 h 1354645"/>
                <a:gd name="connsiteX10" fmla="*/ 5842904 w 6167437"/>
                <a:gd name="connsiteY10" fmla="*/ 436009 h 1354645"/>
                <a:gd name="connsiteX11" fmla="*/ 6167516 w 6167437"/>
                <a:gd name="connsiteY11" fmla="*/ 50 h 135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354645">
                  <a:moveTo>
                    <a:pt x="78" y="265797"/>
                  </a:moveTo>
                  <a:lnTo>
                    <a:pt x="649302" y="589933"/>
                  </a:lnTo>
                  <a:lnTo>
                    <a:pt x="1298526" y="785196"/>
                  </a:lnTo>
                  <a:lnTo>
                    <a:pt x="1947655" y="929500"/>
                  </a:lnTo>
                  <a:lnTo>
                    <a:pt x="2596879" y="1066278"/>
                  </a:lnTo>
                  <a:lnTo>
                    <a:pt x="3246103" y="1186293"/>
                  </a:lnTo>
                  <a:lnTo>
                    <a:pt x="3895327" y="1298022"/>
                  </a:lnTo>
                  <a:lnTo>
                    <a:pt x="4544551" y="1354695"/>
                  </a:lnTo>
                  <a:lnTo>
                    <a:pt x="5193680" y="1093806"/>
                  </a:lnTo>
                  <a:lnTo>
                    <a:pt x="5518292" y="781481"/>
                  </a:lnTo>
                  <a:lnTo>
                    <a:pt x="5842904" y="436009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36">
            <a:extLst>
              <a:ext uri="{FF2B5EF4-FFF2-40B4-BE49-F238E27FC236}">
                <a16:creationId xmlns:a16="http://schemas.microsoft.com/office/drawing/2014/main" id="{D9D544A6-6126-C14E-9AFB-847A50B19DBD}"/>
              </a:ext>
            </a:extLst>
          </p:cNvPr>
          <p:cNvSpPr/>
          <p:nvPr/>
        </p:nvSpPr>
        <p:spPr>
          <a:xfrm>
            <a:off x="3028950" y="6200775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8BB985B-8440-DE4D-9AAC-13F4E4966A96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aphic 2">
            <a:extLst>
              <a:ext uri="{FF2B5EF4-FFF2-40B4-BE49-F238E27FC236}">
                <a16:creationId xmlns:a16="http://schemas.microsoft.com/office/drawing/2014/main" id="{4AF0C0AE-8E62-494D-8AEE-1B3437EDE3F2}"/>
              </a:ext>
            </a:extLst>
          </p:cNvPr>
          <p:cNvGrpSpPr/>
          <p:nvPr/>
        </p:nvGrpSpPr>
        <p:grpSpPr>
          <a:xfrm>
            <a:off x="2885122" y="6191249"/>
            <a:ext cx="5534270" cy="338554"/>
            <a:chOff x="2885122" y="6191249"/>
            <a:chExt cx="5534270" cy="338554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EEF725-8733-8E47-A691-B042D567003F}"/>
                </a:ext>
              </a:extLst>
            </p:cNvPr>
            <p:cNvSpPr txBox="1"/>
            <p:nvPr/>
          </p:nvSpPr>
          <p:spPr>
            <a:xfrm>
              <a:off x="2885122" y="61912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206DC1-1332-BD48-9A5D-C137AD8AEE94}"/>
                </a:ext>
              </a:extLst>
            </p:cNvPr>
            <p:cNvSpPr txBox="1"/>
            <p:nvPr/>
          </p:nvSpPr>
          <p:spPr>
            <a:xfrm>
              <a:off x="41311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C1EE05-89B7-5244-AD06-2902685350F8}"/>
                </a:ext>
              </a:extLst>
            </p:cNvPr>
            <p:cNvSpPr txBox="1"/>
            <p:nvPr/>
          </p:nvSpPr>
          <p:spPr>
            <a:xfrm>
              <a:off x="5429535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4290B7-1FE2-F04F-8911-AEF9FC98DCEA}"/>
                </a:ext>
              </a:extLst>
            </p:cNvPr>
            <p:cNvSpPr txBox="1"/>
            <p:nvPr/>
          </p:nvSpPr>
          <p:spPr>
            <a:xfrm>
              <a:off x="67279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F748CF-70CB-C84F-8DE8-060218B5388B}"/>
                </a:ext>
              </a:extLst>
            </p:cNvPr>
            <p:cNvSpPr txBox="1"/>
            <p:nvPr/>
          </p:nvSpPr>
          <p:spPr>
            <a:xfrm>
              <a:off x="8026336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F3C2CF7-07F1-FE46-AB52-DF585212EC42}"/>
              </a:ext>
            </a:extLst>
          </p:cNvPr>
          <p:cNvGrpSpPr/>
          <p:nvPr/>
        </p:nvGrpSpPr>
        <p:grpSpPr>
          <a:xfrm>
            <a:off x="2549078" y="304215"/>
            <a:ext cx="498412" cy="6053554"/>
            <a:chOff x="2613660" y="303371"/>
            <a:chExt cx="498412" cy="605355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B85C38-5D16-4947-BBF2-BB867788FD22}"/>
                </a:ext>
              </a:extLst>
            </p:cNvPr>
            <p:cNvSpPr txBox="1"/>
            <p:nvPr/>
          </p:nvSpPr>
          <p:spPr>
            <a:xfrm>
              <a:off x="2823210" y="60183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1B40A3-34F5-B143-B2ED-4A017047005B}"/>
                </a:ext>
              </a:extLst>
            </p:cNvPr>
            <p:cNvSpPr txBox="1"/>
            <p:nvPr/>
          </p:nvSpPr>
          <p:spPr>
            <a:xfrm>
              <a:off x="2613660" y="4875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BCD5AB-29BB-984C-8211-60266E37F494}"/>
                </a:ext>
              </a:extLst>
            </p:cNvPr>
            <p:cNvSpPr txBox="1"/>
            <p:nvPr/>
          </p:nvSpPr>
          <p:spPr>
            <a:xfrm>
              <a:off x="2613660" y="3732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09F8A2-FAAD-434A-95C8-DB4452C6B879}"/>
                </a:ext>
              </a:extLst>
            </p:cNvPr>
            <p:cNvSpPr txBox="1"/>
            <p:nvPr/>
          </p:nvSpPr>
          <p:spPr>
            <a:xfrm>
              <a:off x="2613660" y="2589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7F00A7-3125-9D46-867B-AD6462A795AE}"/>
                </a:ext>
              </a:extLst>
            </p:cNvPr>
            <p:cNvSpPr txBox="1"/>
            <p:nvPr/>
          </p:nvSpPr>
          <p:spPr>
            <a:xfrm>
              <a:off x="2613660" y="1446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D461-E7EF-9948-9BA3-481D9F60F72C}"/>
                </a:ext>
              </a:extLst>
            </p:cNvPr>
            <p:cNvSpPr txBox="1"/>
            <p:nvPr/>
          </p:nvSpPr>
          <p:spPr>
            <a:xfrm>
              <a:off x="2613660" y="30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B4053398-DA73-B14D-A9FF-8EA20289AD20}"/>
              </a:ext>
            </a:extLst>
          </p:cNvPr>
          <p:cNvSpPr/>
          <p:nvPr/>
        </p:nvSpPr>
        <p:spPr>
          <a:xfrm>
            <a:off x="3028950" y="2845117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CBB2C36D-B5CC-DF4C-8B82-2689F7789B46}"/>
              </a:ext>
            </a:extLst>
          </p:cNvPr>
          <p:cNvGrpSpPr/>
          <p:nvPr/>
        </p:nvGrpSpPr>
        <p:grpSpPr>
          <a:xfrm>
            <a:off x="3092958" y="476250"/>
            <a:ext cx="2828925" cy="1152525"/>
            <a:chOff x="3092958" y="476250"/>
            <a:chExt cx="2828925" cy="1152525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EA31D38-607F-9D49-8CF6-F9F36648EF7E}"/>
                </a:ext>
              </a:extLst>
            </p:cNvPr>
            <p:cNvSpPr/>
            <p:nvPr/>
          </p:nvSpPr>
          <p:spPr>
            <a:xfrm>
              <a:off x="3092958" y="476250"/>
              <a:ext cx="2828925" cy="1152525"/>
            </a:xfrm>
            <a:custGeom>
              <a:avLst/>
              <a:gdLst>
                <a:gd name="connsiteX0" fmla="*/ 85 w 2828925"/>
                <a:gd name="connsiteY0" fmla="*/ 50 h 1152525"/>
                <a:gd name="connsiteX1" fmla="*/ 2829010 w 2828925"/>
                <a:gd name="connsiteY1" fmla="*/ 50 h 1152525"/>
                <a:gd name="connsiteX2" fmla="*/ 2829010 w 2828925"/>
                <a:gd name="connsiteY2" fmla="*/ 1152575 h 1152525"/>
                <a:gd name="connsiteX3" fmla="*/ 85 w 2828925"/>
                <a:gd name="connsiteY3" fmla="*/ 1152575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925" h="1152525">
                  <a:moveTo>
                    <a:pt x="85" y="50"/>
                  </a:moveTo>
                  <a:lnTo>
                    <a:pt x="2829010" y="50"/>
                  </a:lnTo>
                  <a:lnTo>
                    <a:pt x="2829010" y="1152575"/>
                  </a:lnTo>
                  <a:lnTo>
                    <a:pt x="85" y="115257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6C34809A-436E-DF46-A041-E5511E24C118}"/>
                </a:ext>
              </a:extLst>
            </p:cNvPr>
            <p:cNvGrpSpPr/>
            <p:nvPr/>
          </p:nvGrpSpPr>
          <p:grpSpPr>
            <a:xfrm>
              <a:off x="3092958" y="490156"/>
              <a:ext cx="2776686" cy="1130081"/>
              <a:chOff x="3092958" y="490156"/>
              <a:chExt cx="2776686" cy="1130081"/>
            </a:xfrm>
          </p:grpSpPr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B4477F07-10B5-1E49-B726-2941535C3EDE}"/>
                  </a:ext>
                </a:extLst>
              </p:cNvPr>
              <p:cNvGrpSpPr/>
              <p:nvPr/>
            </p:nvGrpSpPr>
            <p:grpSpPr>
              <a:xfrm>
                <a:off x="3092958" y="490156"/>
                <a:ext cx="2776686" cy="338554"/>
                <a:chOff x="3092958" y="490156"/>
                <a:chExt cx="2776686" cy="33855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9468202-CBE2-BE48-B04D-0C321910D213}"/>
                    </a:ext>
                  </a:extLst>
                </p:cNvPr>
                <p:cNvSpPr txBox="1"/>
                <p:nvPr/>
              </p:nvSpPr>
              <p:spPr>
                <a:xfrm>
                  <a:off x="3382518" y="490156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#1</a:t>
                  </a: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9028675E-3B23-1C42-B5F3-D7F588143FFC}"/>
                    </a:ext>
                  </a:extLst>
                </p:cNvPr>
                <p:cNvSpPr/>
                <p:nvPr/>
              </p:nvSpPr>
              <p:spPr>
                <a:xfrm>
                  <a:off x="3140583" y="655796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69 h 9525"/>
                    <a:gd name="connsiteX1" fmla="*/ 285835 w 285750"/>
                    <a:gd name="connsiteY1" fmla="*/ 69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69"/>
                      </a:moveTo>
                      <a:lnTo>
                        <a:pt x="285835" y="69"/>
                      </a:lnTo>
                    </a:path>
                  </a:pathLst>
                </a:custGeom>
                <a:noFill/>
                <a:ln w="28575" cap="flat">
                  <a:solidFill>
                    <a:srgbClr val="4C78A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031867F6-6D09-504F-8C32-E2FE5E65EF23}"/>
                    </a:ext>
                  </a:extLst>
                </p:cNvPr>
                <p:cNvSpPr/>
                <p:nvPr/>
              </p:nvSpPr>
              <p:spPr>
                <a:xfrm>
                  <a:off x="3092958" y="523874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69 h 263842"/>
                    <a:gd name="connsiteX1" fmla="*/ 2776771 w 2776686"/>
                    <a:gd name="connsiteY1" fmla="*/ 69 h 263842"/>
                    <a:gd name="connsiteX2" fmla="*/ 2776771 w 2776686"/>
                    <a:gd name="connsiteY2" fmla="*/ 263911 h 263842"/>
                    <a:gd name="connsiteX3" fmla="*/ 85 w 2776686"/>
                    <a:gd name="connsiteY3" fmla="*/ 263911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69"/>
                      </a:moveTo>
                      <a:lnTo>
                        <a:pt x="2776771" y="69"/>
                      </a:lnTo>
                      <a:lnTo>
                        <a:pt x="2776771" y="263911"/>
                      </a:lnTo>
                      <a:lnTo>
                        <a:pt x="85" y="263911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1" name="Graphic 2">
                <a:extLst>
                  <a:ext uri="{FF2B5EF4-FFF2-40B4-BE49-F238E27FC236}">
                    <a16:creationId xmlns:a16="http://schemas.microsoft.com/office/drawing/2014/main" id="{E9FD1990-9B27-3443-B566-C31320A4E59C}"/>
                  </a:ext>
                </a:extLst>
              </p:cNvPr>
              <p:cNvGrpSpPr/>
              <p:nvPr/>
            </p:nvGrpSpPr>
            <p:grpSpPr>
              <a:xfrm>
                <a:off x="3092958" y="753998"/>
                <a:ext cx="2776686" cy="338554"/>
                <a:chOff x="3092958" y="753998"/>
                <a:chExt cx="2776686" cy="338554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DCF152-2ADA-4744-A95E-C0D7C371E24A}"/>
                    </a:ext>
                  </a:extLst>
                </p:cNvPr>
                <p:cNvSpPr txBox="1"/>
                <p:nvPr/>
              </p:nvSpPr>
              <p:spPr>
                <a:xfrm>
                  <a:off x="3382518" y="753998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#2</a:t>
                  </a: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42FD6D64-8477-4245-ADC7-6A2637FA5E74}"/>
                    </a:ext>
                  </a:extLst>
                </p:cNvPr>
                <p:cNvSpPr/>
                <p:nvPr/>
              </p:nvSpPr>
              <p:spPr>
                <a:xfrm>
                  <a:off x="3140583" y="919638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97 h 9525"/>
                    <a:gd name="connsiteX1" fmla="*/ 285835 w 285750"/>
                    <a:gd name="connsiteY1" fmla="*/ 9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97"/>
                      </a:moveTo>
                      <a:lnTo>
                        <a:pt x="285835" y="97"/>
                      </a:lnTo>
                    </a:path>
                  </a:pathLst>
                </a:custGeom>
                <a:noFill/>
                <a:ln w="28575" cap="flat">
                  <a:solidFill>
                    <a:srgbClr val="FF7F0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5E22F5B5-A90F-8A42-AC62-93EC2C95F731}"/>
                    </a:ext>
                  </a:extLst>
                </p:cNvPr>
                <p:cNvSpPr/>
                <p:nvPr/>
              </p:nvSpPr>
              <p:spPr>
                <a:xfrm>
                  <a:off x="3092958" y="787717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97 h 263842"/>
                    <a:gd name="connsiteX1" fmla="*/ 2776771 w 2776686"/>
                    <a:gd name="connsiteY1" fmla="*/ 97 h 263842"/>
                    <a:gd name="connsiteX2" fmla="*/ 2776771 w 2776686"/>
                    <a:gd name="connsiteY2" fmla="*/ 263939 h 263842"/>
                    <a:gd name="connsiteX3" fmla="*/ 85 w 2776686"/>
                    <a:gd name="connsiteY3" fmla="*/ 263939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97"/>
                      </a:moveTo>
                      <a:lnTo>
                        <a:pt x="2776771" y="97"/>
                      </a:lnTo>
                      <a:lnTo>
                        <a:pt x="2776771" y="263939"/>
                      </a:lnTo>
                      <a:lnTo>
                        <a:pt x="85" y="263939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7A257F77-182C-A941-8CF1-0DF9D174EE86}"/>
                  </a:ext>
                </a:extLst>
              </p:cNvPr>
              <p:cNvGrpSpPr/>
              <p:nvPr/>
            </p:nvGrpSpPr>
            <p:grpSpPr>
              <a:xfrm>
                <a:off x="3092958" y="1017841"/>
                <a:ext cx="2776686" cy="338554"/>
                <a:chOff x="3092958" y="1017841"/>
                <a:chExt cx="2776686" cy="33855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C2360B7-CDF2-7148-8DB1-DD8694FA583C}"/>
                    </a:ext>
                  </a:extLst>
                </p:cNvPr>
                <p:cNvSpPr txBox="1"/>
                <p:nvPr/>
              </p:nvSpPr>
              <p:spPr>
                <a:xfrm>
                  <a:off x="3382518" y="1017841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#3</a:t>
                  </a: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5B428D0D-BF24-FF41-8F25-1EBC0ADA7029}"/>
                    </a:ext>
                  </a:extLst>
                </p:cNvPr>
                <p:cNvSpPr/>
                <p:nvPr/>
              </p:nvSpPr>
              <p:spPr>
                <a:xfrm>
                  <a:off x="3140583" y="1183481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24 h 9525"/>
                    <a:gd name="connsiteX1" fmla="*/ 285835 w 285750"/>
                    <a:gd name="connsiteY1" fmla="*/ 12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24"/>
                      </a:moveTo>
                      <a:lnTo>
                        <a:pt x="285835" y="124"/>
                      </a:lnTo>
                    </a:path>
                  </a:pathLst>
                </a:custGeom>
                <a:noFill/>
                <a:ln w="28575" cap="flat">
                  <a:solidFill>
                    <a:srgbClr val="D6272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F3577488-3EEA-E444-8F7D-8CD5D78E12A4}"/>
                    </a:ext>
                  </a:extLst>
                </p:cNvPr>
                <p:cNvSpPr/>
                <p:nvPr/>
              </p:nvSpPr>
              <p:spPr>
                <a:xfrm>
                  <a:off x="3092958" y="1051560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24 h 263842"/>
                    <a:gd name="connsiteX1" fmla="*/ 2776771 w 2776686"/>
                    <a:gd name="connsiteY1" fmla="*/ 124 h 263842"/>
                    <a:gd name="connsiteX2" fmla="*/ 2776771 w 2776686"/>
                    <a:gd name="connsiteY2" fmla="*/ 263967 h 263842"/>
                    <a:gd name="connsiteX3" fmla="*/ 85 w 2776686"/>
                    <a:gd name="connsiteY3" fmla="*/ 263967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24"/>
                      </a:moveTo>
                      <a:lnTo>
                        <a:pt x="2776771" y="124"/>
                      </a:lnTo>
                      <a:lnTo>
                        <a:pt x="2776771" y="263967"/>
                      </a:lnTo>
                      <a:lnTo>
                        <a:pt x="85" y="2639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9" name="Graphic 2">
                <a:extLst>
                  <a:ext uri="{FF2B5EF4-FFF2-40B4-BE49-F238E27FC236}">
                    <a16:creationId xmlns:a16="http://schemas.microsoft.com/office/drawing/2014/main" id="{F84FBC34-7E5E-DC44-91EF-7EF44E44AF11}"/>
                  </a:ext>
                </a:extLst>
              </p:cNvPr>
              <p:cNvGrpSpPr/>
              <p:nvPr/>
            </p:nvGrpSpPr>
            <p:grpSpPr>
              <a:xfrm>
                <a:off x="3092958" y="1281683"/>
                <a:ext cx="2776686" cy="338554"/>
                <a:chOff x="3092958" y="1281683"/>
                <a:chExt cx="2776686" cy="338554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05592C7-2A06-0444-90B1-8D17BD5BF9ED}"/>
                    </a:ext>
                  </a:extLst>
                </p:cNvPr>
                <p:cNvSpPr txBox="1"/>
                <p:nvPr/>
              </p:nvSpPr>
              <p:spPr>
                <a:xfrm>
                  <a:off x="3382518" y="1281683"/>
                  <a:ext cx="17324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University building</a:t>
                  </a:r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C3980F17-4045-C54A-B078-D51CBA58C473}"/>
                    </a:ext>
                  </a:extLst>
                </p:cNvPr>
                <p:cNvSpPr/>
                <p:nvPr/>
              </p:nvSpPr>
              <p:spPr>
                <a:xfrm>
                  <a:off x="3140583" y="1447323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52 h 9525"/>
                    <a:gd name="connsiteX1" fmla="*/ 285835 w 285750"/>
                    <a:gd name="connsiteY1" fmla="*/ 15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52"/>
                      </a:moveTo>
                      <a:lnTo>
                        <a:pt x="285835" y="152"/>
                      </a:lnTo>
                    </a:path>
                  </a:pathLst>
                </a:custGeom>
                <a:noFill/>
                <a:ln w="28575" cap="flat">
                  <a:solidFill>
                    <a:srgbClr val="2CA02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8E8F7B56-830C-8D4A-A19F-90E36272E020}"/>
                    </a:ext>
                  </a:extLst>
                </p:cNvPr>
                <p:cNvSpPr/>
                <p:nvPr/>
              </p:nvSpPr>
              <p:spPr>
                <a:xfrm>
                  <a:off x="3092958" y="1315402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52 h 263842"/>
                    <a:gd name="connsiteX1" fmla="*/ 2776771 w 2776686"/>
                    <a:gd name="connsiteY1" fmla="*/ 152 h 263842"/>
                    <a:gd name="connsiteX2" fmla="*/ 2776771 w 2776686"/>
                    <a:gd name="connsiteY2" fmla="*/ 263994 h 263842"/>
                    <a:gd name="connsiteX3" fmla="*/ 85 w 2776686"/>
                    <a:gd name="connsiteY3" fmla="*/ 263994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52"/>
                      </a:moveTo>
                      <a:lnTo>
                        <a:pt x="2776771" y="152"/>
                      </a:lnTo>
                      <a:lnTo>
                        <a:pt x="2776771" y="263994"/>
                      </a:lnTo>
                      <a:lnTo>
                        <a:pt x="85" y="263994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7AFBFBA-1596-2349-91FD-0534FF1220EC}"/>
              </a:ext>
            </a:extLst>
          </p:cNvPr>
          <p:cNvSpPr txBox="1"/>
          <p:nvPr/>
        </p:nvSpPr>
        <p:spPr>
          <a:xfrm>
            <a:off x="5190172" y="647792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D1739A5E-14DD-F149-AC6E-8FEA5A621A04}"/>
              </a:ext>
            </a:extLst>
          </p:cNvPr>
          <p:cNvGrpSpPr/>
          <p:nvPr/>
        </p:nvGrpSpPr>
        <p:grpSpPr>
          <a:xfrm>
            <a:off x="5760035" y="2935605"/>
            <a:ext cx="373820" cy="276999"/>
            <a:chOff x="5760035" y="2935605"/>
            <a:chExt cx="373820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6B6D691-64FE-1D46-B8B3-A2AD0BD0D65E}"/>
                </a:ext>
              </a:extLst>
            </p:cNvPr>
            <p:cNvSpPr/>
            <p:nvPr/>
          </p:nvSpPr>
          <p:spPr>
            <a:xfrm>
              <a:off x="5815012" y="2976562"/>
              <a:ext cx="276225" cy="200025"/>
            </a:xfrm>
            <a:custGeom>
              <a:avLst/>
              <a:gdLst>
                <a:gd name="connsiteX0" fmla="*/ 370 w 276225"/>
                <a:gd name="connsiteY0" fmla="*/ 312 h 200025"/>
                <a:gd name="connsiteX1" fmla="*/ 276595 w 276225"/>
                <a:gd name="connsiteY1" fmla="*/ 312 h 200025"/>
                <a:gd name="connsiteX2" fmla="*/ 276595 w 276225"/>
                <a:gd name="connsiteY2" fmla="*/ 200337 h 200025"/>
                <a:gd name="connsiteX3" fmla="*/ 370 w 276225"/>
                <a:gd name="connsiteY3" fmla="*/ 20033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0025">
                  <a:moveTo>
                    <a:pt x="370" y="312"/>
                  </a:moveTo>
                  <a:lnTo>
                    <a:pt x="276595" y="312"/>
                  </a:lnTo>
                  <a:lnTo>
                    <a:pt x="276595" y="200337"/>
                  </a:lnTo>
                  <a:lnTo>
                    <a:pt x="370" y="20033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6CCA02-C759-334D-818B-0481D7B18298}"/>
                </a:ext>
              </a:extLst>
            </p:cNvPr>
            <p:cNvSpPr txBox="1"/>
            <p:nvPr/>
          </p:nvSpPr>
          <p:spPr>
            <a:xfrm>
              <a:off x="5760035" y="2935605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78" name="Graphic 2">
            <a:extLst>
              <a:ext uri="{FF2B5EF4-FFF2-40B4-BE49-F238E27FC236}">
                <a16:creationId xmlns:a16="http://schemas.microsoft.com/office/drawing/2014/main" id="{31BBD4C9-9BBA-B14B-8188-5C1B1490A0A4}"/>
              </a:ext>
            </a:extLst>
          </p:cNvPr>
          <p:cNvGrpSpPr/>
          <p:nvPr/>
        </p:nvGrpSpPr>
        <p:grpSpPr>
          <a:xfrm>
            <a:off x="6038790" y="3145155"/>
            <a:ext cx="452368" cy="276999"/>
            <a:chOff x="6038790" y="3145155"/>
            <a:chExt cx="452368" cy="27699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7335610-8887-0446-B022-8CC0A7F0AB16}"/>
                </a:ext>
              </a:extLst>
            </p:cNvPr>
            <p:cNvSpPr/>
            <p:nvPr/>
          </p:nvSpPr>
          <p:spPr>
            <a:xfrm>
              <a:off x="6091237" y="3186112"/>
              <a:ext cx="361950" cy="200025"/>
            </a:xfrm>
            <a:custGeom>
              <a:avLst/>
              <a:gdLst>
                <a:gd name="connsiteX0" fmla="*/ 399 w 361950"/>
                <a:gd name="connsiteY0" fmla="*/ 334 h 200025"/>
                <a:gd name="connsiteX1" fmla="*/ 362349 w 361950"/>
                <a:gd name="connsiteY1" fmla="*/ 334 h 200025"/>
                <a:gd name="connsiteX2" fmla="*/ 362349 w 361950"/>
                <a:gd name="connsiteY2" fmla="*/ 200359 h 200025"/>
                <a:gd name="connsiteX3" fmla="*/ 399 w 361950"/>
                <a:gd name="connsiteY3" fmla="*/ 20035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399" y="334"/>
                  </a:moveTo>
                  <a:lnTo>
                    <a:pt x="362349" y="334"/>
                  </a:lnTo>
                  <a:lnTo>
                    <a:pt x="362349" y="200359"/>
                  </a:lnTo>
                  <a:lnTo>
                    <a:pt x="399" y="2003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FCB06D-EDDB-7A43-9871-DDA6C55D3828}"/>
                </a:ext>
              </a:extLst>
            </p:cNvPr>
            <p:cNvSpPr txBox="1"/>
            <p:nvPr/>
          </p:nvSpPr>
          <p:spPr>
            <a:xfrm>
              <a:off x="6038790" y="3145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81" name="Graphic 2">
            <a:extLst>
              <a:ext uri="{FF2B5EF4-FFF2-40B4-BE49-F238E27FC236}">
                <a16:creationId xmlns:a16="http://schemas.microsoft.com/office/drawing/2014/main" id="{43BBA38B-B48F-AC40-A6B5-E2E172D71A29}"/>
              </a:ext>
            </a:extLst>
          </p:cNvPr>
          <p:cNvGrpSpPr/>
          <p:nvPr/>
        </p:nvGrpSpPr>
        <p:grpSpPr>
          <a:xfrm>
            <a:off x="6362640" y="3345180"/>
            <a:ext cx="452368" cy="276999"/>
            <a:chOff x="6362640" y="3345180"/>
            <a:chExt cx="452368" cy="276999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5AF7CC0-D0B2-534C-A92D-2DDDAEAB6F8E}"/>
                </a:ext>
              </a:extLst>
            </p:cNvPr>
            <p:cNvSpPr/>
            <p:nvPr/>
          </p:nvSpPr>
          <p:spPr>
            <a:xfrm>
              <a:off x="6415087" y="3386137"/>
              <a:ext cx="361950" cy="200025"/>
            </a:xfrm>
            <a:custGeom>
              <a:avLst/>
              <a:gdLst>
                <a:gd name="connsiteX0" fmla="*/ 433 w 361950"/>
                <a:gd name="connsiteY0" fmla="*/ 355 h 200025"/>
                <a:gd name="connsiteX1" fmla="*/ 362383 w 361950"/>
                <a:gd name="connsiteY1" fmla="*/ 355 h 200025"/>
                <a:gd name="connsiteX2" fmla="*/ 362383 w 361950"/>
                <a:gd name="connsiteY2" fmla="*/ 200380 h 200025"/>
                <a:gd name="connsiteX3" fmla="*/ 433 w 361950"/>
                <a:gd name="connsiteY3" fmla="*/ 2003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33" y="355"/>
                  </a:moveTo>
                  <a:lnTo>
                    <a:pt x="362383" y="355"/>
                  </a:lnTo>
                  <a:lnTo>
                    <a:pt x="362383" y="200380"/>
                  </a:lnTo>
                  <a:lnTo>
                    <a:pt x="433" y="2003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F65A4F7-945B-6D44-9AFB-A3D635FF1E21}"/>
                </a:ext>
              </a:extLst>
            </p:cNvPr>
            <p:cNvSpPr txBox="1"/>
            <p:nvPr/>
          </p:nvSpPr>
          <p:spPr>
            <a:xfrm>
              <a:off x="6362640" y="3345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5EBCFDBA-EEE2-B542-A78B-0C32CFE5F3CB}"/>
              </a:ext>
            </a:extLst>
          </p:cNvPr>
          <p:cNvGrpSpPr/>
          <p:nvPr/>
        </p:nvGrpSpPr>
        <p:grpSpPr>
          <a:xfrm>
            <a:off x="6686490" y="3554730"/>
            <a:ext cx="452368" cy="276999"/>
            <a:chOff x="6686490" y="3554730"/>
            <a:chExt cx="452368" cy="276999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B5900ED-6D10-A44C-8785-9DD9FDFCFA11}"/>
                </a:ext>
              </a:extLst>
            </p:cNvPr>
            <p:cNvSpPr/>
            <p:nvPr/>
          </p:nvSpPr>
          <p:spPr>
            <a:xfrm>
              <a:off x="6738937" y="3595687"/>
              <a:ext cx="361950" cy="200025"/>
            </a:xfrm>
            <a:custGeom>
              <a:avLst/>
              <a:gdLst>
                <a:gd name="connsiteX0" fmla="*/ 467 w 361950"/>
                <a:gd name="connsiteY0" fmla="*/ 377 h 200025"/>
                <a:gd name="connsiteX1" fmla="*/ 362417 w 361950"/>
                <a:gd name="connsiteY1" fmla="*/ 377 h 200025"/>
                <a:gd name="connsiteX2" fmla="*/ 362417 w 361950"/>
                <a:gd name="connsiteY2" fmla="*/ 200402 h 200025"/>
                <a:gd name="connsiteX3" fmla="*/ 467 w 361950"/>
                <a:gd name="connsiteY3" fmla="*/ 20040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67" y="377"/>
                  </a:moveTo>
                  <a:lnTo>
                    <a:pt x="362417" y="377"/>
                  </a:lnTo>
                  <a:lnTo>
                    <a:pt x="362417" y="200402"/>
                  </a:lnTo>
                  <a:lnTo>
                    <a:pt x="467" y="2004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38BA3A-7790-2F49-8404-26C512EF42BE}"/>
                </a:ext>
              </a:extLst>
            </p:cNvPr>
            <p:cNvSpPr txBox="1"/>
            <p:nvPr/>
          </p:nvSpPr>
          <p:spPr>
            <a:xfrm>
              <a:off x="6686490" y="35547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87" name="Graphic 2">
            <a:extLst>
              <a:ext uri="{FF2B5EF4-FFF2-40B4-BE49-F238E27FC236}">
                <a16:creationId xmlns:a16="http://schemas.microsoft.com/office/drawing/2014/main" id="{194409BA-DFCC-E748-93A7-383ABC8746FA}"/>
              </a:ext>
            </a:extLst>
          </p:cNvPr>
          <p:cNvGrpSpPr/>
          <p:nvPr/>
        </p:nvGrpSpPr>
        <p:grpSpPr>
          <a:xfrm>
            <a:off x="7019865" y="3764280"/>
            <a:ext cx="452368" cy="276999"/>
            <a:chOff x="7019865" y="3764280"/>
            <a:chExt cx="452368" cy="276999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1813326-3055-6F44-B111-D3B125341231}"/>
                </a:ext>
              </a:extLst>
            </p:cNvPr>
            <p:cNvSpPr/>
            <p:nvPr/>
          </p:nvSpPr>
          <p:spPr>
            <a:xfrm>
              <a:off x="7072312" y="3805237"/>
              <a:ext cx="361950" cy="200025"/>
            </a:xfrm>
            <a:custGeom>
              <a:avLst/>
              <a:gdLst>
                <a:gd name="connsiteX0" fmla="*/ 502 w 361950"/>
                <a:gd name="connsiteY0" fmla="*/ 399 h 200025"/>
                <a:gd name="connsiteX1" fmla="*/ 362452 w 361950"/>
                <a:gd name="connsiteY1" fmla="*/ 399 h 200025"/>
                <a:gd name="connsiteX2" fmla="*/ 362452 w 361950"/>
                <a:gd name="connsiteY2" fmla="*/ 200424 h 200025"/>
                <a:gd name="connsiteX3" fmla="*/ 502 w 361950"/>
                <a:gd name="connsiteY3" fmla="*/ 2004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02" y="399"/>
                  </a:moveTo>
                  <a:lnTo>
                    <a:pt x="362452" y="399"/>
                  </a:lnTo>
                  <a:lnTo>
                    <a:pt x="362452" y="200424"/>
                  </a:lnTo>
                  <a:lnTo>
                    <a:pt x="502" y="2004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057AE6-9B33-0647-B798-D878DCB005B4}"/>
                </a:ext>
              </a:extLst>
            </p:cNvPr>
            <p:cNvSpPr txBox="1"/>
            <p:nvPr/>
          </p:nvSpPr>
          <p:spPr>
            <a:xfrm>
              <a:off x="7019865" y="37642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90" name="Graphic 2">
            <a:extLst>
              <a:ext uri="{FF2B5EF4-FFF2-40B4-BE49-F238E27FC236}">
                <a16:creationId xmlns:a16="http://schemas.microsoft.com/office/drawing/2014/main" id="{5716776D-B13D-2945-BE97-4CBEFDC5C8E2}"/>
              </a:ext>
            </a:extLst>
          </p:cNvPr>
          <p:cNvGrpSpPr/>
          <p:nvPr/>
        </p:nvGrpSpPr>
        <p:grpSpPr>
          <a:xfrm>
            <a:off x="7343715" y="3992880"/>
            <a:ext cx="452368" cy="276999"/>
            <a:chOff x="7343715" y="3992880"/>
            <a:chExt cx="452368" cy="276999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0CBF013-AAD8-1440-A852-2A6618CEE4F0}"/>
                </a:ext>
              </a:extLst>
            </p:cNvPr>
            <p:cNvSpPr/>
            <p:nvPr/>
          </p:nvSpPr>
          <p:spPr>
            <a:xfrm>
              <a:off x="7396162" y="4033837"/>
              <a:ext cx="361950" cy="200025"/>
            </a:xfrm>
            <a:custGeom>
              <a:avLst/>
              <a:gdLst>
                <a:gd name="connsiteX0" fmla="*/ 536 w 361950"/>
                <a:gd name="connsiteY0" fmla="*/ 423 h 200025"/>
                <a:gd name="connsiteX1" fmla="*/ 362486 w 361950"/>
                <a:gd name="connsiteY1" fmla="*/ 423 h 200025"/>
                <a:gd name="connsiteX2" fmla="*/ 362486 w 361950"/>
                <a:gd name="connsiteY2" fmla="*/ 200448 h 200025"/>
                <a:gd name="connsiteX3" fmla="*/ 536 w 361950"/>
                <a:gd name="connsiteY3" fmla="*/ 20044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36" y="423"/>
                  </a:moveTo>
                  <a:lnTo>
                    <a:pt x="362486" y="423"/>
                  </a:lnTo>
                  <a:lnTo>
                    <a:pt x="362486" y="200448"/>
                  </a:lnTo>
                  <a:lnTo>
                    <a:pt x="536" y="20044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C47EF1-9E1F-524A-9484-B69C8938AF74}"/>
                </a:ext>
              </a:extLst>
            </p:cNvPr>
            <p:cNvSpPr txBox="1"/>
            <p:nvPr/>
          </p:nvSpPr>
          <p:spPr>
            <a:xfrm>
              <a:off x="7343715" y="39928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93" name="Graphic 2">
            <a:extLst>
              <a:ext uri="{FF2B5EF4-FFF2-40B4-BE49-F238E27FC236}">
                <a16:creationId xmlns:a16="http://schemas.microsoft.com/office/drawing/2014/main" id="{74022091-8D20-D745-9913-AEA790265083}"/>
              </a:ext>
            </a:extLst>
          </p:cNvPr>
          <p:cNvGrpSpPr/>
          <p:nvPr/>
        </p:nvGrpSpPr>
        <p:grpSpPr>
          <a:xfrm>
            <a:off x="7667565" y="4221480"/>
            <a:ext cx="452368" cy="276999"/>
            <a:chOff x="7667565" y="4221480"/>
            <a:chExt cx="452368" cy="27699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F37F4F8-C3A1-524D-81E8-1877908AE542}"/>
                </a:ext>
              </a:extLst>
            </p:cNvPr>
            <p:cNvSpPr/>
            <p:nvPr/>
          </p:nvSpPr>
          <p:spPr>
            <a:xfrm>
              <a:off x="7720012" y="4262437"/>
              <a:ext cx="361950" cy="200025"/>
            </a:xfrm>
            <a:custGeom>
              <a:avLst/>
              <a:gdLst>
                <a:gd name="connsiteX0" fmla="*/ 570 w 361950"/>
                <a:gd name="connsiteY0" fmla="*/ 447 h 200025"/>
                <a:gd name="connsiteX1" fmla="*/ 362520 w 361950"/>
                <a:gd name="connsiteY1" fmla="*/ 447 h 200025"/>
                <a:gd name="connsiteX2" fmla="*/ 362520 w 361950"/>
                <a:gd name="connsiteY2" fmla="*/ 200472 h 200025"/>
                <a:gd name="connsiteX3" fmla="*/ 570 w 361950"/>
                <a:gd name="connsiteY3" fmla="*/ 20047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70" y="447"/>
                  </a:moveTo>
                  <a:lnTo>
                    <a:pt x="362520" y="447"/>
                  </a:lnTo>
                  <a:lnTo>
                    <a:pt x="362520" y="200472"/>
                  </a:lnTo>
                  <a:lnTo>
                    <a:pt x="570" y="2004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C53759-4DD1-1B43-BC8B-78F7A3AE41D5}"/>
                </a:ext>
              </a:extLst>
            </p:cNvPr>
            <p:cNvSpPr txBox="1"/>
            <p:nvPr/>
          </p:nvSpPr>
          <p:spPr>
            <a:xfrm>
              <a:off x="7667565" y="42214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96" name="Graphic 2">
            <a:extLst>
              <a:ext uri="{FF2B5EF4-FFF2-40B4-BE49-F238E27FC236}">
                <a16:creationId xmlns:a16="http://schemas.microsoft.com/office/drawing/2014/main" id="{22FFC39A-319F-104C-978D-F0B12C4F351D}"/>
              </a:ext>
            </a:extLst>
          </p:cNvPr>
          <p:cNvGrpSpPr/>
          <p:nvPr/>
        </p:nvGrpSpPr>
        <p:grpSpPr>
          <a:xfrm>
            <a:off x="7991415" y="4469130"/>
            <a:ext cx="452368" cy="276999"/>
            <a:chOff x="7991415" y="4469130"/>
            <a:chExt cx="452368" cy="276999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E49EB40-E684-9947-9B79-FA4611029EC4}"/>
                </a:ext>
              </a:extLst>
            </p:cNvPr>
            <p:cNvSpPr/>
            <p:nvPr/>
          </p:nvSpPr>
          <p:spPr>
            <a:xfrm>
              <a:off x="8043862" y="4510087"/>
              <a:ext cx="361950" cy="200025"/>
            </a:xfrm>
            <a:custGeom>
              <a:avLst/>
              <a:gdLst>
                <a:gd name="connsiteX0" fmla="*/ 604 w 361950"/>
                <a:gd name="connsiteY0" fmla="*/ 473 h 200025"/>
                <a:gd name="connsiteX1" fmla="*/ 362554 w 361950"/>
                <a:gd name="connsiteY1" fmla="*/ 473 h 200025"/>
                <a:gd name="connsiteX2" fmla="*/ 362554 w 361950"/>
                <a:gd name="connsiteY2" fmla="*/ 200498 h 200025"/>
                <a:gd name="connsiteX3" fmla="*/ 604 w 361950"/>
                <a:gd name="connsiteY3" fmla="*/ 20049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04" y="473"/>
                  </a:moveTo>
                  <a:lnTo>
                    <a:pt x="362554" y="473"/>
                  </a:lnTo>
                  <a:lnTo>
                    <a:pt x="362554" y="200498"/>
                  </a:lnTo>
                  <a:lnTo>
                    <a:pt x="604" y="2004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2259EE-BAA6-DC49-AE4E-6D146FF398A2}"/>
                </a:ext>
              </a:extLst>
            </p:cNvPr>
            <p:cNvSpPr txBox="1"/>
            <p:nvPr/>
          </p:nvSpPr>
          <p:spPr>
            <a:xfrm>
              <a:off x="7991415" y="44691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99" name="Graphic 2">
            <a:extLst>
              <a:ext uri="{FF2B5EF4-FFF2-40B4-BE49-F238E27FC236}">
                <a16:creationId xmlns:a16="http://schemas.microsoft.com/office/drawing/2014/main" id="{213B439B-1AEF-9B42-8493-691302357E62}"/>
              </a:ext>
            </a:extLst>
          </p:cNvPr>
          <p:cNvGrpSpPr/>
          <p:nvPr/>
        </p:nvGrpSpPr>
        <p:grpSpPr>
          <a:xfrm>
            <a:off x="8315265" y="4669155"/>
            <a:ext cx="452368" cy="276999"/>
            <a:chOff x="8315265" y="4669155"/>
            <a:chExt cx="452368" cy="276999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A7080BE-1E31-6D45-B274-D083944EAD5B}"/>
                </a:ext>
              </a:extLst>
            </p:cNvPr>
            <p:cNvSpPr/>
            <p:nvPr/>
          </p:nvSpPr>
          <p:spPr>
            <a:xfrm>
              <a:off x="8367712" y="4710112"/>
              <a:ext cx="361950" cy="200025"/>
            </a:xfrm>
            <a:custGeom>
              <a:avLst/>
              <a:gdLst>
                <a:gd name="connsiteX0" fmla="*/ 638 w 361950"/>
                <a:gd name="connsiteY0" fmla="*/ 494 h 200025"/>
                <a:gd name="connsiteX1" fmla="*/ 362588 w 361950"/>
                <a:gd name="connsiteY1" fmla="*/ 494 h 200025"/>
                <a:gd name="connsiteX2" fmla="*/ 362588 w 361950"/>
                <a:gd name="connsiteY2" fmla="*/ 200519 h 200025"/>
                <a:gd name="connsiteX3" fmla="*/ 638 w 361950"/>
                <a:gd name="connsiteY3" fmla="*/ 20051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38" y="494"/>
                  </a:moveTo>
                  <a:lnTo>
                    <a:pt x="362588" y="494"/>
                  </a:lnTo>
                  <a:lnTo>
                    <a:pt x="362588" y="200519"/>
                  </a:lnTo>
                  <a:lnTo>
                    <a:pt x="638" y="20051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8895616-BA50-5A4A-AF31-7134ABA253C9}"/>
                </a:ext>
              </a:extLst>
            </p:cNvPr>
            <p:cNvSpPr txBox="1"/>
            <p:nvPr/>
          </p:nvSpPr>
          <p:spPr>
            <a:xfrm>
              <a:off x="8315265" y="4669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02" name="Graphic 2">
            <a:extLst>
              <a:ext uri="{FF2B5EF4-FFF2-40B4-BE49-F238E27FC236}">
                <a16:creationId xmlns:a16="http://schemas.microsoft.com/office/drawing/2014/main" id="{67950B3B-BD5B-2047-903A-4B226A9C7CD8}"/>
              </a:ext>
            </a:extLst>
          </p:cNvPr>
          <p:cNvGrpSpPr/>
          <p:nvPr/>
        </p:nvGrpSpPr>
        <p:grpSpPr>
          <a:xfrm>
            <a:off x="8639115" y="4935855"/>
            <a:ext cx="452368" cy="276999"/>
            <a:chOff x="8639115" y="4935855"/>
            <a:chExt cx="452368" cy="276999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095A728-14D4-F94B-9017-D7F24329A700}"/>
                </a:ext>
              </a:extLst>
            </p:cNvPr>
            <p:cNvSpPr/>
            <p:nvPr/>
          </p:nvSpPr>
          <p:spPr>
            <a:xfrm>
              <a:off x="8691562" y="4976812"/>
              <a:ext cx="361950" cy="200025"/>
            </a:xfrm>
            <a:custGeom>
              <a:avLst/>
              <a:gdLst>
                <a:gd name="connsiteX0" fmla="*/ 672 w 361950"/>
                <a:gd name="connsiteY0" fmla="*/ 522 h 200025"/>
                <a:gd name="connsiteX1" fmla="*/ 362622 w 361950"/>
                <a:gd name="connsiteY1" fmla="*/ 522 h 200025"/>
                <a:gd name="connsiteX2" fmla="*/ 362622 w 361950"/>
                <a:gd name="connsiteY2" fmla="*/ 200547 h 200025"/>
                <a:gd name="connsiteX3" fmla="*/ 672 w 361950"/>
                <a:gd name="connsiteY3" fmla="*/ 20054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522"/>
                  </a:moveTo>
                  <a:lnTo>
                    <a:pt x="362622" y="522"/>
                  </a:lnTo>
                  <a:lnTo>
                    <a:pt x="362622" y="200547"/>
                  </a:lnTo>
                  <a:lnTo>
                    <a:pt x="672" y="2005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748AB6-6F63-5043-96EB-13A491EF6FBE}"/>
                </a:ext>
              </a:extLst>
            </p:cNvPr>
            <p:cNvSpPr txBox="1"/>
            <p:nvPr/>
          </p:nvSpPr>
          <p:spPr>
            <a:xfrm>
              <a:off x="8639115" y="49358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01F212F7-0489-8E47-B69C-53FFCD1A49D2}"/>
              </a:ext>
            </a:extLst>
          </p:cNvPr>
          <p:cNvGrpSpPr/>
          <p:nvPr/>
        </p:nvGrpSpPr>
        <p:grpSpPr>
          <a:xfrm>
            <a:off x="8922781" y="5288280"/>
            <a:ext cx="530915" cy="276999"/>
            <a:chOff x="8922781" y="5288280"/>
            <a:chExt cx="530915" cy="276999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D4FFBE3-3C1E-C84C-87F8-3801A25B9E5A}"/>
                </a:ext>
              </a:extLst>
            </p:cNvPr>
            <p:cNvSpPr/>
            <p:nvPr/>
          </p:nvSpPr>
          <p:spPr>
            <a:xfrm>
              <a:off x="8967787" y="5329237"/>
              <a:ext cx="457200" cy="200025"/>
            </a:xfrm>
            <a:custGeom>
              <a:avLst/>
              <a:gdLst>
                <a:gd name="connsiteX0" fmla="*/ 701 w 457200"/>
                <a:gd name="connsiteY0" fmla="*/ 559 h 200025"/>
                <a:gd name="connsiteX1" fmla="*/ 457901 w 457200"/>
                <a:gd name="connsiteY1" fmla="*/ 559 h 200025"/>
                <a:gd name="connsiteX2" fmla="*/ 457901 w 457200"/>
                <a:gd name="connsiteY2" fmla="*/ 200584 h 200025"/>
                <a:gd name="connsiteX3" fmla="*/ 701 w 457200"/>
                <a:gd name="connsiteY3" fmla="*/ 20058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0025">
                  <a:moveTo>
                    <a:pt x="701" y="559"/>
                  </a:moveTo>
                  <a:lnTo>
                    <a:pt x="457901" y="559"/>
                  </a:lnTo>
                  <a:lnTo>
                    <a:pt x="457901" y="200584"/>
                  </a:lnTo>
                  <a:lnTo>
                    <a:pt x="701" y="20058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5A321ED-6459-0C43-B468-9F20ECF36328}"/>
                </a:ext>
              </a:extLst>
            </p:cNvPr>
            <p:cNvSpPr txBox="1"/>
            <p:nvPr/>
          </p:nvSpPr>
          <p:spPr>
            <a:xfrm>
              <a:off x="8922781" y="528828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grpSp>
        <p:nvGrpSpPr>
          <p:cNvPr id="108" name="Graphic 2">
            <a:extLst>
              <a:ext uri="{FF2B5EF4-FFF2-40B4-BE49-F238E27FC236}">
                <a16:creationId xmlns:a16="http://schemas.microsoft.com/office/drawing/2014/main" id="{DCF2847A-5E31-354E-B658-59FFD856650A}"/>
              </a:ext>
            </a:extLst>
          </p:cNvPr>
          <p:cNvGrpSpPr/>
          <p:nvPr/>
        </p:nvGrpSpPr>
        <p:grpSpPr>
          <a:xfrm>
            <a:off x="8639115" y="1192530"/>
            <a:ext cx="452368" cy="276999"/>
            <a:chOff x="8639115" y="1192530"/>
            <a:chExt cx="452368" cy="276999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228D1ADF-917E-5D4C-8D1B-3B1A64F2B413}"/>
                </a:ext>
              </a:extLst>
            </p:cNvPr>
            <p:cNvSpPr/>
            <p:nvPr/>
          </p:nvSpPr>
          <p:spPr>
            <a:xfrm>
              <a:off x="8691562" y="1233487"/>
              <a:ext cx="361950" cy="200025"/>
            </a:xfrm>
            <a:custGeom>
              <a:avLst/>
              <a:gdLst>
                <a:gd name="connsiteX0" fmla="*/ 672 w 361950"/>
                <a:gd name="connsiteY0" fmla="*/ 129 h 200025"/>
                <a:gd name="connsiteX1" fmla="*/ 362622 w 361950"/>
                <a:gd name="connsiteY1" fmla="*/ 129 h 200025"/>
                <a:gd name="connsiteX2" fmla="*/ 362622 w 361950"/>
                <a:gd name="connsiteY2" fmla="*/ 200154 h 200025"/>
                <a:gd name="connsiteX3" fmla="*/ 672 w 361950"/>
                <a:gd name="connsiteY3" fmla="*/ 2001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129"/>
                  </a:moveTo>
                  <a:lnTo>
                    <a:pt x="362622" y="129"/>
                  </a:lnTo>
                  <a:lnTo>
                    <a:pt x="362622" y="200154"/>
                  </a:lnTo>
                  <a:lnTo>
                    <a:pt x="672" y="20015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FC23B8-68EF-A542-B7EE-E9E2C41C32BA}"/>
                </a:ext>
              </a:extLst>
            </p:cNvPr>
            <p:cNvSpPr txBox="1"/>
            <p:nvPr/>
          </p:nvSpPr>
          <p:spPr>
            <a:xfrm>
              <a:off x="8639115" y="11925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31%</a:t>
              </a:r>
            </a:p>
          </p:txBody>
        </p:sp>
      </p:grpSp>
      <p:grpSp>
        <p:nvGrpSpPr>
          <p:cNvPr id="111" name="Graphic 2">
            <a:extLst>
              <a:ext uri="{FF2B5EF4-FFF2-40B4-BE49-F238E27FC236}">
                <a16:creationId xmlns:a16="http://schemas.microsoft.com/office/drawing/2014/main" id="{42067AFE-C81E-264F-B7D9-83C23B26E18C}"/>
              </a:ext>
            </a:extLst>
          </p:cNvPr>
          <p:cNvGrpSpPr/>
          <p:nvPr/>
        </p:nvGrpSpPr>
        <p:grpSpPr>
          <a:xfrm>
            <a:off x="8772465" y="1821180"/>
            <a:ext cx="452368" cy="276999"/>
            <a:chOff x="8772465" y="1821180"/>
            <a:chExt cx="452368" cy="276999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F8FCDF1B-D66A-C04D-ADDD-F8BC65918468}"/>
                </a:ext>
              </a:extLst>
            </p:cNvPr>
            <p:cNvSpPr/>
            <p:nvPr/>
          </p:nvSpPr>
          <p:spPr>
            <a:xfrm>
              <a:off x="8824912" y="1862137"/>
              <a:ext cx="361950" cy="200025"/>
            </a:xfrm>
            <a:custGeom>
              <a:avLst/>
              <a:gdLst>
                <a:gd name="connsiteX0" fmla="*/ 686 w 361950"/>
                <a:gd name="connsiteY0" fmla="*/ 195 h 200025"/>
                <a:gd name="connsiteX1" fmla="*/ 362636 w 361950"/>
                <a:gd name="connsiteY1" fmla="*/ 195 h 200025"/>
                <a:gd name="connsiteX2" fmla="*/ 362636 w 361950"/>
                <a:gd name="connsiteY2" fmla="*/ 200220 h 200025"/>
                <a:gd name="connsiteX3" fmla="*/ 686 w 361950"/>
                <a:gd name="connsiteY3" fmla="*/ 20022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6" y="195"/>
                  </a:moveTo>
                  <a:lnTo>
                    <a:pt x="362636" y="195"/>
                  </a:lnTo>
                  <a:lnTo>
                    <a:pt x="362636" y="200220"/>
                  </a:lnTo>
                  <a:lnTo>
                    <a:pt x="686" y="20022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34982BD-727E-8D40-81F2-0B93D52CB5AA}"/>
                </a:ext>
              </a:extLst>
            </p:cNvPr>
            <p:cNvSpPr txBox="1"/>
            <p:nvPr/>
          </p:nvSpPr>
          <p:spPr>
            <a:xfrm>
              <a:off x="8772465" y="1821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2"/>
                  </a:solidFill>
                  <a:ea typeface="Open Sans"/>
                  <a:cs typeface="Open Sans"/>
                  <a:sym typeface="Open Sans"/>
                  <a:rtl val="0"/>
                </a:rPr>
                <a:t>33%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A14A2C2F-C972-944E-88E4-2F7B1A492A7B}"/>
              </a:ext>
            </a:extLst>
          </p:cNvPr>
          <p:cNvGrpSpPr/>
          <p:nvPr/>
        </p:nvGrpSpPr>
        <p:grpSpPr>
          <a:xfrm>
            <a:off x="8896290" y="2221230"/>
            <a:ext cx="452368" cy="276999"/>
            <a:chOff x="8896290" y="2221230"/>
            <a:chExt cx="452368" cy="276999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2F49E68-7206-1D47-9A94-5DF6C668B756}"/>
                </a:ext>
              </a:extLst>
            </p:cNvPr>
            <p:cNvSpPr/>
            <p:nvPr/>
          </p:nvSpPr>
          <p:spPr>
            <a:xfrm>
              <a:off x="8948737" y="2262187"/>
              <a:ext cx="361950" cy="200025"/>
            </a:xfrm>
            <a:custGeom>
              <a:avLst/>
              <a:gdLst>
                <a:gd name="connsiteX0" fmla="*/ 699 w 361950"/>
                <a:gd name="connsiteY0" fmla="*/ 237 h 200025"/>
                <a:gd name="connsiteX1" fmla="*/ 362649 w 361950"/>
                <a:gd name="connsiteY1" fmla="*/ 237 h 200025"/>
                <a:gd name="connsiteX2" fmla="*/ 362649 w 361950"/>
                <a:gd name="connsiteY2" fmla="*/ 200262 h 200025"/>
                <a:gd name="connsiteX3" fmla="*/ 699 w 361950"/>
                <a:gd name="connsiteY3" fmla="*/ 20026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99" y="237"/>
                  </a:moveTo>
                  <a:lnTo>
                    <a:pt x="362649" y="237"/>
                  </a:lnTo>
                  <a:lnTo>
                    <a:pt x="362649" y="200262"/>
                  </a:lnTo>
                  <a:lnTo>
                    <a:pt x="699" y="2002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E92172-C395-8B45-9C4F-8CBBC26708C2}"/>
                </a:ext>
              </a:extLst>
            </p:cNvPr>
            <p:cNvSpPr txBox="1"/>
            <p:nvPr/>
          </p:nvSpPr>
          <p:spPr>
            <a:xfrm>
              <a:off x="8896290" y="22212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rgbClr val="C00000"/>
                  </a:solidFill>
                  <a:ea typeface="Open Sans"/>
                  <a:cs typeface="Open Sans"/>
                  <a:sym typeface="Open Sans"/>
                  <a:rtl val="0"/>
                </a:rPr>
                <a:t>29%</a:t>
              </a:r>
            </a:p>
          </p:txBody>
        </p:sp>
      </p:grpSp>
      <p:grpSp>
        <p:nvGrpSpPr>
          <p:cNvPr id="117" name="Graphic 2">
            <a:extLst>
              <a:ext uri="{FF2B5EF4-FFF2-40B4-BE49-F238E27FC236}">
                <a16:creationId xmlns:a16="http://schemas.microsoft.com/office/drawing/2014/main" id="{14A9CB2E-EAB9-CA4B-84EA-869D8D5E42A5}"/>
              </a:ext>
            </a:extLst>
          </p:cNvPr>
          <p:cNvGrpSpPr/>
          <p:nvPr/>
        </p:nvGrpSpPr>
        <p:grpSpPr>
          <a:xfrm>
            <a:off x="8734365" y="2859405"/>
            <a:ext cx="452368" cy="276999"/>
            <a:chOff x="8734365" y="2859405"/>
            <a:chExt cx="452368" cy="276999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92F60C2-8F7D-1641-B02A-642BEAAFEC6E}"/>
                </a:ext>
              </a:extLst>
            </p:cNvPr>
            <p:cNvSpPr/>
            <p:nvPr/>
          </p:nvSpPr>
          <p:spPr>
            <a:xfrm>
              <a:off x="8786812" y="2900362"/>
              <a:ext cx="361950" cy="200025"/>
            </a:xfrm>
            <a:custGeom>
              <a:avLst/>
              <a:gdLst>
                <a:gd name="connsiteX0" fmla="*/ 682 w 361950"/>
                <a:gd name="connsiteY0" fmla="*/ 304 h 200025"/>
                <a:gd name="connsiteX1" fmla="*/ 362632 w 361950"/>
                <a:gd name="connsiteY1" fmla="*/ 304 h 200025"/>
                <a:gd name="connsiteX2" fmla="*/ 362632 w 361950"/>
                <a:gd name="connsiteY2" fmla="*/ 200329 h 200025"/>
                <a:gd name="connsiteX3" fmla="*/ 682 w 361950"/>
                <a:gd name="connsiteY3" fmla="*/ 2003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2" y="304"/>
                  </a:moveTo>
                  <a:lnTo>
                    <a:pt x="362632" y="304"/>
                  </a:lnTo>
                  <a:lnTo>
                    <a:pt x="362632" y="200329"/>
                  </a:lnTo>
                  <a:lnTo>
                    <a:pt x="682" y="20032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C08233A-BAE2-BB49-916D-ED7C838339E2}"/>
                </a:ext>
              </a:extLst>
            </p:cNvPr>
            <p:cNvSpPr txBox="1"/>
            <p:nvPr/>
          </p:nvSpPr>
          <p:spPr>
            <a:xfrm>
              <a:off x="8734365" y="285940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6">
                      <a:lumMod val="75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39%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1D38703-A9EB-F6B1-12B0-D9A01E83DD02}"/>
              </a:ext>
            </a:extLst>
          </p:cNvPr>
          <p:cNvSpPr txBox="1"/>
          <p:nvPr/>
        </p:nvSpPr>
        <p:spPr>
          <a:xfrm rot="16200000">
            <a:off x="463871" y="3318136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6FC5342-2C3A-C0D9-0968-DAFA50CBA462}"/>
              </a:ext>
            </a:extLst>
          </p:cNvPr>
          <p:cNvSpPr txBox="1"/>
          <p:nvPr/>
        </p:nvSpPr>
        <p:spPr>
          <a:xfrm>
            <a:off x="2995613" y="2429637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B5B8B38-7B13-1B12-1B51-D6B7E2F57BFA}"/>
              </a:ext>
            </a:extLst>
          </p:cNvPr>
          <p:cNvSpPr txBox="1"/>
          <p:nvPr/>
        </p:nvSpPr>
        <p:spPr>
          <a:xfrm>
            <a:off x="4874016" y="5252961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3A92332-B690-0942-E316-CBC5FC023C1D}"/>
              </a:ext>
            </a:extLst>
          </p:cNvPr>
          <p:cNvCxnSpPr>
            <a:cxnSpLocks/>
          </p:cNvCxnSpPr>
          <p:nvPr/>
        </p:nvCxnSpPr>
        <p:spPr>
          <a:xfrm>
            <a:off x="7186403" y="5437627"/>
            <a:ext cx="171491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702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7</a:t>
            </a:r>
            <a:br>
              <a:rPr lang="en-AU" dirty="0"/>
            </a:br>
            <a:r>
              <a:rPr lang="en-AU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028169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Annex 1</a:t>
            </a:r>
            <a:br>
              <a:rPr lang="en-AU" dirty="0"/>
            </a:br>
            <a:r>
              <a:rPr lang="en-AU" dirty="0"/>
              <a:t>City radius ?</a:t>
            </a:r>
          </a:p>
        </p:txBody>
      </p:sp>
    </p:spTree>
    <p:extLst>
      <p:ext uri="{BB962C8B-B14F-4D97-AF65-F5344CB8AC3E}">
        <p14:creationId xmlns:p14="http://schemas.microsoft.com/office/powerpoint/2010/main" val="11327234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5F160-418C-B841-95F9-075F7294D8B5}"/>
              </a:ext>
            </a:extLst>
          </p:cNvPr>
          <p:cNvSpPr txBox="1"/>
          <p:nvPr/>
        </p:nvSpPr>
        <p:spPr>
          <a:xfrm>
            <a:off x="489859" y="360632"/>
            <a:ext cx="10635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Today electric transport (90km/h) and refrigeration ⇒ Food can be produced anywhere in Europe and brought to cities. Take assumption that this is not available (obviously not realistic). The objective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Show without using energy physical limits are more apparent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Calculate a theoretical city size and compare it with pre-industrial cities (validate order of magnitude)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Compare order of magnitude for a city to current megapole</a:t>
            </a:r>
          </a:p>
          <a:p>
            <a:endParaRPr lang="en-AU"/>
          </a:p>
          <a:p>
            <a:r>
              <a:rPr lang="en-AU" u="sng"/>
              <a:t>Method</a:t>
            </a:r>
          </a:p>
          <a:p>
            <a:r>
              <a:rPr lang="en-AU"/>
              <a:t>We take a circular city with a radious k, to feed this city we need a circular farming area around with radius r, Finally we have a maximal radius R which considers how far food produce can travel. This is figure X.</a:t>
            </a:r>
          </a:p>
          <a:p>
            <a:endParaRPr lang="en-AU"/>
          </a:p>
          <a:p>
            <a:r>
              <a:rPr lang="en-AU"/>
              <a:t>Fig X.</a:t>
            </a:r>
          </a:p>
          <a:p>
            <a:endParaRPr lang="en-AU"/>
          </a:p>
          <a:p>
            <a:r>
              <a:rPr lang="en-AU"/>
              <a:t>The city radius and density of population are variables of our problem. For the rest the « farming » circle is defined by the consumption per inhabitant and crop yield per surface. The « travelling » circle is defined by the horse speed carrying food and duration of the trip (food peremption or other logistic matters).</a:t>
            </a:r>
          </a:p>
          <a:p>
            <a:endParaRPr lang="en-AU"/>
          </a:p>
          <a:p>
            <a:r>
              <a:rPr lang="en-AU"/>
              <a:t>We express the equation to find the radius of the farming circle as a function of the city radius and population density.</a:t>
            </a:r>
          </a:p>
          <a:p>
            <a:endParaRPr lang="en-AU"/>
          </a:p>
          <a:p>
            <a:r>
              <a:rPr lang="en-AU"/>
              <a:t>Eq X.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3942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4C27E-84E1-CF49-9AEE-EC78B130F351}"/>
              </a:ext>
            </a:extLst>
          </p:cNvPr>
          <p:cNvSpPr txBox="1"/>
          <p:nvPr/>
        </p:nvSpPr>
        <p:spPr>
          <a:xfrm>
            <a:off x="555173" y="544285"/>
            <a:ext cx="110925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/>
              <a:t>Results</a:t>
            </a:r>
          </a:p>
          <a:p>
            <a:r>
              <a:rPr lang="en-AU"/>
              <a:t>To calculate the farming circle depends on surface to feed a human, we take this value from WHO. The upper traveling circle is more flexible but for now we set the limit based on horse speed and 3 day trip.</a:t>
            </a:r>
          </a:p>
          <a:p>
            <a:endParaRPr lang="en-AU"/>
          </a:p>
          <a:p>
            <a:r>
              <a:rPr lang="en-AU"/>
              <a:t>Fig 2 with different assumptions on population density (reading the curve)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Fig 3 Placing pre-industrial big cities / modern small cities / big metropoles (Paris, Tokyo) 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Are we good on the validation side ?</a:t>
            </a:r>
          </a:p>
          <a:p>
            <a:r>
              <a:rPr lang="en-AU"/>
              <a:t>Warning not realistic, order of magnitude nonetheless between small cities and big cities ?</a:t>
            </a:r>
          </a:p>
          <a:p>
            <a:endParaRPr lang="en-AU"/>
          </a:p>
          <a:p>
            <a:r>
              <a:rPr lang="en-AU" u="sng"/>
              <a:t>Limits</a:t>
            </a:r>
          </a:p>
          <a:p>
            <a:r>
              <a:rPr lang="en-AU"/>
              <a:t>Always careful when using over-simplified models. Rather here to show some trends, highlight potenital physical limits with less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Surface farming per habitant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Some food don’t have peremption date, or can be transported alive.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Topology (mountain, river, sea side, circular 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Train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0829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Archives / backup slides</a:t>
            </a:r>
            <a:br>
              <a:rPr lang="en-AU" dirty="0"/>
            </a:br>
            <a:r>
              <a:rPr lang="en-AU" dirty="0"/>
              <a:t>Random stuffs</a:t>
            </a:r>
          </a:p>
        </p:txBody>
      </p:sp>
    </p:spTree>
    <p:extLst>
      <p:ext uri="{BB962C8B-B14F-4D97-AF65-F5344CB8AC3E}">
        <p14:creationId xmlns:p14="http://schemas.microsoft.com/office/powerpoint/2010/main" val="30148096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4DA4E-9FBE-9545-945A-39C2440E4813}"/>
              </a:ext>
            </a:extLst>
          </p:cNvPr>
          <p:cNvSpPr txBox="1"/>
          <p:nvPr/>
        </p:nvSpPr>
        <p:spPr>
          <a:xfrm>
            <a:off x="533399" y="246297"/>
            <a:ext cx="108748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(Society &amp; Energy)</a:t>
            </a:r>
          </a:p>
          <a:p>
            <a:r>
              <a:rPr lang="en-AU" sz="2400" i="1" dirty="0"/>
              <a:t>1760 – 1840: Industrial revolution </a:t>
            </a:r>
          </a:p>
          <a:p>
            <a:endParaRPr lang="en-AU" sz="2800" dirty="0"/>
          </a:p>
          <a:p>
            <a:r>
              <a:rPr lang="en-AU" sz="2400" dirty="0">
                <a:solidFill>
                  <a:schemeClr val="accent1"/>
                </a:solidFill>
              </a:rPr>
              <a:t>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Taux</a:t>
            </a:r>
            <a:r>
              <a:rPr lang="en-AU" sz="2400" dirty="0"/>
              <a:t> </a:t>
            </a:r>
            <a:r>
              <a:rPr lang="en-AU" sz="2400" dirty="0" err="1"/>
              <a:t>d’urbanisation</a:t>
            </a:r>
            <a:r>
              <a:rPr lang="en-AU" sz="2400" dirty="0"/>
              <a:t> / Taille des </a:t>
            </a:r>
            <a:r>
              <a:rPr lang="en-AU" sz="2400" dirty="0" err="1"/>
              <a:t>villes</a:t>
            </a:r>
            <a:r>
              <a:rPr lang="en-AU" sz="2400" dirty="0"/>
              <a:t> / </a:t>
            </a:r>
            <a:r>
              <a:rPr lang="en-AU" sz="2400" dirty="0" err="1"/>
              <a:t>Matériaux</a:t>
            </a:r>
            <a:r>
              <a:rPr lang="en-AU" sz="2400" dirty="0"/>
              <a:t> </a:t>
            </a:r>
            <a:r>
              <a:rPr lang="en-AU" sz="2400" dirty="0" err="1"/>
              <a:t>employés</a:t>
            </a:r>
            <a:r>
              <a:rPr lang="en-AU" sz="2400" dirty="0"/>
              <a:t> </a:t>
            </a:r>
            <a:r>
              <a:rPr lang="en-AU" sz="2400" dirty="0" err="1"/>
              <a:t>à</a:t>
            </a:r>
            <a:r>
              <a:rPr lang="en-AU" sz="2400" dirty="0"/>
              <a:t> la construction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Work: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70 – 80%  </a:t>
            </a:r>
            <a:r>
              <a:rPr lang="en-AU" sz="2400" dirty="0"/>
              <a:t>of the population employed in agriculture until 1800 [1] against </a:t>
            </a:r>
            <a:r>
              <a:rPr lang="en-AU" sz="2400" b="1" dirty="0"/>
              <a:t>1.5%</a:t>
            </a:r>
            <a:r>
              <a:rPr lang="en-AU" sz="2400" dirty="0"/>
              <a:t> in France nowadays.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1865: Abolition of slavery in the USA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Family: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Dispersion of family members: long distance mobility increases continuously during the 19</a:t>
            </a:r>
            <a:r>
              <a:rPr lang="en-AU" sz="2400" baseline="30000" dirty="0"/>
              <a:t>th</a:t>
            </a:r>
            <a:r>
              <a:rPr lang="en-AU" sz="2400" dirty="0"/>
              <a:t> century [2].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3A980-2495-2346-A1AB-5B841422045B}"/>
              </a:ext>
            </a:extLst>
          </p:cNvPr>
          <p:cNvSpPr txBox="1"/>
          <p:nvPr/>
        </p:nvSpPr>
        <p:spPr>
          <a:xfrm>
            <a:off x="348344" y="5965374"/>
            <a:ext cx="63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[1] </a:t>
            </a:r>
            <a:r>
              <a:rPr lang="en-GB" i="1" dirty="0"/>
              <a:t>GRIGG, “The World’s Agricultural Labour Force 1800-1970”.</a:t>
            </a:r>
          </a:p>
          <a:p>
            <a:r>
              <a:rPr lang="en-GB" i="1" dirty="0"/>
              <a:t>[2] Bourdieu et al., ‘La dispersion </a:t>
            </a:r>
            <a:r>
              <a:rPr lang="en-GB" i="1" dirty="0" err="1"/>
              <a:t>spatiale</a:t>
            </a:r>
            <a:r>
              <a:rPr lang="en-GB" i="1" dirty="0"/>
              <a:t> des </a:t>
            </a:r>
            <a:r>
              <a:rPr lang="en-GB" i="1" dirty="0" err="1"/>
              <a:t>familles</a:t>
            </a:r>
            <a:r>
              <a:rPr lang="en-GB" i="1" dirty="0"/>
              <a:t>’.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43426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FBFEA-9A16-B544-86AB-36FA3D3D0FDB}"/>
              </a:ext>
            </a:extLst>
          </p:cNvPr>
          <p:cNvSpPr txBox="1"/>
          <p:nvPr/>
        </p:nvSpPr>
        <p:spPr>
          <a:xfrm>
            <a:off x="958748" y="2101233"/>
            <a:ext cx="2821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Individual self-consumption</a:t>
            </a:r>
          </a:p>
          <a:p>
            <a:r>
              <a:rPr lang="en-AU" u="sng" dirty="0"/>
              <a:t>« Less complex » system</a:t>
            </a:r>
            <a:r>
              <a:rPr lang="en-AU" dirty="0"/>
              <a:t>:</a:t>
            </a:r>
          </a:p>
          <a:p>
            <a:r>
              <a:rPr lang="en-AU" dirty="0"/>
              <a:t>(see Alg.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91F9A-4E4A-9E40-B380-71545CC99D0F}"/>
              </a:ext>
            </a:extLst>
          </p:cNvPr>
          <p:cNvSpPr txBox="1"/>
          <p:nvPr/>
        </p:nvSpPr>
        <p:spPr>
          <a:xfrm>
            <a:off x="958749" y="3481796"/>
            <a:ext cx="282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Collective self-consumption</a:t>
            </a:r>
          </a:p>
          <a:p>
            <a:r>
              <a:rPr lang="en-AU" u="sng" dirty="0"/>
              <a:t>« More complex » system</a:t>
            </a:r>
            <a:r>
              <a:rPr lang="en-AU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555A6D-3D0E-B748-AE73-0C4D1A566CCF}"/>
              </a:ext>
            </a:extLst>
          </p:cNvPr>
          <p:cNvSpPr/>
          <p:nvPr/>
        </p:nvSpPr>
        <p:spPr>
          <a:xfrm>
            <a:off x="4231905" y="3559925"/>
            <a:ext cx="1738925" cy="935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Maximize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revenues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BA3D4-E553-7547-8DAB-C30020C3FD4B}"/>
              </a:ext>
            </a:extLst>
          </p:cNvPr>
          <p:cNvSpPr/>
          <p:nvPr/>
        </p:nvSpPr>
        <p:spPr>
          <a:xfrm>
            <a:off x="6252340" y="3561383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storages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E01DFE-6F5B-5B4A-8AD1-FABEB9FE8211}"/>
              </a:ext>
            </a:extLst>
          </p:cNvPr>
          <p:cNvSpPr/>
          <p:nvPr/>
        </p:nvSpPr>
        <p:spPr>
          <a:xfrm>
            <a:off x="8591987" y="3559925"/>
            <a:ext cx="1738925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dwellings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F80057-F1E3-9F4A-8E02-81322EF55576}"/>
              </a:ext>
            </a:extLst>
          </p:cNvPr>
          <p:cNvSpPr/>
          <p:nvPr/>
        </p:nvSpPr>
        <p:spPr>
          <a:xfrm>
            <a:off x="8386124" y="1898248"/>
            <a:ext cx="2163043" cy="2784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8C5F2-89B7-C348-90A1-E74380A8263A}"/>
              </a:ext>
            </a:extLst>
          </p:cNvPr>
          <p:cNvSpPr txBox="1"/>
          <p:nvPr/>
        </p:nvSpPr>
        <p:spPr>
          <a:xfrm>
            <a:off x="223211" y="6263344"/>
            <a:ext cx="11025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[1] </a:t>
            </a:r>
            <a:r>
              <a:rPr lang="en-GB" sz="1600" i="1" dirty="0" err="1"/>
              <a:t>Siegenfeld</a:t>
            </a:r>
            <a:r>
              <a:rPr lang="en-GB" sz="1600" i="1" dirty="0"/>
              <a:t> and Bar-Yam, ‘An Introduction to Complex Systems Science and Its Applications’.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A68AA0-5916-934E-AD77-19388A41A870}"/>
              </a:ext>
            </a:extLst>
          </p:cNvPr>
          <p:cNvSpPr/>
          <p:nvPr/>
        </p:nvSpPr>
        <p:spPr>
          <a:xfrm>
            <a:off x="4231905" y="2087406"/>
            <a:ext cx="1738925" cy="9350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Maximize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revenues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2D3FE-DC4E-AC4B-928D-F50E69281DD7}"/>
              </a:ext>
            </a:extLst>
          </p:cNvPr>
          <p:cNvSpPr/>
          <p:nvPr/>
        </p:nvSpPr>
        <p:spPr>
          <a:xfrm>
            <a:off x="6252340" y="2088864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Multiple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storages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10843-6593-E848-AA49-670C46DC1070}"/>
              </a:ext>
            </a:extLst>
          </p:cNvPr>
          <p:cNvSpPr/>
          <p:nvPr/>
        </p:nvSpPr>
        <p:spPr>
          <a:xfrm>
            <a:off x="8556620" y="2087406"/>
            <a:ext cx="1830362" cy="9350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 dwelling </a:t>
            </a:r>
          </a:p>
        </p:txBody>
      </p:sp>
    </p:spTree>
    <p:extLst>
      <p:ext uri="{BB962C8B-B14F-4D97-AF65-F5344CB8AC3E}">
        <p14:creationId xmlns:p14="http://schemas.microsoft.com/office/powerpoint/2010/main" val="4863998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825B-C961-7E45-9C49-DFA29AE79B45}"/>
              </a:ext>
            </a:extLst>
          </p:cNvPr>
          <p:cNvGrpSpPr/>
          <p:nvPr/>
        </p:nvGrpSpPr>
        <p:grpSpPr>
          <a:xfrm>
            <a:off x="4420715" y="640167"/>
            <a:ext cx="6780223" cy="5888084"/>
            <a:chOff x="4643136" y="931245"/>
            <a:chExt cx="6780223" cy="58880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463513-96F4-E34F-9455-BF011AF0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54" y="4997232"/>
              <a:ext cx="767607" cy="0"/>
            </a:xfrm>
            <a:prstGeom prst="straightConnector1">
              <a:avLst/>
            </a:prstGeom>
            <a:ln w="38100">
              <a:solidFill>
                <a:srgbClr val="B828C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9228BA-FC9D-A441-9346-62B707D25473}"/>
                </a:ext>
              </a:extLst>
            </p:cNvPr>
            <p:cNvSpPr txBox="1"/>
            <p:nvPr/>
          </p:nvSpPr>
          <p:spPr>
            <a:xfrm>
              <a:off x="6383570" y="4812566"/>
              <a:ext cx="438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>
                  <a:solidFill>
                    <a:srgbClr val="B828C5"/>
                  </a:solidFill>
                </a:rPr>
                <a:t>Coordination actions to maximize revenues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CDDE5E-A1B2-774D-8672-35FD01F65106}"/>
                </a:ext>
              </a:extLst>
            </p:cNvPr>
            <p:cNvGrpSpPr/>
            <p:nvPr/>
          </p:nvGrpSpPr>
          <p:grpSpPr>
            <a:xfrm>
              <a:off x="4643136" y="931245"/>
              <a:ext cx="6780223" cy="5888084"/>
              <a:chOff x="2270638" y="1556019"/>
              <a:chExt cx="6780223" cy="58880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B5BF8-BD68-9D44-A346-2DA7CD4E329C}"/>
                  </a:ext>
                </a:extLst>
              </p:cNvPr>
              <p:cNvGrpSpPr/>
              <p:nvPr/>
            </p:nvGrpSpPr>
            <p:grpSpPr>
              <a:xfrm>
                <a:off x="2270638" y="1556019"/>
                <a:ext cx="6780223" cy="3745961"/>
                <a:chOff x="2147070" y="1857787"/>
                <a:chExt cx="6780223" cy="374596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888D3D6-41A1-714F-88CE-DE2F7C852BD9}"/>
                    </a:ext>
                  </a:extLst>
                </p:cNvPr>
                <p:cNvGrpSpPr/>
                <p:nvPr/>
              </p:nvGrpSpPr>
              <p:grpSpPr>
                <a:xfrm>
                  <a:off x="2147070" y="1857787"/>
                  <a:ext cx="6780223" cy="3745961"/>
                  <a:chOff x="2147070" y="1857787"/>
                  <a:chExt cx="6780223" cy="374596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5921BE2-A41A-8641-ACD1-755E0F0E30C7}"/>
                      </a:ext>
                    </a:extLst>
                  </p:cNvPr>
                  <p:cNvSpPr/>
                  <p:nvPr/>
                </p:nvSpPr>
                <p:spPr>
                  <a:xfrm>
                    <a:off x="6010472" y="2686926"/>
                    <a:ext cx="2916821" cy="2916821"/>
                  </a:xfrm>
                  <a:prstGeom prst="ellipse">
                    <a:avLst/>
                  </a:prstGeom>
                  <a:solidFill>
                    <a:srgbClr val="C00000">
                      <a:alpha val="9804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9FC41B1-2512-C94D-A01B-59CF4288238C}"/>
                      </a:ext>
                    </a:extLst>
                  </p:cNvPr>
                  <p:cNvSpPr/>
                  <p:nvPr/>
                </p:nvSpPr>
                <p:spPr>
                  <a:xfrm>
                    <a:off x="2147070" y="2686927"/>
                    <a:ext cx="2916821" cy="2916821"/>
                  </a:xfrm>
                  <a:prstGeom prst="ellipse">
                    <a:avLst/>
                  </a:prstGeom>
                  <a:solidFill>
                    <a:srgbClr val="4472C4">
                      <a:alpha val="9804"/>
                    </a:srgb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6CEA478-9B98-0243-8419-09BA9F3C9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771" y="1857787"/>
                    <a:ext cx="256741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#1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chemeClr val="accent1"/>
                        </a:solidFill>
                      </a:rPr>
                      <a:t>less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E6014A7-1E29-A948-BD8D-15F8B3EC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103" y="1857787"/>
                    <a:ext cx="241919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#2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rgbClr val="C00000"/>
                        </a:solidFill>
                      </a:rPr>
                      <a:t>more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D486F9B-BECD-3047-8370-92DBCCD124AB}"/>
                      </a:ext>
                    </a:extLst>
                  </p:cNvPr>
                  <p:cNvGrpSpPr/>
                  <p:nvPr/>
                </p:nvGrpSpPr>
                <p:grpSpPr>
                  <a:xfrm>
                    <a:off x="6859549" y="3405636"/>
                    <a:ext cx="1863952" cy="1762358"/>
                    <a:chOff x="9010390" y="1780131"/>
                    <a:chExt cx="1863952" cy="1762358"/>
                  </a:xfrm>
                </p:grpSpPr>
                <p:pic>
                  <p:nvPicPr>
                    <p:cNvPr id="9" name="Picture 14" descr="Solar cell  premium icon">
                      <a:extLst>
                        <a:ext uri="{FF2B5EF4-FFF2-40B4-BE49-F238E27FC236}">
                          <a16:creationId xmlns:a16="http://schemas.microsoft.com/office/drawing/2014/main" id="{1BA97F1C-D9D1-CE41-B256-B569B5D48A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8A99241-31B5-7C40-8834-36765EC6C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0390" y="1780131"/>
                      <a:ext cx="1426341" cy="1762358"/>
                      <a:chOff x="6730251" y="1397723"/>
                      <a:chExt cx="3044180" cy="3761328"/>
                    </a:xfrm>
                  </p:grpSpPr>
                  <p:pic>
                    <p:nvPicPr>
                      <p:cNvPr id="1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749BA0A8-29E9-984A-93C7-45231AE7C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5F27DDC-0267-454E-AB44-A748E721C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5" name="Straight Arrow Connector 14">
                        <a:extLst>
                          <a:ext uri="{FF2B5EF4-FFF2-40B4-BE49-F238E27FC236}">
                            <a16:creationId xmlns:a16="http://schemas.microsoft.com/office/drawing/2014/main" id="{B2223A95-AC9B-AF47-88BC-79095845CB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30251" y="2685481"/>
                        <a:ext cx="780573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81FEB644-8733-6B48-8BF8-49E04C2EBE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50602" y="2148300"/>
                        <a:ext cx="1646951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0B7F4EB6-1BEB-6542-9765-ED43E7B6FE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202917" y="2738228"/>
                        <a:ext cx="727777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" name="Picture 14" descr="Solar cell  premium icon">
                      <a:extLst>
                        <a:ext uri="{FF2B5EF4-FFF2-40B4-BE49-F238E27FC236}">
                          <a16:creationId xmlns:a16="http://schemas.microsoft.com/office/drawing/2014/main" id="{20870594-CE69-2944-A593-50F21DD353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1DF3FD6-DE3B-9740-9ADE-3022F2E57E72}"/>
                      </a:ext>
                    </a:extLst>
                  </p:cNvPr>
                  <p:cNvGrpSpPr/>
                  <p:nvPr/>
                </p:nvGrpSpPr>
                <p:grpSpPr>
                  <a:xfrm>
                    <a:off x="3296829" y="3441544"/>
                    <a:ext cx="1592357" cy="1762358"/>
                    <a:chOff x="9281985" y="1780131"/>
                    <a:chExt cx="1592357" cy="1762358"/>
                  </a:xfrm>
                </p:grpSpPr>
                <p:pic>
                  <p:nvPicPr>
                    <p:cNvPr id="19" name="Picture 14" descr="Solar cell  premium icon">
                      <a:extLst>
                        <a:ext uri="{FF2B5EF4-FFF2-40B4-BE49-F238E27FC236}">
                          <a16:creationId xmlns:a16="http://schemas.microsoft.com/office/drawing/2014/main" id="{C88970DE-0B81-DA46-9AC0-4D498D6950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8D8F0F8-14D9-BC47-A787-9880AFC73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81985" y="1780131"/>
                      <a:ext cx="1154746" cy="1762358"/>
                      <a:chOff x="7309905" y="1397723"/>
                      <a:chExt cx="2464526" cy="3761328"/>
                    </a:xfrm>
                  </p:grpSpPr>
                  <p:pic>
                    <p:nvPicPr>
                      <p:cNvPr id="2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639AAF-6B87-064F-B3B3-127DEB507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D8989B-3B7E-CA4A-990C-2040E24B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1" name="Picture 14" descr="Solar cell  premium icon">
                      <a:extLst>
                        <a:ext uri="{FF2B5EF4-FFF2-40B4-BE49-F238E27FC236}">
                          <a16:creationId xmlns:a16="http://schemas.microsoft.com/office/drawing/2014/main" id="{7B69FE9E-A1FE-724A-8746-4BF0A152A2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FE4BF809-8C0A-2742-8FC2-0029BBD4E049}"/>
                    </a:ext>
                  </a:extLst>
                </p:cNvPr>
                <p:cNvSpPr/>
                <p:nvPr/>
              </p:nvSpPr>
              <p:spPr>
                <a:xfrm>
                  <a:off x="3760042" y="3194251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7688509F-6AE5-124B-95AC-8DFCC7188E4B}"/>
                    </a:ext>
                  </a:extLst>
                </p:cNvPr>
                <p:cNvSpPr/>
                <p:nvPr/>
              </p:nvSpPr>
              <p:spPr>
                <a:xfrm>
                  <a:off x="3186624" y="4372164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937750E4-95AB-DB49-92B1-A0F1140AA200}"/>
                    </a:ext>
                  </a:extLst>
                </p:cNvPr>
                <p:cNvSpPr/>
                <p:nvPr/>
              </p:nvSpPr>
              <p:spPr>
                <a:xfrm>
                  <a:off x="7605449" y="3176330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pic>
              <p:nvPicPr>
                <p:cNvPr id="1026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D9C690D-2FDF-CE4E-AF46-BC5A5549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9054" y="4780515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E91BC858-E82C-CC4C-B4AD-06480BC64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8500" y="3610281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FE421C3-5708-D149-9488-16BBD22D3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5242" y="47280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15EB8420-DBB1-4048-BE24-58EBEAC97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9956" y="39733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0ADFD-F846-2140-840F-4F1E06E2A8CF}"/>
                  </a:ext>
                </a:extLst>
              </p:cNvPr>
              <p:cNvSpPr txBox="1"/>
              <p:nvPr/>
            </p:nvSpPr>
            <p:spPr>
              <a:xfrm>
                <a:off x="6362786" y="5966775"/>
                <a:ext cx="24593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Individual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Exchange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Temporal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Spatial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…</a:t>
                </a:r>
                <a:endParaRPr lang="fr-FR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85EC2-3C9C-6F4A-B78C-39ACF73B6FD9}"/>
                  </a:ext>
                </a:extLst>
              </p:cNvPr>
              <p:cNvSpPr txBox="1"/>
              <p:nvPr/>
            </p:nvSpPr>
            <p:spPr>
              <a:xfrm>
                <a:off x="2348146" y="5957588"/>
                <a:ext cx="251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 « Individual » actions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C1C11F-7E57-E544-951E-34309D227EFE}"/>
              </a:ext>
            </a:extLst>
          </p:cNvPr>
          <p:cNvCxnSpPr>
            <a:cxnSpLocks/>
          </p:cNvCxnSpPr>
          <p:nvPr/>
        </p:nvCxnSpPr>
        <p:spPr>
          <a:xfrm flipH="1" flipV="1">
            <a:off x="8925261" y="2816105"/>
            <a:ext cx="465791" cy="6727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>
            <a:off x="9266188" y="2707804"/>
            <a:ext cx="72751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768510" y="317508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>
            <a:off x="10458592" y="1808889"/>
            <a:ext cx="729498" cy="477126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997146" y="1433968"/>
            <a:ext cx="6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64" y="2310378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2AED982-5F67-964F-BFE7-5F4557D332F3}"/>
              </a:ext>
            </a:extLst>
          </p:cNvPr>
          <p:cNvGrpSpPr/>
          <p:nvPr/>
        </p:nvGrpSpPr>
        <p:grpSpPr>
          <a:xfrm rot="19923487">
            <a:off x="7734053" y="3515587"/>
            <a:ext cx="625033" cy="416690"/>
            <a:chOff x="9583838" y="345832"/>
            <a:chExt cx="625033" cy="41669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E231A0-8301-9240-A698-7CCA71B7137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528936-CF92-5B42-9243-C61100969C90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2BAB46-2AB3-9941-9549-B39ED0F11360}"/>
              </a:ext>
            </a:extLst>
          </p:cNvPr>
          <p:cNvCxnSpPr>
            <a:cxnSpLocks/>
          </p:cNvCxnSpPr>
          <p:nvPr/>
        </p:nvCxnSpPr>
        <p:spPr>
          <a:xfrm flipV="1">
            <a:off x="8310862" y="3080953"/>
            <a:ext cx="793947" cy="4505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0C76E2-7428-694A-926C-635640255548}"/>
              </a:ext>
            </a:extLst>
          </p:cNvPr>
          <p:cNvCxnSpPr>
            <a:cxnSpLocks/>
          </p:cNvCxnSpPr>
          <p:nvPr/>
        </p:nvCxnSpPr>
        <p:spPr>
          <a:xfrm flipV="1">
            <a:off x="7539075" y="3863991"/>
            <a:ext cx="253832" cy="1440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9032016" y="3015724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872E-FE49-AD4E-8EF7-B825B6A44CF6}"/>
              </a:ext>
            </a:extLst>
          </p:cNvPr>
          <p:cNvSpPr txBox="1"/>
          <p:nvPr/>
        </p:nvSpPr>
        <p:spPr>
          <a:xfrm>
            <a:off x="1025611" y="3632886"/>
            <a:ext cx="268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Boucle sur la </a:t>
            </a:r>
            <a:r>
              <a:rPr lang="en-AU" dirty="0" err="1"/>
              <a:t>communauté</a:t>
            </a:r>
            <a:endParaRPr lang="en-AU" dirty="0"/>
          </a:p>
          <a:p>
            <a:r>
              <a:rPr lang="en-AU" dirty="0"/>
              <a:t>Chiffre entre action</a:t>
            </a:r>
          </a:p>
        </p:txBody>
      </p:sp>
    </p:spTree>
    <p:extLst>
      <p:ext uri="{BB962C8B-B14F-4D97-AF65-F5344CB8AC3E}">
        <p14:creationId xmlns:p14="http://schemas.microsoft.com/office/powerpoint/2010/main" val="18571072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101B66E-1AEF-284A-8583-A1578739BA9F}"/>
              </a:ext>
            </a:extLst>
          </p:cNvPr>
          <p:cNvSpPr/>
          <p:nvPr/>
        </p:nvSpPr>
        <p:spPr>
          <a:xfrm>
            <a:off x="7196113" y="1071581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0F591-7241-614E-9D3C-9E1688C77644}"/>
              </a:ext>
            </a:extLst>
          </p:cNvPr>
          <p:cNvSpPr/>
          <p:nvPr/>
        </p:nvSpPr>
        <p:spPr>
          <a:xfrm>
            <a:off x="3332711" y="1071582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78C4-98D6-DE4A-A4B7-B5E3CD8E100A}"/>
              </a:ext>
            </a:extLst>
          </p:cNvPr>
          <p:cNvSpPr txBox="1"/>
          <p:nvPr/>
        </p:nvSpPr>
        <p:spPr>
          <a:xfrm>
            <a:off x="3507412" y="242442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#1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chemeClr val="accent1"/>
                </a:solidFill>
              </a:rPr>
              <a:t>less complex </a:t>
            </a:r>
            <a:r>
              <a:rPr lang="en-AU" sz="2000" u="sng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44CC1-EB71-5F4C-B8F1-5D0DB92598E9}"/>
              </a:ext>
            </a:extLst>
          </p:cNvPr>
          <p:cNvSpPr txBox="1"/>
          <p:nvPr/>
        </p:nvSpPr>
        <p:spPr>
          <a:xfrm>
            <a:off x="7393744" y="242442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#2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rgbClr val="C00000"/>
                </a:solidFill>
              </a:rPr>
              <a:t>more complex </a:t>
            </a:r>
            <a:r>
              <a:rPr lang="en-AU" sz="2000" u="sng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5A2F0-7D65-9643-97CC-8FC4F2C9D7FD}"/>
              </a:ext>
            </a:extLst>
          </p:cNvPr>
          <p:cNvSpPr txBox="1"/>
          <p:nvPr/>
        </p:nvSpPr>
        <p:spPr>
          <a:xfrm>
            <a:off x="3551338" y="4185173"/>
            <a:ext cx="2479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1"/>
                </a:solidFill>
              </a:rPr>
              <a:t>Individual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accent1"/>
              </a:solidFill>
            </a:endParaRPr>
          </a:p>
          <a:p>
            <a:r>
              <a:rPr lang="en-AU" dirty="0"/>
              <a:t>⇒ « Individual » actions</a:t>
            </a:r>
          </a:p>
          <a:p>
            <a:endParaRPr lang="en-AU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AC2F-C825-DD48-BE4F-83E7A7421C90}"/>
              </a:ext>
            </a:extLst>
          </p:cNvPr>
          <p:cNvSpPr txBox="1"/>
          <p:nvPr/>
        </p:nvSpPr>
        <p:spPr>
          <a:xfrm>
            <a:off x="7495422" y="4185173"/>
            <a:ext cx="2479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C00000"/>
                </a:solidFill>
              </a:rPr>
              <a:t>Multiple houses</a:t>
            </a:r>
          </a:p>
          <a:p>
            <a:endParaRPr lang="en-AU" dirty="0"/>
          </a:p>
          <a:p>
            <a:r>
              <a:rPr lang="en-AU" dirty="0"/>
              <a:t>⇒ « Individual » actions</a:t>
            </a:r>
          </a:p>
          <a:p>
            <a:r>
              <a:rPr lang="en-AU" dirty="0"/>
              <a:t>⇒ « Exchange » actions</a:t>
            </a:r>
          </a:p>
          <a:p>
            <a:r>
              <a:rPr lang="en-AU" dirty="0"/>
              <a:t>⇒ « Temporal » actions</a:t>
            </a:r>
          </a:p>
          <a:p>
            <a:r>
              <a:rPr lang="en-AU" dirty="0"/>
              <a:t>⇒ « Spatial » actions</a:t>
            </a:r>
          </a:p>
          <a:p>
            <a:r>
              <a:rPr lang="en-AU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0D5D-EE48-B0F1-4E96FFA4BDF9}"/>
              </a:ext>
            </a:extLst>
          </p:cNvPr>
          <p:cNvGrpSpPr/>
          <p:nvPr/>
        </p:nvGrpSpPr>
        <p:grpSpPr>
          <a:xfrm>
            <a:off x="7575497" y="1790291"/>
            <a:ext cx="2333645" cy="1762358"/>
            <a:chOff x="8540697" y="1780131"/>
            <a:chExt cx="2333645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F1D0C2E-2207-794F-8C74-3AB295BB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21247B-09B0-2843-975E-F59C4A33B728}"/>
                </a:ext>
              </a:extLst>
            </p:cNvPr>
            <p:cNvGrpSpPr/>
            <p:nvPr/>
          </p:nvGrpSpPr>
          <p:grpSpPr>
            <a:xfrm>
              <a:off x="8540697" y="1780131"/>
              <a:ext cx="1896034" cy="1762358"/>
              <a:chOff x="5727805" y="1397723"/>
              <a:chExt cx="4046626" cy="3761328"/>
            </a:xfrm>
          </p:grpSpPr>
          <p:pic>
            <p:nvPicPr>
              <p:cNvPr id="4" name="Picture 14" descr="House Free Icon - Icon-Icons.com">
                <a:extLst>
                  <a:ext uri="{FF2B5EF4-FFF2-40B4-BE49-F238E27FC236}">
                    <a16:creationId xmlns:a16="http://schemas.microsoft.com/office/drawing/2014/main" id="{77581B98-4FCD-3E41-8B21-6F7FA363D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14" descr="House Free Icon - Icon-Icons.com">
                <a:extLst>
                  <a:ext uri="{FF2B5EF4-FFF2-40B4-BE49-F238E27FC236}">
                    <a16:creationId xmlns:a16="http://schemas.microsoft.com/office/drawing/2014/main" id="{0C11D817-22E4-DC42-B639-57A19F724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4" descr="House Free Icon - Icon-Icons.com">
                <a:extLst>
                  <a:ext uri="{FF2B5EF4-FFF2-40B4-BE49-F238E27FC236}">
                    <a16:creationId xmlns:a16="http://schemas.microsoft.com/office/drawing/2014/main" id="{6D58C758-8C51-6344-99D3-5392A9BFEA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805" y="1397723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3F1CEB9-924A-F542-990A-A0F1FFA6B50E}"/>
                  </a:ext>
                </a:extLst>
              </p:cNvPr>
              <p:cNvCxnSpPr/>
              <p:nvPr/>
            </p:nvCxnSpPr>
            <p:spPr>
              <a:xfrm>
                <a:off x="6730252" y="2738228"/>
                <a:ext cx="780573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EBE7AFC-22E2-EA4E-9AA0-1D0A5B99F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02" y="2148300"/>
                <a:ext cx="16469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74E756-6A1C-184A-9A3C-F7F60918C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2917" y="2738228"/>
                <a:ext cx="727777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4" descr="Solar cell  premium icon">
              <a:extLst>
                <a:ext uri="{FF2B5EF4-FFF2-40B4-BE49-F238E27FC236}">
                  <a16:creationId xmlns:a16="http://schemas.microsoft.com/office/drawing/2014/main" id="{0F2C4021-3ABA-194F-A3AA-9A2C5F2FE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393E2-D71D-6E46-A3B8-EB9D389E695D}"/>
              </a:ext>
            </a:extLst>
          </p:cNvPr>
          <p:cNvGrpSpPr/>
          <p:nvPr/>
        </p:nvGrpSpPr>
        <p:grpSpPr>
          <a:xfrm>
            <a:off x="4482470" y="1826199"/>
            <a:ext cx="1592357" cy="1762358"/>
            <a:chOff x="9281985" y="1780131"/>
            <a:chExt cx="1592357" cy="1762358"/>
          </a:xfrm>
        </p:grpSpPr>
        <p:pic>
          <p:nvPicPr>
            <p:cNvPr id="32" name="Picture 14" descr="Solar cell  premium icon">
              <a:extLst>
                <a:ext uri="{FF2B5EF4-FFF2-40B4-BE49-F238E27FC236}">
                  <a16:creationId xmlns:a16="http://schemas.microsoft.com/office/drawing/2014/main" id="{48BB432F-8CA1-9B48-BA18-1F4CBFD66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4D97C1-BDD6-7042-A866-6DEA4137AF89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35" name="Picture 14" descr="House Free Icon - Icon-Icons.com">
                <a:extLst>
                  <a:ext uri="{FF2B5EF4-FFF2-40B4-BE49-F238E27FC236}">
                    <a16:creationId xmlns:a16="http://schemas.microsoft.com/office/drawing/2014/main" id="{C4DDF7C2-180C-EB4A-ADC2-C35AEB793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4" descr="House Free Icon - Icon-Icons.com">
                <a:extLst>
                  <a:ext uri="{FF2B5EF4-FFF2-40B4-BE49-F238E27FC236}">
                    <a16:creationId xmlns:a16="http://schemas.microsoft.com/office/drawing/2014/main" id="{75A88AFE-03C1-5D4C-ADE7-A329978EA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4" descr="Solar cell  premium icon">
              <a:extLst>
                <a:ext uri="{FF2B5EF4-FFF2-40B4-BE49-F238E27FC236}">
                  <a16:creationId xmlns:a16="http://schemas.microsoft.com/office/drawing/2014/main" id="{AD0CDA7B-23BC-6D46-AD8A-A8BD084AE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6B373A-D487-2245-9ED5-144A2B2A9BD6}"/>
              </a:ext>
            </a:extLst>
          </p:cNvPr>
          <p:cNvGrpSpPr/>
          <p:nvPr/>
        </p:nvGrpSpPr>
        <p:grpSpPr>
          <a:xfrm>
            <a:off x="858396" y="382119"/>
            <a:ext cx="2451243" cy="6345998"/>
            <a:chOff x="1727899" y="371959"/>
            <a:chExt cx="2451243" cy="6345998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538DF84-7697-164B-9E02-AE9E26959A18}"/>
                </a:ext>
              </a:extLst>
            </p:cNvPr>
            <p:cNvSpPr/>
            <p:nvPr/>
          </p:nvSpPr>
          <p:spPr>
            <a:xfrm>
              <a:off x="3435879" y="371959"/>
              <a:ext cx="743263" cy="4710927"/>
            </a:xfrm>
            <a:prstGeom prst="leftBrace">
              <a:avLst>
                <a:gd name="adj1" fmla="val 1279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9799CAE9-9BB8-1D4E-9FC1-557F88C55A9E}"/>
                </a:ext>
              </a:extLst>
            </p:cNvPr>
            <p:cNvSpPr/>
            <p:nvPr/>
          </p:nvSpPr>
          <p:spPr>
            <a:xfrm>
              <a:off x="3441686" y="5234609"/>
              <a:ext cx="737456" cy="1483348"/>
            </a:xfrm>
            <a:prstGeom prst="leftBrace">
              <a:avLst>
                <a:gd name="adj1" fmla="val 987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F57B66-A7FF-5547-95B7-6402194319DA}"/>
                </a:ext>
              </a:extLst>
            </p:cNvPr>
            <p:cNvSpPr txBox="1"/>
            <p:nvPr/>
          </p:nvSpPr>
          <p:spPr>
            <a:xfrm>
              <a:off x="1727899" y="2286642"/>
              <a:ext cx="1742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</a:t>
              </a:r>
              <a:r>
                <a:rPr lang="en-AU" sz="2000" b="1" dirty="0"/>
                <a:t> system </a:t>
              </a:r>
            </a:p>
            <a:p>
              <a:r>
                <a:rPr lang="en-AU" sz="2000" dirty="0"/>
                <a:t>at each scale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0468E3-5C9A-9545-9F48-6DAE106B92E6}"/>
                </a:ext>
              </a:extLst>
            </p:cNvPr>
            <p:cNvSpPr txBox="1"/>
            <p:nvPr/>
          </p:nvSpPr>
          <p:spPr>
            <a:xfrm>
              <a:off x="1733014" y="5138252"/>
              <a:ext cx="1952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 </a:t>
              </a:r>
              <a:r>
                <a:rPr lang="en-AU" sz="2000" b="1" dirty="0"/>
                <a:t>coordination</a:t>
              </a:r>
              <a:r>
                <a:rPr lang="en-AU" sz="2000" dirty="0"/>
                <a:t> at each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796C058-B2A8-D04A-B945-2A68441C1A10}"/>
              </a:ext>
            </a:extLst>
          </p:cNvPr>
          <p:cNvSpPr txBox="1"/>
          <p:nvPr/>
        </p:nvSpPr>
        <p:spPr>
          <a:xfrm>
            <a:off x="441945" y="345835"/>
            <a:ext cx="1768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In France:</a:t>
            </a:r>
          </a:p>
          <a:p>
            <a:endParaRPr lang="en-AU" sz="2800" dirty="0"/>
          </a:p>
        </p:txBody>
      </p:sp>
      <p:pic>
        <p:nvPicPr>
          <p:cNvPr id="3" name="Picture 14" descr="Solar cell  premium icon">
            <a:extLst>
              <a:ext uri="{FF2B5EF4-FFF2-40B4-BE49-F238E27FC236}">
                <a16:creationId xmlns:a16="http://schemas.microsoft.com/office/drawing/2014/main" id="{4C1B6922-D382-7340-A6CA-E529EBEE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0" y="1837100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66F17-44E2-3D49-B926-D5F327A56B61}"/>
              </a:ext>
            </a:extLst>
          </p:cNvPr>
          <p:cNvSpPr txBox="1"/>
          <p:nvPr/>
        </p:nvSpPr>
        <p:spPr>
          <a:xfrm>
            <a:off x="3342388" y="1447585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Producers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F583D7-6D89-D74F-BC3C-B9001395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31" y="1925233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90B2-9468-5B41-8E2C-0BED0BB3B382}"/>
              </a:ext>
            </a:extLst>
          </p:cNvPr>
          <p:cNvSpPr txBox="1"/>
          <p:nvPr/>
        </p:nvSpPr>
        <p:spPr>
          <a:xfrm>
            <a:off x="7944642" y="1523498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Consumers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C8A3167-15C5-2E40-98B9-2E0A2AE7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34" y="2391754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115278-3275-C242-BF0A-AECA0D7D3C14}"/>
              </a:ext>
            </a:extLst>
          </p:cNvPr>
          <p:cNvSpPr/>
          <p:nvPr/>
        </p:nvSpPr>
        <p:spPr>
          <a:xfrm>
            <a:off x="2584793" y="1299942"/>
            <a:ext cx="7186110" cy="279524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ndex of /wp-content/uploads/2019/03/">
            <a:extLst>
              <a:ext uri="{FF2B5EF4-FFF2-40B4-BE49-F238E27FC236}">
                <a16:creationId xmlns:a16="http://schemas.microsoft.com/office/drawing/2014/main" id="{DF8351F0-E770-E940-A21B-66C23C3F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51" y="3470428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441C2-6E3F-B340-9243-147D50E45264}"/>
              </a:ext>
            </a:extLst>
          </p:cNvPr>
          <p:cNvSpPr txBox="1"/>
          <p:nvPr/>
        </p:nvSpPr>
        <p:spPr>
          <a:xfrm>
            <a:off x="5594134" y="2840712"/>
            <a:ext cx="15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Organizing Legal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48BC-BC50-8C4A-8E4C-DBD8C049C8A4}"/>
              </a:ext>
            </a:extLst>
          </p:cNvPr>
          <p:cNvSpPr txBox="1"/>
          <p:nvPr/>
        </p:nvSpPr>
        <p:spPr>
          <a:xfrm>
            <a:off x="3307034" y="46493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Billing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6DDB5-192B-F441-88CC-9E8E16D29394}"/>
              </a:ext>
            </a:extLst>
          </p:cNvPr>
          <p:cNvSpPr txBox="1"/>
          <p:nvPr/>
        </p:nvSpPr>
        <p:spPr>
          <a:xfrm>
            <a:off x="3296698" y="519101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Metering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9370-1FB3-AB4A-9C9E-48E3C1C3697E}"/>
              </a:ext>
            </a:extLst>
          </p:cNvPr>
          <p:cNvSpPr txBox="1"/>
          <p:nvPr/>
        </p:nvSpPr>
        <p:spPr>
          <a:xfrm>
            <a:off x="3305575" y="574522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Sharing « keys »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11F94-D5EE-E746-B644-227CFA7A68C8}"/>
              </a:ext>
            </a:extLst>
          </p:cNvPr>
          <p:cNvCxnSpPr/>
          <p:nvPr/>
        </p:nvCxnSpPr>
        <p:spPr>
          <a:xfrm>
            <a:off x="2476914" y="4849567"/>
            <a:ext cx="7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6B79A-FA01-AE4C-A081-B7CC839AFFB2}"/>
              </a:ext>
            </a:extLst>
          </p:cNvPr>
          <p:cNvCxnSpPr/>
          <p:nvPr/>
        </p:nvCxnSpPr>
        <p:spPr>
          <a:xfrm>
            <a:off x="2470542" y="5379735"/>
            <a:ext cx="7530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647AE3-861C-0B44-BD2C-57A4C2C2C3E2}"/>
              </a:ext>
            </a:extLst>
          </p:cNvPr>
          <p:cNvCxnSpPr/>
          <p:nvPr/>
        </p:nvCxnSpPr>
        <p:spPr>
          <a:xfrm>
            <a:off x="2476912" y="5946726"/>
            <a:ext cx="7530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3E1C3-B0E1-2A41-A035-A67DEF5E0038}"/>
              </a:ext>
            </a:extLst>
          </p:cNvPr>
          <p:cNvSpPr/>
          <p:nvPr/>
        </p:nvSpPr>
        <p:spPr>
          <a:xfrm>
            <a:off x="5258826" y="5496057"/>
            <a:ext cx="1838044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Distribution System Operator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BD5B4-E857-F14E-82C0-8603609A8337}"/>
              </a:ext>
            </a:extLst>
          </p:cNvPr>
          <p:cNvSpPr/>
          <p:nvPr/>
        </p:nvSpPr>
        <p:spPr>
          <a:xfrm>
            <a:off x="7893817" y="5496057"/>
            <a:ext cx="1584342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Energy 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BBEE48-5E11-B44C-823E-F9E2ACCFE269}"/>
              </a:ext>
            </a:extLst>
          </p:cNvPr>
          <p:cNvCxnSpPr>
            <a:cxnSpLocks/>
          </p:cNvCxnSpPr>
          <p:nvPr/>
        </p:nvCxnSpPr>
        <p:spPr>
          <a:xfrm flipV="1">
            <a:off x="8565358" y="3198954"/>
            <a:ext cx="0" cy="2146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4B62F-B0BC-2C4E-8BF5-7D3DC5040105}"/>
              </a:ext>
            </a:extLst>
          </p:cNvPr>
          <p:cNvCxnSpPr>
            <a:cxnSpLocks/>
          </p:cNvCxnSpPr>
          <p:nvPr/>
        </p:nvCxnSpPr>
        <p:spPr>
          <a:xfrm>
            <a:off x="4616198" y="2472769"/>
            <a:ext cx="32776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8253A-F30A-BF40-88A2-A8CE23ADB50C}"/>
              </a:ext>
            </a:extLst>
          </p:cNvPr>
          <p:cNvCxnSpPr>
            <a:cxnSpLocks/>
          </p:cNvCxnSpPr>
          <p:nvPr/>
        </p:nvCxnSpPr>
        <p:spPr>
          <a:xfrm>
            <a:off x="3963131" y="3026979"/>
            <a:ext cx="1593346" cy="2318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47B42-70BF-9046-8B0D-0576B8BE6042}"/>
              </a:ext>
            </a:extLst>
          </p:cNvPr>
          <p:cNvCxnSpPr>
            <a:cxnSpLocks/>
          </p:cNvCxnSpPr>
          <p:nvPr/>
        </p:nvCxnSpPr>
        <p:spPr>
          <a:xfrm flipH="1">
            <a:off x="7046653" y="3163876"/>
            <a:ext cx="1195173" cy="21819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DE826-0AB1-634C-B69E-EEA5D9BFD853}"/>
              </a:ext>
            </a:extLst>
          </p:cNvPr>
          <p:cNvCxnSpPr>
            <a:cxnSpLocks/>
          </p:cNvCxnSpPr>
          <p:nvPr/>
        </p:nvCxnSpPr>
        <p:spPr>
          <a:xfrm>
            <a:off x="6073393" y="4757947"/>
            <a:ext cx="0" cy="5879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67DD9-EF5B-C14B-A002-E45C20AD4FE1}"/>
              </a:ext>
            </a:extLst>
          </p:cNvPr>
          <p:cNvCxnSpPr>
            <a:cxnSpLocks/>
          </p:cNvCxnSpPr>
          <p:nvPr/>
        </p:nvCxnSpPr>
        <p:spPr>
          <a:xfrm>
            <a:off x="7187482" y="5884182"/>
            <a:ext cx="66683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47A480-A1AC-944D-9D04-38EC248880AB}"/>
              </a:ext>
            </a:extLst>
          </p:cNvPr>
          <p:cNvCxnSpPr>
            <a:cxnSpLocks/>
          </p:cNvCxnSpPr>
          <p:nvPr/>
        </p:nvCxnSpPr>
        <p:spPr>
          <a:xfrm flipV="1">
            <a:off x="6316599" y="4757945"/>
            <a:ext cx="0" cy="582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80E5B7-394C-254C-8097-F8DAFB405852}"/>
              </a:ext>
            </a:extLst>
          </p:cNvPr>
          <p:cNvSpPr txBox="1"/>
          <p:nvPr/>
        </p:nvSpPr>
        <p:spPr>
          <a:xfrm>
            <a:off x="5569029" y="1121764"/>
            <a:ext cx="1268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1 km radius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5B3922-DE03-5A48-B145-FFF842B416DA}"/>
              </a:ext>
            </a:extLst>
          </p:cNvPr>
          <p:cNvCxnSpPr>
            <a:cxnSpLocks/>
          </p:cNvCxnSpPr>
          <p:nvPr/>
        </p:nvCxnSpPr>
        <p:spPr>
          <a:xfrm flipV="1">
            <a:off x="8565358" y="740780"/>
            <a:ext cx="0" cy="7503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7E0143-FED5-8046-9AEB-4D15245436FB}"/>
              </a:ext>
            </a:extLst>
          </p:cNvPr>
          <p:cNvCxnSpPr>
            <a:cxnSpLocks/>
          </p:cNvCxnSpPr>
          <p:nvPr/>
        </p:nvCxnSpPr>
        <p:spPr>
          <a:xfrm>
            <a:off x="7691114" y="740780"/>
            <a:ext cx="18695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0833CE-0C7E-C748-A46C-3C36C25FA09A}"/>
              </a:ext>
            </a:extLst>
          </p:cNvPr>
          <p:cNvGrpSpPr/>
          <p:nvPr/>
        </p:nvGrpSpPr>
        <p:grpSpPr>
          <a:xfrm>
            <a:off x="7066080" y="541579"/>
            <a:ext cx="625033" cy="416690"/>
            <a:chOff x="9583838" y="345832"/>
            <a:chExt cx="625033" cy="4166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11CA0C-DE17-B94A-8BFE-DAE42000258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D33E6C-BB3F-824E-8B24-E1A69FC86824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F63C62-8583-D74B-AF07-358451384209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5098918" y="749923"/>
            <a:ext cx="1947735" cy="19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2A6200-A7B4-5542-8D04-1262E09697A4}"/>
              </a:ext>
            </a:extLst>
          </p:cNvPr>
          <p:cNvSpPr txBox="1"/>
          <p:nvPr/>
        </p:nvSpPr>
        <p:spPr>
          <a:xfrm>
            <a:off x="2968013" y="327899"/>
            <a:ext cx="14491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Electrical grid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202697-B154-E64F-9CE0-65ED1F3D3887}"/>
              </a:ext>
            </a:extLst>
          </p:cNvPr>
          <p:cNvSpPr txBox="1"/>
          <p:nvPr/>
        </p:nvSpPr>
        <p:spPr>
          <a:xfrm>
            <a:off x="9560689" y="50928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D834F9-A825-CE4B-AA15-FB92E5153C12}"/>
              </a:ext>
            </a:extLst>
          </p:cNvPr>
          <p:cNvGrpSpPr/>
          <p:nvPr/>
        </p:nvGrpSpPr>
        <p:grpSpPr>
          <a:xfrm>
            <a:off x="4473885" y="543482"/>
            <a:ext cx="625033" cy="416690"/>
            <a:chOff x="9583838" y="345832"/>
            <a:chExt cx="625033" cy="4166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F2DF701-DD67-EA4E-825E-13A69421B914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AD4AE0-82A4-8540-8054-2501B238C259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5C7F21-1656-474F-A4BB-793F1BB90874}"/>
              </a:ext>
            </a:extLst>
          </p:cNvPr>
          <p:cNvCxnSpPr>
            <a:cxnSpLocks/>
          </p:cNvCxnSpPr>
          <p:nvPr/>
        </p:nvCxnSpPr>
        <p:spPr>
          <a:xfrm flipV="1">
            <a:off x="6063230" y="345835"/>
            <a:ext cx="0" cy="3949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542D13-3BA7-C94A-AC5D-7427A7A0A3CA}"/>
              </a:ext>
            </a:extLst>
          </p:cNvPr>
          <p:cNvSpPr txBox="1"/>
          <p:nvPr/>
        </p:nvSpPr>
        <p:spPr>
          <a:xfrm rot="5400000">
            <a:off x="5947468" y="4542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3A58BB-351F-EC49-9B6B-F1AFB12AA8C6}"/>
              </a:ext>
            </a:extLst>
          </p:cNvPr>
          <p:cNvCxnSpPr>
            <a:cxnSpLocks/>
          </p:cNvCxnSpPr>
          <p:nvPr/>
        </p:nvCxnSpPr>
        <p:spPr>
          <a:xfrm>
            <a:off x="2970120" y="767869"/>
            <a:ext cx="152480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7E267F-F5E3-7147-A796-D161C38B5107}"/>
              </a:ext>
            </a:extLst>
          </p:cNvPr>
          <p:cNvCxnSpPr>
            <a:cxnSpLocks/>
          </p:cNvCxnSpPr>
          <p:nvPr/>
        </p:nvCxnSpPr>
        <p:spPr>
          <a:xfrm flipV="1">
            <a:off x="3874822" y="763292"/>
            <a:ext cx="0" cy="7129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F3E455-1B8E-014F-A5B0-D995829CE7DA}"/>
              </a:ext>
            </a:extLst>
          </p:cNvPr>
          <p:cNvSpPr txBox="1"/>
          <p:nvPr/>
        </p:nvSpPr>
        <p:spPr>
          <a:xfrm>
            <a:off x="2657211" y="5226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9DEA3D-BCFF-BB4D-AA94-DF91E311A68F}"/>
              </a:ext>
            </a:extLst>
          </p:cNvPr>
          <p:cNvSpPr/>
          <p:nvPr/>
        </p:nvSpPr>
        <p:spPr>
          <a:xfrm>
            <a:off x="8506038" y="69060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32D92E-AB6D-B34C-9744-35AF39F400E1}"/>
              </a:ext>
            </a:extLst>
          </p:cNvPr>
          <p:cNvSpPr/>
          <p:nvPr/>
        </p:nvSpPr>
        <p:spPr>
          <a:xfrm>
            <a:off x="5998585" y="69723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7EED39-9ED3-3E4B-97B6-80BB9063E5C3}"/>
              </a:ext>
            </a:extLst>
          </p:cNvPr>
          <p:cNvSpPr/>
          <p:nvPr/>
        </p:nvSpPr>
        <p:spPr>
          <a:xfrm>
            <a:off x="3820019" y="717416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6D233-C6F1-7E6C-606A-886EF94FF4BE}"/>
              </a:ext>
            </a:extLst>
          </p:cNvPr>
          <p:cNvSpPr txBox="1"/>
          <p:nvPr/>
        </p:nvSpPr>
        <p:spPr>
          <a:xfrm>
            <a:off x="475221" y="933907"/>
            <a:ext cx="126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minutes</a:t>
            </a:r>
          </a:p>
          <a:p>
            <a:r>
              <a:rPr lang="en-US" dirty="0"/>
              <a:t>1 km radius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4F8B4-03E9-1AFD-4A7A-CBB7F724418C}"/>
              </a:ext>
            </a:extLst>
          </p:cNvPr>
          <p:cNvSpPr txBox="1"/>
          <p:nvPr/>
        </p:nvSpPr>
        <p:spPr>
          <a:xfrm>
            <a:off x="479124" y="1998625"/>
            <a:ext cx="171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Sharing keys: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Dynamic default</a:t>
            </a:r>
          </a:p>
          <a:p>
            <a:r>
              <a:rPr lang="en-US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40847486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4" descr="House Free Icon - Icon-Icons.com">
            <a:extLst>
              <a:ext uri="{FF2B5EF4-FFF2-40B4-BE49-F238E27FC236}">
                <a16:creationId xmlns:a16="http://schemas.microsoft.com/office/drawing/2014/main" id="{723C44D2-6D22-CF4F-A0F6-F35071CD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84" y="4670504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ouse Free Icon - Icon-Icons.com">
            <a:extLst>
              <a:ext uri="{FF2B5EF4-FFF2-40B4-BE49-F238E27FC236}">
                <a16:creationId xmlns:a16="http://schemas.microsoft.com/office/drawing/2014/main" id="{FDA50B64-74EC-8F4C-B310-CEAA1E1C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19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use Free Icon - Icon-Icons.com">
            <a:extLst>
              <a:ext uri="{FF2B5EF4-FFF2-40B4-BE49-F238E27FC236}">
                <a16:creationId xmlns:a16="http://schemas.microsoft.com/office/drawing/2014/main" id="{A5C8477F-7655-6F4F-9DE2-37C7FCB3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84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557DB-FA11-2545-A8B4-A6D31C1AC033}"/>
              </a:ext>
            </a:extLst>
          </p:cNvPr>
          <p:cNvCxnSpPr/>
          <p:nvPr/>
        </p:nvCxnSpPr>
        <p:spPr>
          <a:xfrm>
            <a:off x="4774131" y="3444284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44F46-A134-A44C-850B-188A507E2E2B}"/>
              </a:ext>
            </a:extLst>
          </p:cNvPr>
          <p:cNvCxnSpPr>
            <a:cxnSpLocks/>
          </p:cNvCxnSpPr>
          <p:nvPr/>
        </p:nvCxnSpPr>
        <p:spPr>
          <a:xfrm>
            <a:off x="4994481" y="2854356"/>
            <a:ext cx="164695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EB699-0C26-9F49-AA8B-5001673EE07E}"/>
              </a:ext>
            </a:extLst>
          </p:cNvPr>
          <p:cNvCxnSpPr>
            <a:cxnSpLocks/>
          </p:cNvCxnSpPr>
          <p:nvPr/>
        </p:nvCxnSpPr>
        <p:spPr>
          <a:xfrm flipH="1">
            <a:off x="6246796" y="3444284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/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blipFill>
                <a:blip r:embed="rId4"/>
                <a:stretch>
                  <a:fillRect l="-31206" t="-145205" r="-12766" b="-1986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290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A558D2F2-8D26-BE4D-8CFF-0468629FFB9A}"/>
              </a:ext>
            </a:extLst>
          </p:cNvPr>
          <p:cNvSpPr/>
          <p:nvPr/>
        </p:nvSpPr>
        <p:spPr>
          <a:xfrm rot="10270955">
            <a:off x="6867555" y="3926631"/>
            <a:ext cx="1585528" cy="725327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1577436"/>
              <a:gd name="connsiteY0" fmla="*/ 0 h 661432"/>
              <a:gd name="connsiteX1" fmla="*/ 1577436 w 1577436"/>
              <a:gd name="connsiteY1" fmla="*/ 244923 h 661432"/>
              <a:gd name="connsiteX2" fmla="*/ 1237193 w 1577436"/>
              <a:gd name="connsiteY2" fmla="*/ 566402 h 661432"/>
              <a:gd name="connsiteX3" fmla="*/ 3523 w 1577436"/>
              <a:gd name="connsiteY3" fmla="*/ 268690 h 661432"/>
              <a:gd name="connsiteX4" fmla="*/ 0 w 1577436"/>
              <a:gd name="connsiteY4" fmla="*/ 0 h 661432"/>
              <a:gd name="connsiteX0" fmla="*/ 0 w 1577436"/>
              <a:gd name="connsiteY0" fmla="*/ 0 h 715733"/>
              <a:gd name="connsiteX1" fmla="*/ 1577436 w 1577436"/>
              <a:gd name="connsiteY1" fmla="*/ 244923 h 715733"/>
              <a:gd name="connsiteX2" fmla="*/ 1237193 w 1577436"/>
              <a:gd name="connsiteY2" fmla="*/ 566402 h 715733"/>
              <a:gd name="connsiteX3" fmla="*/ 369703 w 1577436"/>
              <a:gd name="connsiteY3" fmla="*/ 497648 h 715733"/>
              <a:gd name="connsiteX4" fmla="*/ 0 w 1577436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528" h="725327">
                <a:moveTo>
                  <a:pt x="0" y="0"/>
                </a:moveTo>
                <a:cubicBezTo>
                  <a:pt x="528509" y="79668"/>
                  <a:pt x="1061365" y="131319"/>
                  <a:pt x="1585528" y="239005"/>
                </a:cubicBezTo>
                <a:cubicBezTo>
                  <a:pt x="1452186" y="335901"/>
                  <a:pt x="1305320" y="459560"/>
                  <a:pt x="1191906" y="580897"/>
                </a:cubicBezTo>
                <a:cubicBezTo>
                  <a:pt x="709800" y="850256"/>
                  <a:pt x="681689" y="696122"/>
                  <a:pt x="369703" y="497648"/>
                </a:cubicBezTo>
                <a:cubicBezTo>
                  <a:pt x="368529" y="408085"/>
                  <a:pt x="1174" y="89563"/>
                  <a:pt x="0" y="0"/>
                </a:cubicBez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62CC-C41C-3447-BD7A-8DEAB2862AD7}"/>
              </a:ext>
            </a:extLst>
          </p:cNvPr>
          <p:cNvSpPr/>
          <p:nvPr/>
        </p:nvSpPr>
        <p:spPr>
          <a:xfrm>
            <a:off x="4821166" y="4232263"/>
            <a:ext cx="2055922" cy="721309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922" h="721309">
                <a:moveTo>
                  <a:pt x="0" y="0"/>
                </a:moveTo>
                <a:lnTo>
                  <a:pt x="2055922" y="304800"/>
                </a:lnTo>
                <a:cubicBezTo>
                  <a:pt x="1942508" y="411960"/>
                  <a:pt x="1829093" y="504942"/>
                  <a:pt x="1715679" y="626279"/>
                </a:cubicBezTo>
                <a:cubicBezTo>
                  <a:pt x="1233573" y="895638"/>
                  <a:pt x="793995" y="527041"/>
                  <a:pt x="482009" y="328567"/>
                </a:cubicBezTo>
                <a:lnTo>
                  <a:pt x="0" y="0"/>
                </a:ln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BD5FB-B1DF-924C-AF47-643AD0B3AFF4}"/>
              </a:ext>
            </a:extLst>
          </p:cNvPr>
          <p:cNvSpPr/>
          <p:nvPr/>
        </p:nvSpPr>
        <p:spPr>
          <a:xfrm>
            <a:off x="6885526" y="4528874"/>
            <a:ext cx="2002872" cy="1296958"/>
          </a:xfrm>
          <a:custGeom>
            <a:avLst/>
            <a:gdLst>
              <a:gd name="connsiteX0" fmla="*/ 0 w 1513774"/>
              <a:gd name="connsiteY0" fmla="*/ 0 h 1026500"/>
              <a:gd name="connsiteX1" fmla="*/ 1513774 w 1513774"/>
              <a:gd name="connsiteY1" fmla="*/ 0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1513774"/>
              <a:gd name="connsiteY0" fmla="*/ 0 h 1026500"/>
              <a:gd name="connsiteX1" fmla="*/ 1506686 w 1513774"/>
              <a:gd name="connsiteY1" fmla="*/ 14177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1100 h 1296958"/>
              <a:gd name="connsiteX1" fmla="*/ 1608732 w 2002872"/>
              <a:gd name="connsiteY1" fmla="*/ 4178 h 1296958"/>
              <a:gd name="connsiteX2" fmla="*/ 1995784 w 2002872"/>
              <a:gd name="connsiteY2" fmla="*/ 284635 h 1296958"/>
              <a:gd name="connsiteX3" fmla="*/ 2002872 w 2002872"/>
              <a:gd name="connsiteY3" fmla="*/ 1296958 h 1296958"/>
              <a:gd name="connsiteX4" fmla="*/ 489098 w 2002872"/>
              <a:gd name="connsiteY4" fmla="*/ 1296958 h 1296958"/>
              <a:gd name="connsiteX5" fmla="*/ 0 w 2002872"/>
              <a:gd name="connsiteY5" fmla="*/ 1100 h 129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2872" h="1296958">
                <a:moveTo>
                  <a:pt x="0" y="1100"/>
                </a:moveTo>
                <a:cubicBezTo>
                  <a:pt x="432281" y="58833"/>
                  <a:pt x="1183540" y="-18113"/>
                  <a:pt x="1608732" y="4178"/>
                </a:cubicBezTo>
                <a:cubicBezTo>
                  <a:pt x="1711759" y="52771"/>
                  <a:pt x="1857315" y="257308"/>
                  <a:pt x="1995784" y="284635"/>
                </a:cubicBezTo>
                <a:cubicBezTo>
                  <a:pt x="1998147" y="622076"/>
                  <a:pt x="2000509" y="959517"/>
                  <a:pt x="2002872" y="1296958"/>
                </a:cubicBezTo>
                <a:lnTo>
                  <a:pt x="489098" y="1296958"/>
                </a:lnTo>
                <a:cubicBezTo>
                  <a:pt x="276447" y="886270"/>
                  <a:pt x="134680" y="454318"/>
                  <a:pt x="0" y="1100"/>
                </a:cubicBezTo>
                <a:close/>
              </a:path>
            </a:pathLst>
          </a:custGeom>
          <a:solidFill>
            <a:srgbClr val="9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695271" y="4032866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318172" y="4238008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801298" y="2195088"/>
            <a:ext cx="2069643" cy="2347023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440495"/>
              <a:gd name="connsiteX1" fmla="*/ 1051726 w 2069643"/>
              <a:gd name="connsiteY1" fmla="*/ 0 h 2440495"/>
              <a:gd name="connsiteX2" fmla="*/ 1471545 w 2069643"/>
              <a:gd name="connsiteY2" fmla="*/ 529719 h 2440495"/>
              <a:gd name="connsiteX3" fmla="*/ 2069643 w 2069643"/>
              <a:gd name="connsiteY3" fmla="*/ 2347023 h 2440495"/>
              <a:gd name="connsiteX4" fmla="*/ 1111242 w 2069643"/>
              <a:gd name="connsiteY4" fmla="*/ 2199134 h 2440495"/>
              <a:gd name="connsiteX5" fmla="*/ 0 w 2069643"/>
              <a:gd name="connsiteY5" fmla="*/ 2036472 h 2440495"/>
              <a:gd name="connsiteX6" fmla="*/ 552091 w 2069643"/>
              <a:gd name="connsiteY6" fmla="*/ 518218 h 2440495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347023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752649" y="2293822"/>
                  <a:pt x="1484537" y="2272158"/>
                  <a:pt x="1111242" y="2199134"/>
                </a:cubicBezTo>
                <a:cubicBezTo>
                  <a:pt x="793720" y="2141223"/>
                  <a:pt x="236229" y="2115008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710622" y="2004467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472729" y="5836768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721774" y="3933268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316398" y="2194034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 rot="16200000">
            <a:off x="1766744" y="254921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316398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755961" y="58728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937835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566769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588220" y="587281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7241917" y="5872819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5216652" y="3294713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7223521" y="4885996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349228" y="5016284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C8C0D-FD32-8440-BA60-244BC866828A}"/>
              </a:ext>
            </a:extLst>
          </p:cNvPr>
          <p:cNvGrpSpPr/>
          <p:nvPr/>
        </p:nvGrpSpPr>
        <p:grpSpPr>
          <a:xfrm>
            <a:off x="2864240" y="2055976"/>
            <a:ext cx="2021593" cy="674107"/>
            <a:chOff x="2958623" y="6107095"/>
            <a:chExt cx="2021593" cy="6741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8A16B9-E56B-D04E-B54F-241E471F6E06}"/>
                </a:ext>
              </a:extLst>
            </p:cNvPr>
            <p:cNvCxnSpPr/>
            <p:nvPr/>
          </p:nvCxnSpPr>
          <p:spPr>
            <a:xfrm>
              <a:off x="2958623" y="6294540"/>
              <a:ext cx="457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D2F46A-FA3A-714D-B1E9-3F57FB0511AA}"/>
                </a:ext>
              </a:extLst>
            </p:cNvPr>
            <p:cNvCxnSpPr/>
            <p:nvPr/>
          </p:nvCxnSpPr>
          <p:spPr>
            <a:xfrm>
              <a:off x="2958623" y="6596536"/>
              <a:ext cx="457208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CCB891-0F4C-1141-AE7F-2C843CB1B7DA}"/>
                </a:ext>
              </a:extLst>
            </p:cNvPr>
            <p:cNvSpPr txBox="1"/>
            <p:nvPr/>
          </p:nvSpPr>
          <p:spPr>
            <a:xfrm>
              <a:off x="3518854" y="6107095"/>
              <a:ext cx="14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Consumption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93C7AA-6137-EB46-95CA-3214A40859F0}"/>
                </a:ext>
              </a:extLst>
            </p:cNvPr>
            <p:cNvSpPr txBox="1"/>
            <p:nvPr/>
          </p:nvSpPr>
          <p:spPr>
            <a:xfrm>
              <a:off x="3518854" y="6411870"/>
              <a:ext cx="123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Production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08C40DC1-F049-0548-AFA1-E7988382D30E}"/>
              </a:ext>
            </a:extLst>
          </p:cNvPr>
          <p:cNvSpPr/>
          <p:nvPr/>
        </p:nvSpPr>
        <p:spPr>
          <a:xfrm rot="20261185">
            <a:off x="5979637" y="3729391"/>
            <a:ext cx="1722153" cy="2092096"/>
          </a:xfrm>
          <a:prstGeom prst="arc">
            <a:avLst>
              <a:gd name="adj1" fmla="val 13084183"/>
              <a:gd name="adj2" fmla="val 203789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EF0A2A-E929-D647-B0DD-B5611734C70F}"/>
              </a:ext>
            </a:extLst>
          </p:cNvPr>
          <p:cNvCxnSpPr>
            <a:cxnSpLocks/>
          </p:cNvCxnSpPr>
          <p:nvPr/>
        </p:nvCxnSpPr>
        <p:spPr>
          <a:xfrm flipV="1">
            <a:off x="6757419" y="2040556"/>
            <a:ext cx="0" cy="1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32DF7C-0703-A94F-AA73-DEBD41E7711A}"/>
              </a:ext>
            </a:extLst>
          </p:cNvPr>
          <p:cNvGrpSpPr/>
          <p:nvPr/>
        </p:nvGrpSpPr>
        <p:grpSpPr>
          <a:xfrm>
            <a:off x="3893856" y="653323"/>
            <a:ext cx="4945107" cy="1279570"/>
            <a:chOff x="5756489" y="713198"/>
            <a:chExt cx="4945107" cy="1279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635A0C-ABFB-4347-B516-DCB2ABE73914}"/>
                </a:ext>
              </a:extLst>
            </p:cNvPr>
            <p:cNvSpPr txBox="1"/>
            <p:nvPr/>
          </p:nvSpPr>
          <p:spPr>
            <a:xfrm>
              <a:off x="5756489" y="1069438"/>
              <a:ext cx="4945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self-sufficiency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revenues (time-of-use, grid services, …)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Lower GHG emissions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6802-C744-794F-91DE-9541B34EDC48}"/>
                </a:ext>
              </a:extLst>
            </p:cNvPr>
            <p:cNvSpPr txBox="1"/>
            <p:nvPr/>
          </p:nvSpPr>
          <p:spPr>
            <a:xfrm>
              <a:off x="5756490" y="713198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/>
                <a:t>Objectives: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01057-4436-D04D-9E38-364D69D6307D}"/>
              </a:ext>
            </a:extLst>
          </p:cNvPr>
          <p:cNvSpPr/>
          <p:nvPr/>
        </p:nvSpPr>
        <p:spPr>
          <a:xfrm>
            <a:off x="3844417" y="604478"/>
            <a:ext cx="4994544" cy="1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5200F-0E64-1746-9C1B-793642E6E515}"/>
              </a:ext>
            </a:extLst>
          </p:cNvPr>
          <p:cNvCxnSpPr>
            <a:cxnSpLocks/>
          </p:cNvCxnSpPr>
          <p:nvPr/>
        </p:nvCxnSpPr>
        <p:spPr>
          <a:xfrm flipH="1">
            <a:off x="6757419" y="2961537"/>
            <a:ext cx="1048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5B7C75-DB0A-B64F-A034-4C47FE84558A}"/>
              </a:ext>
            </a:extLst>
          </p:cNvPr>
          <p:cNvSpPr/>
          <p:nvPr/>
        </p:nvSpPr>
        <p:spPr>
          <a:xfrm>
            <a:off x="7802135" y="2268725"/>
            <a:ext cx="2333267" cy="1566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2AABD-FF47-034C-9350-72D89DD12084}"/>
              </a:ext>
            </a:extLst>
          </p:cNvPr>
          <p:cNvSpPr txBox="1"/>
          <p:nvPr/>
        </p:nvSpPr>
        <p:spPr>
          <a:xfrm>
            <a:off x="7802135" y="2277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/>
              <a:t>Means: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4C4D7-8584-7E49-8E8F-8A77B86C07EF}"/>
              </a:ext>
            </a:extLst>
          </p:cNvPr>
          <p:cNvSpPr txBox="1"/>
          <p:nvPr/>
        </p:nvSpPr>
        <p:spPr>
          <a:xfrm>
            <a:off x="7840647" y="2616135"/>
            <a:ext cx="229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Shapeable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Deferable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Nudges (human)</a:t>
            </a:r>
          </a:p>
        </p:txBody>
      </p:sp>
    </p:spTree>
    <p:extLst>
      <p:ext uri="{BB962C8B-B14F-4D97-AF65-F5344CB8AC3E}">
        <p14:creationId xmlns:p14="http://schemas.microsoft.com/office/powerpoint/2010/main" val="18526075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61466-330C-6649-B3F0-19231865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95250"/>
            <a:ext cx="7912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90C23-5E52-EB44-6E1F-2AB7B81D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" y="2907843"/>
            <a:ext cx="11592910" cy="2735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39C3A-E1C5-BF15-B01C-5C0E3EE2A9E5}"/>
              </a:ext>
            </a:extLst>
          </p:cNvPr>
          <p:cNvSpPr txBox="1"/>
          <p:nvPr/>
        </p:nvSpPr>
        <p:spPr>
          <a:xfrm>
            <a:off x="346841" y="232253"/>
            <a:ext cx="11498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August 2021, the regulated price of electricity is 9.74 cent€/kWh before taxes [16], and includes 3.71 cent€/kWh for network fees (TURPE) which means that producers can expect to sell electricity at about 6 cent€/kWh.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the 2022 regulated price, and if we remove 3.71 cent€/kWh for grid fees, this leaves a potential value of 10 cent€/kWh for producers selling within a community,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If consumers are willing to accept a larger TURPE in the winter, solar power could be sold at about 13 cent€/kWh with a 0.73 cent€/kWh TURPE and still fall below the regulated electricity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[PV + battery LCOE] This would enable a price of electricity at 20 cent€/kWh plus 3.71 cent€/kWh and 3.2 cent€/kWh in TURPE and local taxes and a 20 % VAT for a total cost after tax of 32.3 cent€/kWh.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EFEE0-F9E7-1CD6-CEA5-EDDAE0664714}"/>
              </a:ext>
            </a:extLst>
          </p:cNvPr>
          <p:cNvSpPr txBox="1"/>
          <p:nvPr/>
        </p:nvSpPr>
        <p:spPr>
          <a:xfrm>
            <a:off x="346841" y="5979416"/>
            <a:ext cx="1107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Whether local energy communities can extend on the public grid or not, is a major difference between national implementations in Europe.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9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13053</TotalTime>
  <Words>4574</Words>
  <Application>Microsoft Macintosh PowerPoint</Application>
  <PresentationFormat>Widescreen</PresentationFormat>
  <Paragraphs>1242</Paragraphs>
  <Slides>82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Open Sans</vt:lpstr>
      <vt:lpstr>Office Theme</vt:lpstr>
      <vt:lpstr>Chapter 1 Introduction: Local energy communities ?</vt:lpstr>
      <vt:lpstr>Why local energy communities (in our opinion) ?</vt:lpstr>
      <vt:lpstr>PowerPoint Presentation</vt:lpstr>
      <vt:lpstr>What are local energy communities (in our opinion)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landscape and questions.</vt:lpstr>
      <vt:lpstr>PowerPoint Presentation</vt:lpstr>
      <vt:lpstr>PowerPoint Presentation</vt:lpstr>
      <vt:lpstr>Chapter 2 What does it means to “self-consume” ?</vt:lpstr>
      <vt:lpstr>PowerPoint Presentation</vt:lpstr>
      <vt:lpstr>PowerPoint Presentation</vt:lpstr>
      <vt:lpstr>What’s the impact of time intervals ?</vt:lpstr>
      <vt:lpstr>PowerPoint Presentation</vt:lpstr>
      <vt:lpstr>PowerPoint Presentation</vt:lpstr>
      <vt:lpstr>PowerPoint Presentation</vt:lpstr>
      <vt:lpstr>How to include storage ?</vt:lpstr>
      <vt:lpstr>PowerPoint Presentation</vt:lpstr>
      <vt:lpstr>PowerPoint Presentation</vt:lpstr>
      <vt:lpstr>PowerPoint Presentation</vt:lpstr>
      <vt:lpstr>Do we need storage to “self-consume” ?</vt:lpstr>
      <vt:lpstr>PowerPoint Presentation</vt:lpstr>
      <vt:lpstr>PowerPoint Presentation</vt:lpstr>
      <vt:lpstr>PowerPoint Presentation</vt:lpstr>
      <vt:lpstr>What is the impact of load on self-sufficiency ?</vt:lpstr>
      <vt:lpstr>PowerPoint Presentation</vt:lpstr>
      <vt:lpstr>PowerPoint Presentation</vt:lpstr>
      <vt:lpstr>PowerPoint Presentation</vt:lpstr>
      <vt:lpstr>Chapter 3 How to coordinate  self-consumption  within communities? Part I </vt:lpstr>
      <vt:lpstr>What do we mean by coordination?</vt:lpstr>
      <vt:lpstr>What is the expected complexity of local energy communities ?</vt:lpstr>
      <vt:lpstr>PowerPoint Presentation</vt:lpstr>
      <vt:lpstr>What “eco-system” around coordination strategies ?</vt:lpstr>
      <vt:lpstr>PowerPoint Presentation</vt:lpstr>
      <vt:lpstr>PowerPoint Presentation</vt:lpstr>
      <vt:lpstr>PowerPoint Presentation</vt:lpstr>
      <vt:lpstr>What value for a coalition?</vt:lpstr>
      <vt:lpstr>PowerPoint Presentation</vt:lpstr>
      <vt:lpstr>A review of coordination strategies</vt:lpstr>
      <vt:lpstr>Decentralized versus centralized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Individualist versus collaborative ?</vt:lpstr>
      <vt:lpstr>Chapter 4 How to coordinate  self-consumption  within communities? Part II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5 </vt:lpstr>
      <vt:lpstr>PowerPoint Presentation</vt:lpstr>
      <vt:lpstr>Chapter 6 Are more solar panels always better?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Conclusion</vt:lpstr>
      <vt:lpstr>Annex 1 City radius ?</vt:lpstr>
      <vt:lpstr>PowerPoint Presentation</vt:lpstr>
      <vt:lpstr>PowerPoint Presentation</vt:lpstr>
      <vt:lpstr>Archives / backup slides Random stuffs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Coignard</dc:creator>
  <cp:lastModifiedBy>Jonathan Coignard</cp:lastModifiedBy>
  <cp:revision>538</cp:revision>
  <dcterms:created xsi:type="dcterms:W3CDTF">2022-02-10T12:18:24Z</dcterms:created>
  <dcterms:modified xsi:type="dcterms:W3CDTF">2022-05-15T21:29:32Z</dcterms:modified>
</cp:coreProperties>
</file>